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5" r:id="rId2"/>
  </p:sldMasterIdLst>
  <p:notesMasterIdLst>
    <p:notesMasterId r:id="rId194"/>
  </p:notesMasterIdLst>
  <p:handoutMasterIdLst>
    <p:handoutMasterId r:id="rId195"/>
  </p:handoutMasterIdLst>
  <p:sldIdLst>
    <p:sldId id="256" r:id="rId3"/>
    <p:sldId id="282" r:id="rId4"/>
    <p:sldId id="283" r:id="rId5"/>
    <p:sldId id="258" r:id="rId6"/>
    <p:sldId id="450" r:id="rId7"/>
    <p:sldId id="484" r:id="rId8"/>
    <p:sldId id="442" r:id="rId9"/>
    <p:sldId id="462" r:id="rId10"/>
    <p:sldId id="263" r:id="rId11"/>
    <p:sldId id="264" r:id="rId12"/>
    <p:sldId id="265" r:id="rId13"/>
    <p:sldId id="266" r:id="rId14"/>
    <p:sldId id="485" r:id="rId15"/>
    <p:sldId id="473" r:id="rId16"/>
    <p:sldId id="398" r:id="rId17"/>
    <p:sldId id="548" r:id="rId18"/>
    <p:sldId id="286" r:id="rId19"/>
    <p:sldId id="528" r:id="rId20"/>
    <p:sldId id="600" r:id="rId21"/>
    <p:sldId id="529" r:id="rId22"/>
    <p:sldId id="260" r:id="rId23"/>
    <p:sldId id="303" r:id="rId24"/>
    <p:sldId id="304" r:id="rId25"/>
    <p:sldId id="274" r:id="rId26"/>
    <p:sldId id="275" r:id="rId27"/>
    <p:sldId id="292" r:id="rId28"/>
    <p:sldId id="595" r:id="rId29"/>
    <p:sldId id="495" r:id="rId30"/>
    <p:sldId id="277" r:id="rId31"/>
    <p:sldId id="569" r:id="rId32"/>
    <p:sldId id="422" r:id="rId33"/>
    <p:sldId id="504" r:id="rId34"/>
    <p:sldId id="551" r:id="rId35"/>
    <p:sldId id="402" r:id="rId36"/>
    <p:sldId id="499" r:id="rId37"/>
    <p:sldId id="511" r:id="rId38"/>
    <p:sldId id="295" r:id="rId39"/>
    <p:sldId id="294" r:id="rId40"/>
    <p:sldId id="530" r:id="rId41"/>
    <p:sldId id="531" r:id="rId42"/>
    <p:sldId id="532" r:id="rId43"/>
    <p:sldId id="533" r:id="rId44"/>
    <p:sldId id="301" r:id="rId45"/>
    <p:sldId id="440" r:id="rId46"/>
    <p:sldId id="534" r:id="rId47"/>
    <p:sldId id="535" r:id="rId48"/>
    <p:sldId id="536" r:id="rId49"/>
    <p:sldId id="537" r:id="rId50"/>
    <p:sldId id="545" r:id="rId51"/>
    <p:sldId id="538" r:id="rId52"/>
    <p:sldId id="539" r:id="rId53"/>
    <p:sldId id="540" r:id="rId54"/>
    <p:sldId id="541" r:id="rId55"/>
    <p:sldId id="542" r:id="rId56"/>
    <p:sldId id="543" r:id="rId57"/>
    <p:sldId id="350" r:id="rId58"/>
    <p:sldId id="568" r:id="rId59"/>
    <p:sldId id="544" r:id="rId60"/>
    <p:sldId id="314" r:id="rId61"/>
    <p:sldId id="315" r:id="rId62"/>
    <p:sldId id="447" r:id="rId63"/>
    <p:sldId id="549" r:id="rId64"/>
    <p:sldId id="562" r:id="rId65"/>
    <p:sldId id="563" r:id="rId66"/>
    <p:sldId id="550" r:id="rId67"/>
    <p:sldId id="564" r:id="rId68"/>
    <p:sldId id="280" r:id="rId69"/>
    <p:sldId id="488" r:id="rId70"/>
    <p:sldId id="565" r:id="rId71"/>
    <p:sldId id="566" r:id="rId72"/>
    <p:sldId id="506" r:id="rId73"/>
    <p:sldId id="507" r:id="rId74"/>
    <p:sldId id="287" r:id="rId75"/>
    <p:sldId id="288" r:id="rId76"/>
    <p:sldId id="552" r:id="rId77"/>
    <p:sldId id="567" r:id="rId78"/>
    <p:sldId id="291" r:id="rId79"/>
    <p:sldId id="347" r:id="rId80"/>
    <p:sldId id="348" r:id="rId81"/>
    <p:sldId id="349" r:id="rId82"/>
    <p:sldId id="553" r:id="rId83"/>
    <p:sldId id="570" r:id="rId84"/>
    <p:sldId id="554" r:id="rId85"/>
    <p:sldId id="597" r:id="rId86"/>
    <p:sldId id="599" r:id="rId87"/>
    <p:sldId id="319" r:id="rId88"/>
    <p:sldId id="320" r:id="rId89"/>
    <p:sldId id="321" r:id="rId90"/>
    <p:sldId id="322" r:id="rId91"/>
    <p:sldId id="323" r:id="rId92"/>
    <p:sldId id="571" r:id="rId93"/>
    <p:sldId id="325" r:id="rId94"/>
    <p:sldId id="572" r:id="rId95"/>
    <p:sldId id="330" r:id="rId96"/>
    <p:sldId id="327" r:id="rId97"/>
    <p:sldId id="573" r:id="rId98"/>
    <p:sldId id="555" r:id="rId99"/>
    <p:sldId id="561" r:id="rId100"/>
    <p:sldId id="559" r:id="rId101"/>
    <p:sldId id="560" r:id="rId102"/>
    <p:sldId id="332" r:id="rId103"/>
    <p:sldId id="333" r:id="rId104"/>
    <p:sldId id="334" r:id="rId105"/>
    <p:sldId id="335" r:id="rId106"/>
    <p:sldId id="336" r:id="rId107"/>
    <p:sldId id="556" r:id="rId108"/>
    <p:sldId id="337" r:id="rId109"/>
    <p:sldId id="339" r:id="rId110"/>
    <p:sldId id="340" r:id="rId111"/>
    <p:sldId id="341" r:id="rId112"/>
    <p:sldId id="575" r:id="rId113"/>
    <p:sldId id="342" r:id="rId114"/>
    <p:sldId id="343" r:id="rId115"/>
    <p:sldId id="344" r:id="rId116"/>
    <p:sldId id="345" r:id="rId117"/>
    <p:sldId id="346" r:id="rId118"/>
    <p:sldId id="354" r:id="rId119"/>
    <p:sldId id="355" r:id="rId120"/>
    <p:sldId id="356" r:id="rId121"/>
    <p:sldId id="579" r:id="rId122"/>
    <p:sldId id="580" r:id="rId123"/>
    <p:sldId id="578" r:id="rId124"/>
    <p:sldId id="360" r:id="rId125"/>
    <p:sldId id="361" r:id="rId126"/>
    <p:sldId id="362" r:id="rId127"/>
    <p:sldId id="581" r:id="rId128"/>
    <p:sldId id="583" r:id="rId129"/>
    <p:sldId id="582" r:id="rId130"/>
    <p:sldId id="576" r:id="rId131"/>
    <p:sldId id="577" r:id="rId132"/>
    <p:sldId id="584" r:id="rId133"/>
    <p:sldId id="585" r:id="rId134"/>
    <p:sldId id="375" r:id="rId135"/>
    <p:sldId id="586" r:id="rId136"/>
    <p:sldId id="494" r:id="rId137"/>
    <p:sldId id="592" r:id="rId138"/>
    <p:sldId id="475" r:id="rId139"/>
    <p:sldId id="588" r:id="rId140"/>
    <p:sldId id="589" r:id="rId141"/>
    <p:sldId id="591" r:id="rId142"/>
    <p:sldId id="368" r:id="rId143"/>
    <p:sldId id="367" r:id="rId144"/>
    <p:sldId id="369" r:id="rId145"/>
    <p:sldId id="590" r:id="rId146"/>
    <p:sldId id="363" r:id="rId147"/>
    <p:sldId id="364" r:id="rId148"/>
    <p:sldId id="365" r:id="rId149"/>
    <p:sldId id="366" r:id="rId150"/>
    <p:sldId id="496" r:id="rId151"/>
    <p:sldId id="371" r:id="rId152"/>
    <p:sldId id="372" r:id="rId153"/>
    <p:sldId id="373" r:id="rId154"/>
    <p:sldId id="374" r:id="rId155"/>
    <p:sldId id="377" r:id="rId156"/>
    <p:sldId id="378" r:id="rId157"/>
    <p:sldId id="379" r:id="rId158"/>
    <p:sldId id="376" r:id="rId159"/>
    <p:sldId id="587" r:id="rId160"/>
    <p:sldId id="380" r:id="rId161"/>
    <p:sldId id="381" r:id="rId162"/>
    <p:sldId id="382" r:id="rId163"/>
    <p:sldId id="383" r:id="rId164"/>
    <p:sldId id="384" r:id="rId165"/>
    <p:sldId id="385" r:id="rId166"/>
    <p:sldId id="386" r:id="rId167"/>
    <p:sldId id="387" r:id="rId168"/>
    <p:sldId id="388" r:id="rId169"/>
    <p:sldId id="497" r:id="rId170"/>
    <p:sldId id="413" r:id="rId171"/>
    <p:sldId id="414" r:id="rId172"/>
    <p:sldId id="502" r:id="rId173"/>
    <p:sldId id="483" r:id="rId174"/>
    <p:sldId id="516" r:id="rId175"/>
    <p:sldId id="393" r:id="rId176"/>
    <p:sldId id="394" r:id="rId177"/>
    <p:sldId id="395" r:id="rId178"/>
    <p:sldId id="396" r:id="rId179"/>
    <p:sldId id="517" r:id="rId180"/>
    <p:sldId id="518" r:id="rId181"/>
    <p:sldId id="519" r:id="rId182"/>
    <p:sldId id="520" r:id="rId183"/>
    <p:sldId id="500" r:id="rId184"/>
    <p:sldId id="521" r:id="rId185"/>
    <p:sldId id="522" r:id="rId186"/>
    <p:sldId id="523" r:id="rId187"/>
    <p:sldId id="405" r:id="rId188"/>
    <p:sldId id="524" r:id="rId189"/>
    <p:sldId id="407" r:id="rId190"/>
    <p:sldId id="501" r:id="rId191"/>
    <p:sldId id="409" r:id="rId192"/>
    <p:sldId id="415" r:id="rId193"/>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cion" id="{B3AC8B6B-ACE0-4E11-AC17-89E3945C7E5F}">
          <p14:sldIdLst>
            <p14:sldId id="256"/>
            <p14:sldId id="282"/>
            <p14:sldId id="283"/>
          </p14:sldIdLst>
        </p14:section>
        <p14:section name="Tema 1. Fundamentos de Angular" id="{3FC22B7E-BEFF-4209-8019-7A640873AC27}">
          <p14:sldIdLst>
            <p14:sldId id="258"/>
            <p14:sldId id="450"/>
          </p14:sldIdLst>
        </p14:section>
        <p14:section name="Tema 1.a. Introducción. Entorno de trabajo" id="{B073C8AF-B273-47F6-9173-6B36DEBCD5E3}">
          <p14:sldIdLst>
            <p14:sldId id="484"/>
            <p14:sldId id="442"/>
            <p14:sldId id="462"/>
            <p14:sldId id="263"/>
            <p14:sldId id="264"/>
            <p14:sldId id="265"/>
            <p14:sldId id="266"/>
            <p14:sldId id="485"/>
            <p14:sldId id="473"/>
            <p14:sldId id="398"/>
          </p14:sldIdLst>
        </p14:section>
        <p14:section name="Entorno de trabajo" id="{82BC4D9A-5D4B-4752-AA6B-D3DC4CD29D0C}">
          <p14:sldIdLst>
            <p14:sldId id="548"/>
            <p14:sldId id="286"/>
            <p14:sldId id="528"/>
            <p14:sldId id="600"/>
            <p14:sldId id="529"/>
            <p14:sldId id="260"/>
            <p14:sldId id="303"/>
            <p14:sldId id="304"/>
            <p14:sldId id="274"/>
            <p14:sldId id="275"/>
            <p14:sldId id="292"/>
            <p14:sldId id="595"/>
          </p14:sldIdLst>
        </p14:section>
        <p14:section name="Angular CLI" id="{D2E8195E-B89E-4540-8DEB-1DDDC9BFF615}">
          <p14:sldIdLst>
            <p14:sldId id="495"/>
            <p14:sldId id="277"/>
            <p14:sldId id="569"/>
            <p14:sldId id="422"/>
            <p14:sldId id="504"/>
            <p14:sldId id="551"/>
          </p14:sldIdLst>
        </p14:section>
        <p14:section name="Tecnologías implicadas" id="{873632CA-A887-42D6-8B79-C902D783073D}">
          <p14:sldIdLst>
            <p14:sldId id="402"/>
            <p14:sldId id="499"/>
          </p14:sldIdLst>
        </p14:section>
        <p14:section name="ES 6+" id="{A9D5CF52-5ADA-497E-929F-885F7BDC2A2A}">
          <p14:sldIdLst>
            <p14:sldId id="511"/>
            <p14:sldId id="295"/>
            <p14:sldId id="294"/>
            <p14:sldId id="530"/>
            <p14:sldId id="531"/>
            <p14:sldId id="532"/>
            <p14:sldId id="533"/>
          </p14:sldIdLst>
        </p14:section>
        <p14:section name="Typescript" id="{91AAE47C-4CB6-4CC2-8FB7-5351531BABA0}">
          <p14:sldIdLst>
            <p14:sldId id="301"/>
            <p14:sldId id="440"/>
            <p14:sldId id="534"/>
            <p14:sldId id="535"/>
            <p14:sldId id="536"/>
            <p14:sldId id="537"/>
            <p14:sldId id="545"/>
            <p14:sldId id="538"/>
            <p14:sldId id="539"/>
          </p14:sldIdLst>
        </p14:section>
        <p14:section name="Web Components" id="{271795B6-D927-4523-A565-3EBF38FEA444}">
          <p14:sldIdLst>
            <p14:sldId id="540"/>
            <p14:sldId id="541"/>
            <p14:sldId id="542"/>
            <p14:sldId id="543"/>
            <p14:sldId id="350"/>
            <p14:sldId id="568"/>
            <p14:sldId id="544"/>
          </p14:sldIdLst>
        </p14:section>
        <p14:section name="Rx" id="{FB87A3B2-D330-4DDF-BB79-EC24FD98ABB0}">
          <p14:sldIdLst>
            <p14:sldId id="314"/>
            <p14:sldId id="315"/>
          </p14:sldIdLst>
        </p14:section>
        <p14:section name="1.b Aplicaciones SPA en Angular" id="{12E3AAA6-AE32-4A0C-A6C5-CCFE2A8B711A}">
          <p14:sldIdLst>
            <p14:sldId id="447"/>
          </p14:sldIdLst>
        </p14:section>
        <p14:section name="Creación del Proyecto" id="{FDEA1C20-C749-4F5F-98DE-CC82BF7B458D}">
          <p14:sldIdLst>
            <p14:sldId id="549"/>
            <p14:sldId id="562"/>
            <p14:sldId id="563"/>
            <p14:sldId id="550"/>
            <p14:sldId id="564"/>
            <p14:sldId id="280"/>
            <p14:sldId id="488"/>
            <p14:sldId id="565"/>
            <p14:sldId id="566"/>
          </p14:sldIdLst>
        </p14:section>
        <p14:section name="Ejecución en desarrollo. Modificaciones" id="{5C662841-37A5-486B-A775-14083446167D}">
          <p14:sldIdLst>
            <p14:sldId id="506"/>
            <p14:sldId id="507"/>
            <p14:sldId id="287"/>
            <p14:sldId id="288"/>
            <p14:sldId id="552"/>
            <p14:sldId id="567"/>
            <p14:sldId id="291"/>
          </p14:sldIdLst>
        </p14:section>
        <p14:section name="Testing y Despliegue" id="{C40CFA43-C224-4097-8C3B-9C1FA376CA85}">
          <p14:sldIdLst>
            <p14:sldId id="347"/>
            <p14:sldId id="348"/>
            <p14:sldId id="349"/>
            <p14:sldId id="553"/>
            <p14:sldId id="570"/>
            <p14:sldId id="554"/>
          </p14:sldIdLst>
        </p14:section>
        <p14:section name="Tema 2. Arquitectura de Angular" id="{B2CA0BC1-3D60-4A84-B02C-1D5BC51CAC85}">
          <p14:sldIdLst>
            <p14:sldId id="597"/>
            <p14:sldId id="599"/>
            <p14:sldId id="319"/>
          </p14:sldIdLst>
        </p14:section>
        <p14:section name="Módulos" id="{5690BB0A-B378-4063-8F46-F8F673FA9535}">
          <p14:sldIdLst>
            <p14:sldId id="320"/>
            <p14:sldId id="321"/>
            <p14:sldId id="322"/>
          </p14:sldIdLst>
        </p14:section>
        <p14:section name="Componentes" id="{9925243E-6163-42C1-8D49-9A8DA2F1FAFB}">
          <p14:sldIdLst>
            <p14:sldId id="323"/>
            <p14:sldId id="571"/>
            <p14:sldId id="325"/>
            <p14:sldId id="572"/>
            <p14:sldId id="330"/>
          </p14:sldIdLst>
        </p14:section>
        <p14:section name="Creación de módulos y componentes: Core" id="{AA6E663B-2846-4276-BDE7-0BF4AFB68720}">
          <p14:sldIdLst>
            <p14:sldId id="327"/>
            <p14:sldId id="573"/>
            <p14:sldId id="555"/>
            <p14:sldId id="561"/>
            <p14:sldId id="559"/>
            <p14:sldId id="560"/>
            <p14:sldId id="332"/>
            <p14:sldId id="333"/>
          </p14:sldIdLst>
        </p14:section>
        <p14:section name="Modulos funcionales. Componente inicial" id="{D8013CAF-80AC-4972-A5C3-FC122A8B906B}">
          <p14:sldIdLst>
            <p14:sldId id="334"/>
            <p14:sldId id="335"/>
            <p14:sldId id="336"/>
            <p14:sldId id="556"/>
            <p14:sldId id="337"/>
          </p14:sldIdLst>
        </p14:section>
        <p14:section name="Enrutamiento" id="{6D7970B3-C5BA-453E-8BC1-156A8F4AA033}">
          <p14:sldIdLst>
            <p14:sldId id="339"/>
            <p14:sldId id="340"/>
            <p14:sldId id="341"/>
            <p14:sldId id="575"/>
            <p14:sldId id="342"/>
            <p14:sldId id="343"/>
            <p14:sldId id="344"/>
            <p14:sldId id="345"/>
            <p14:sldId id="346"/>
          </p14:sldIdLst>
        </p14:section>
        <p14:section name="Componentes. Plantillas" id="{3B4B35E7-4385-49CE-B376-E947B7703C5C}">
          <p14:sldIdLst>
            <p14:sldId id="354"/>
            <p14:sldId id="355"/>
            <p14:sldId id="356"/>
            <p14:sldId id="579"/>
            <p14:sldId id="580"/>
            <p14:sldId id="578"/>
            <p14:sldId id="360"/>
            <p14:sldId id="361"/>
            <p14:sldId id="362"/>
            <p14:sldId id="581"/>
            <p14:sldId id="583"/>
            <p14:sldId id="582"/>
            <p14:sldId id="576"/>
            <p14:sldId id="577"/>
            <p14:sldId id="584"/>
            <p14:sldId id="585"/>
          </p14:sldIdLst>
        </p14:section>
        <p14:section name="Modelos de datos" id="{2E9B9EA3-153C-49E3-BE5D-2C76D69AD465}">
          <p14:sldIdLst>
            <p14:sldId id="375"/>
            <p14:sldId id="586"/>
          </p14:sldIdLst>
        </p14:section>
        <p14:section name="Tema 3. Arquitectura (2)" id="{8A9A478C-1CF5-49F8-A9CC-6691C90C3B45}">
          <p14:sldIdLst>
            <p14:sldId id="494"/>
            <p14:sldId id="592"/>
          </p14:sldIdLst>
        </p14:section>
        <p14:section name="Directivas" id="{CF8541FA-599B-4D9E-A0F1-89BB397C7E4D}">
          <p14:sldIdLst>
            <p14:sldId id="475"/>
            <p14:sldId id="588"/>
            <p14:sldId id="589"/>
            <p14:sldId id="591"/>
            <p14:sldId id="368"/>
          </p14:sldIdLst>
        </p14:section>
        <p14:section name="Pipes" id="{0B7B87ED-BB6A-45BC-8113-75DFEEE1B5AC}">
          <p14:sldIdLst>
            <p14:sldId id="367"/>
            <p14:sldId id="369"/>
            <p14:sldId id="590"/>
          </p14:sldIdLst>
        </p14:section>
        <p14:section name="Comunicación entre componentes" id="{7B2D3FC6-874E-4B45-9F0C-9E8BAE418954}">
          <p14:sldIdLst>
            <p14:sldId id="363"/>
            <p14:sldId id="364"/>
            <p14:sldId id="365"/>
            <p14:sldId id="366"/>
          </p14:sldIdLst>
        </p14:section>
        <p14:section name="Fromularios" id="{620743DB-AFD5-40B5-BFA3-AEB0683CDAA3}">
          <p14:sldIdLst>
            <p14:sldId id="496"/>
            <p14:sldId id="371"/>
            <p14:sldId id="372"/>
          </p14:sldIdLst>
        </p14:section>
        <p14:section name="Elementos HTML. Controles dinámicos" id="{FCD5AC40-F2B8-4EEA-B6AE-D452359AFCAB}">
          <p14:sldIdLst>
            <p14:sldId id="373"/>
            <p14:sldId id="374"/>
            <p14:sldId id="377"/>
            <p14:sldId id="378"/>
            <p14:sldId id="379"/>
          </p14:sldIdLst>
        </p14:section>
        <p14:section name="Formularios basados en la plantilla" id="{19F346D5-91DB-48E2-823D-4D7B7D09DF1A}">
          <p14:sldIdLst>
            <p14:sldId id="376"/>
            <p14:sldId id="587"/>
            <p14:sldId id="380"/>
            <p14:sldId id="381"/>
            <p14:sldId id="382"/>
            <p14:sldId id="383"/>
            <p14:sldId id="384"/>
            <p14:sldId id="385"/>
            <p14:sldId id="386"/>
            <p14:sldId id="387"/>
            <p14:sldId id="388"/>
          </p14:sldIdLst>
        </p14:section>
        <p14:section name="Bibliotecas de componentes" id="{0CE53951-FB5F-4BC6-84B6-6918A78AD0A9}">
          <p14:sldIdLst>
            <p14:sldId id="497"/>
            <p14:sldId id="413"/>
            <p14:sldId id="414"/>
          </p14:sldIdLst>
        </p14:section>
        <p14:section name="Tema 4. Servicios, enrutamiento..." id="{8D27C552-4AAC-44C4-961E-6EACEC00C996}">
          <p14:sldIdLst>
            <p14:sldId id="502"/>
          </p14:sldIdLst>
        </p14:section>
        <p14:section name="Servicios" id="{AAD4D535-8BBE-41C6-9606-39CA2CE61403}">
          <p14:sldIdLst>
            <p14:sldId id="483"/>
            <p14:sldId id="516"/>
            <p14:sldId id="393"/>
            <p14:sldId id="394"/>
            <p14:sldId id="395"/>
            <p14:sldId id="396"/>
            <p14:sldId id="517"/>
            <p14:sldId id="518"/>
            <p14:sldId id="519"/>
            <p14:sldId id="520"/>
          </p14:sldIdLst>
        </p14:section>
        <p14:section name="Acceso a datos del servidor" id="{786E9E75-532C-4E5D-875A-99FA85C6CCCB}">
          <p14:sldIdLst>
            <p14:sldId id="500"/>
            <p14:sldId id="521"/>
            <p14:sldId id="522"/>
            <p14:sldId id="523"/>
            <p14:sldId id="405"/>
            <p14:sldId id="524"/>
            <p14:sldId id="407"/>
          </p14:sldIdLst>
        </p14:section>
        <p14:section name="Errutamiento avanzado" id="{0571B4AB-FFCE-4544-A764-103E7BA7CA74}">
          <p14:sldIdLst>
            <p14:sldId id="501"/>
          </p14:sldIdLst>
        </p14:section>
        <p14:section name="Conclusión" id="{EFEA9499-D610-4D6F-96DB-4CD9939844E5}">
          <p14:sldIdLst>
            <p14:sldId id="409"/>
            <p14:sldId id="41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2E93CEF-8001-466F-94B0-C7858F88D2B9}" v="5" dt="2021-05-08T09:22:59.690"/>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Estilo medio 2 - Énfasis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Estilo medio 2 - Énfasis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772" autoAdjust="0"/>
    <p:restoredTop sz="94660"/>
  </p:normalViewPr>
  <p:slideViewPr>
    <p:cSldViewPr snapToGrid="0">
      <p:cViewPr varScale="1">
        <p:scale>
          <a:sx n="83" d="100"/>
          <a:sy n="83" d="100"/>
        </p:scale>
        <p:origin x="80" y="440"/>
      </p:cViewPr>
      <p:guideLst/>
    </p:cSldViewPr>
  </p:slideViewPr>
  <p:notesTextViewPr>
    <p:cViewPr>
      <p:scale>
        <a:sx n="1" d="1"/>
        <a:sy n="1" d="1"/>
      </p:scale>
      <p:origin x="0" y="0"/>
    </p:cViewPr>
  </p:notesTextViewPr>
  <p:sorterViewPr>
    <p:cViewPr varScale="1">
      <p:scale>
        <a:sx n="1" d="1"/>
        <a:sy n="1" d="1"/>
      </p:scale>
      <p:origin x="0" y="-2992"/>
    </p:cViewPr>
  </p:sorterViewPr>
  <p:notesViewPr>
    <p:cSldViewPr snapToGrid="0">
      <p:cViewPr varScale="1">
        <p:scale>
          <a:sx n="102" d="100"/>
          <a:sy n="102" d="100"/>
        </p:scale>
        <p:origin x="3648" y="92"/>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5.xml"/><Relationship Id="rId21" Type="http://schemas.openxmlformats.org/officeDocument/2006/relationships/slide" Target="slides/slide19.xml"/><Relationship Id="rId42" Type="http://schemas.openxmlformats.org/officeDocument/2006/relationships/slide" Target="slides/slide40.xml"/><Relationship Id="rId63" Type="http://schemas.openxmlformats.org/officeDocument/2006/relationships/slide" Target="slides/slide61.xml"/><Relationship Id="rId84" Type="http://schemas.openxmlformats.org/officeDocument/2006/relationships/slide" Target="slides/slide82.xml"/><Relationship Id="rId138" Type="http://schemas.openxmlformats.org/officeDocument/2006/relationships/slide" Target="slides/slide136.xml"/><Relationship Id="rId159" Type="http://schemas.openxmlformats.org/officeDocument/2006/relationships/slide" Target="slides/slide157.xml"/><Relationship Id="rId170" Type="http://schemas.openxmlformats.org/officeDocument/2006/relationships/slide" Target="slides/slide168.xml"/><Relationship Id="rId191" Type="http://schemas.openxmlformats.org/officeDocument/2006/relationships/slide" Target="slides/slide189.xml"/><Relationship Id="rId107" Type="http://schemas.openxmlformats.org/officeDocument/2006/relationships/slide" Target="slides/slide105.xml"/><Relationship Id="rId11" Type="http://schemas.openxmlformats.org/officeDocument/2006/relationships/slide" Target="slides/slide9.xml"/><Relationship Id="rId32" Type="http://schemas.openxmlformats.org/officeDocument/2006/relationships/slide" Target="slides/slide30.xml"/><Relationship Id="rId53" Type="http://schemas.openxmlformats.org/officeDocument/2006/relationships/slide" Target="slides/slide51.xml"/><Relationship Id="rId74" Type="http://schemas.openxmlformats.org/officeDocument/2006/relationships/slide" Target="slides/slide72.xml"/><Relationship Id="rId128" Type="http://schemas.openxmlformats.org/officeDocument/2006/relationships/slide" Target="slides/slide126.xml"/><Relationship Id="rId149" Type="http://schemas.openxmlformats.org/officeDocument/2006/relationships/slide" Target="slides/slide147.xml"/><Relationship Id="rId5" Type="http://schemas.openxmlformats.org/officeDocument/2006/relationships/slide" Target="slides/slide3.xml"/><Relationship Id="rId95" Type="http://schemas.openxmlformats.org/officeDocument/2006/relationships/slide" Target="slides/slide93.xml"/><Relationship Id="rId160" Type="http://schemas.openxmlformats.org/officeDocument/2006/relationships/slide" Target="slides/slide158.xml"/><Relationship Id="rId181" Type="http://schemas.openxmlformats.org/officeDocument/2006/relationships/slide" Target="slides/slide179.xml"/><Relationship Id="rId22" Type="http://schemas.openxmlformats.org/officeDocument/2006/relationships/slide" Target="slides/slide20.xml"/><Relationship Id="rId43" Type="http://schemas.openxmlformats.org/officeDocument/2006/relationships/slide" Target="slides/slide41.xml"/><Relationship Id="rId64" Type="http://schemas.openxmlformats.org/officeDocument/2006/relationships/slide" Target="slides/slide62.xml"/><Relationship Id="rId118" Type="http://schemas.openxmlformats.org/officeDocument/2006/relationships/slide" Target="slides/slide116.xml"/><Relationship Id="rId139" Type="http://schemas.openxmlformats.org/officeDocument/2006/relationships/slide" Target="slides/slide137.xml"/><Relationship Id="rId85" Type="http://schemas.openxmlformats.org/officeDocument/2006/relationships/slide" Target="slides/slide83.xml"/><Relationship Id="rId150" Type="http://schemas.openxmlformats.org/officeDocument/2006/relationships/slide" Target="slides/slide148.xml"/><Relationship Id="rId171" Type="http://schemas.openxmlformats.org/officeDocument/2006/relationships/slide" Target="slides/slide169.xml"/><Relationship Id="rId192" Type="http://schemas.openxmlformats.org/officeDocument/2006/relationships/slide" Target="slides/slide190.xml"/><Relationship Id="rId12" Type="http://schemas.openxmlformats.org/officeDocument/2006/relationships/slide" Target="slides/slide10.xml"/><Relationship Id="rId33" Type="http://schemas.openxmlformats.org/officeDocument/2006/relationships/slide" Target="slides/slide31.xml"/><Relationship Id="rId108" Type="http://schemas.openxmlformats.org/officeDocument/2006/relationships/slide" Target="slides/slide106.xml"/><Relationship Id="rId129" Type="http://schemas.openxmlformats.org/officeDocument/2006/relationships/slide" Target="slides/slide127.xml"/><Relationship Id="rId54" Type="http://schemas.openxmlformats.org/officeDocument/2006/relationships/slide" Target="slides/slide52.xml"/><Relationship Id="rId75" Type="http://schemas.openxmlformats.org/officeDocument/2006/relationships/slide" Target="slides/slide73.xml"/><Relationship Id="rId96" Type="http://schemas.openxmlformats.org/officeDocument/2006/relationships/slide" Target="slides/slide94.xml"/><Relationship Id="rId140" Type="http://schemas.openxmlformats.org/officeDocument/2006/relationships/slide" Target="slides/slide138.xml"/><Relationship Id="rId161" Type="http://schemas.openxmlformats.org/officeDocument/2006/relationships/slide" Target="slides/slide159.xml"/><Relationship Id="rId182" Type="http://schemas.openxmlformats.org/officeDocument/2006/relationships/slide" Target="slides/slide180.xml"/><Relationship Id="rId6" Type="http://schemas.openxmlformats.org/officeDocument/2006/relationships/slide" Target="slides/slide4.xml"/><Relationship Id="rId23" Type="http://schemas.openxmlformats.org/officeDocument/2006/relationships/slide" Target="slides/slide21.xml"/><Relationship Id="rId119" Type="http://schemas.openxmlformats.org/officeDocument/2006/relationships/slide" Target="slides/slide117.xml"/><Relationship Id="rId44" Type="http://schemas.openxmlformats.org/officeDocument/2006/relationships/slide" Target="slides/slide42.xml"/><Relationship Id="rId65" Type="http://schemas.openxmlformats.org/officeDocument/2006/relationships/slide" Target="slides/slide63.xml"/><Relationship Id="rId86" Type="http://schemas.openxmlformats.org/officeDocument/2006/relationships/slide" Target="slides/slide84.xml"/><Relationship Id="rId130" Type="http://schemas.openxmlformats.org/officeDocument/2006/relationships/slide" Target="slides/slide128.xml"/><Relationship Id="rId151" Type="http://schemas.openxmlformats.org/officeDocument/2006/relationships/slide" Target="slides/slide149.xml"/><Relationship Id="rId172" Type="http://schemas.openxmlformats.org/officeDocument/2006/relationships/slide" Target="slides/slide170.xml"/><Relationship Id="rId193" Type="http://schemas.openxmlformats.org/officeDocument/2006/relationships/slide" Target="slides/slide191.xml"/><Relationship Id="rId13" Type="http://schemas.openxmlformats.org/officeDocument/2006/relationships/slide" Target="slides/slide11.xml"/><Relationship Id="rId109" Type="http://schemas.openxmlformats.org/officeDocument/2006/relationships/slide" Target="slides/slide107.xml"/><Relationship Id="rId34" Type="http://schemas.openxmlformats.org/officeDocument/2006/relationships/slide" Target="slides/slide32.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20" Type="http://schemas.openxmlformats.org/officeDocument/2006/relationships/slide" Target="slides/slide118.xml"/><Relationship Id="rId141" Type="http://schemas.openxmlformats.org/officeDocument/2006/relationships/slide" Target="slides/slide139.xml"/><Relationship Id="rId7" Type="http://schemas.openxmlformats.org/officeDocument/2006/relationships/slide" Target="slides/slide5.xml"/><Relationship Id="rId162" Type="http://schemas.openxmlformats.org/officeDocument/2006/relationships/slide" Target="slides/slide160.xml"/><Relationship Id="rId183" Type="http://schemas.openxmlformats.org/officeDocument/2006/relationships/slide" Target="slides/slide181.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slide" Target="slides/slide108.xml"/><Relationship Id="rId115" Type="http://schemas.openxmlformats.org/officeDocument/2006/relationships/slide" Target="slides/slide113.xml"/><Relationship Id="rId131" Type="http://schemas.openxmlformats.org/officeDocument/2006/relationships/slide" Target="slides/slide129.xml"/><Relationship Id="rId136" Type="http://schemas.openxmlformats.org/officeDocument/2006/relationships/slide" Target="slides/slide134.xml"/><Relationship Id="rId157" Type="http://schemas.openxmlformats.org/officeDocument/2006/relationships/slide" Target="slides/slide155.xml"/><Relationship Id="rId178" Type="http://schemas.openxmlformats.org/officeDocument/2006/relationships/slide" Target="slides/slide176.xml"/><Relationship Id="rId61" Type="http://schemas.openxmlformats.org/officeDocument/2006/relationships/slide" Target="slides/slide59.xml"/><Relationship Id="rId82" Type="http://schemas.openxmlformats.org/officeDocument/2006/relationships/slide" Target="slides/slide80.xml"/><Relationship Id="rId152" Type="http://schemas.openxmlformats.org/officeDocument/2006/relationships/slide" Target="slides/slide150.xml"/><Relationship Id="rId173" Type="http://schemas.openxmlformats.org/officeDocument/2006/relationships/slide" Target="slides/slide171.xml"/><Relationship Id="rId194" Type="http://schemas.openxmlformats.org/officeDocument/2006/relationships/notesMaster" Target="notesMasters/notesMaster1.xml"/><Relationship Id="rId199"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slide" Target="slides/slide103.xml"/><Relationship Id="rId126" Type="http://schemas.openxmlformats.org/officeDocument/2006/relationships/slide" Target="slides/slide124.xml"/><Relationship Id="rId147" Type="http://schemas.openxmlformats.org/officeDocument/2006/relationships/slide" Target="slides/slide145.xml"/><Relationship Id="rId168" Type="http://schemas.openxmlformats.org/officeDocument/2006/relationships/slide" Target="slides/slide166.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slide" Target="slides/slide119.xml"/><Relationship Id="rId142" Type="http://schemas.openxmlformats.org/officeDocument/2006/relationships/slide" Target="slides/slide140.xml"/><Relationship Id="rId163" Type="http://schemas.openxmlformats.org/officeDocument/2006/relationships/slide" Target="slides/slide161.xml"/><Relationship Id="rId184" Type="http://schemas.openxmlformats.org/officeDocument/2006/relationships/slide" Target="slides/slide182.xml"/><Relationship Id="rId189" Type="http://schemas.openxmlformats.org/officeDocument/2006/relationships/slide" Target="slides/slide187.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slide" Target="slides/slide114.xml"/><Relationship Id="rId137" Type="http://schemas.openxmlformats.org/officeDocument/2006/relationships/slide" Target="slides/slide135.xml"/><Relationship Id="rId158" Type="http://schemas.openxmlformats.org/officeDocument/2006/relationships/slide" Target="slides/slide156.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slide" Target="slides/slide109.xml"/><Relationship Id="rId132" Type="http://schemas.openxmlformats.org/officeDocument/2006/relationships/slide" Target="slides/slide130.xml"/><Relationship Id="rId153" Type="http://schemas.openxmlformats.org/officeDocument/2006/relationships/slide" Target="slides/slide151.xml"/><Relationship Id="rId174" Type="http://schemas.openxmlformats.org/officeDocument/2006/relationships/slide" Target="slides/slide172.xml"/><Relationship Id="rId179" Type="http://schemas.openxmlformats.org/officeDocument/2006/relationships/slide" Target="slides/slide177.xml"/><Relationship Id="rId195" Type="http://schemas.openxmlformats.org/officeDocument/2006/relationships/handoutMaster" Target="handoutMasters/handoutMaster1.xml"/><Relationship Id="rId190" Type="http://schemas.openxmlformats.org/officeDocument/2006/relationships/slide" Target="slides/slide188.xml"/><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slide" Target="slides/slide104.xml"/><Relationship Id="rId127" Type="http://schemas.openxmlformats.org/officeDocument/2006/relationships/slide" Target="slides/slide125.xml"/><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122" Type="http://schemas.openxmlformats.org/officeDocument/2006/relationships/slide" Target="slides/slide120.xml"/><Relationship Id="rId143" Type="http://schemas.openxmlformats.org/officeDocument/2006/relationships/slide" Target="slides/slide141.xml"/><Relationship Id="rId148" Type="http://schemas.openxmlformats.org/officeDocument/2006/relationships/slide" Target="slides/slide146.xml"/><Relationship Id="rId164" Type="http://schemas.openxmlformats.org/officeDocument/2006/relationships/slide" Target="slides/slide162.xml"/><Relationship Id="rId169" Type="http://schemas.openxmlformats.org/officeDocument/2006/relationships/slide" Target="slides/slide167.xml"/><Relationship Id="rId185" Type="http://schemas.openxmlformats.org/officeDocument/2006/relationships/slide" Target="slides/slide183.xml"/><Relationship Id="rId4" Type="http://schemas.openxmlformats.org/officeDocument/2006/relationships/slide" Target="slides/slide2.xml"/><Relationship Id="rId9" Type="http://schemas.openxmlformats.org/officeDocument/2006/relationships/slide" Target="slides/slide7.xml"/><Relationship Id="rId180" Type="http://schemas.openxmlformats.org/officeDocument/2006/relationships/slide" Target="slides/slide178.xml"/><Relationship Id="rId26" Type="http://schemas.openxmlformats.org/officeDocument/2006/relationships/slide" Target="slides/slide24.xml"/><Relationship Id="rId47" Type="http://schemas.openxmlformats.org/officeDocument/2006/relationships/slide" Target="slides/slide45.xml"/><Relationship Id="rId68" Type="http://schemas.openxmlformats.org/officeDocument/2006/relationships/slide" Target="slides/slide66.xml"/><Relationship Id="rId89" Type="http://schemas.openxmlformats.org/officeDocument/2006/relationships/slide" Target="slides/slide87.xml"/><Relationship Id="rId112" Type="http://schemas.openxmlformats.org/officeDocument/2006/relationships/slide" Target="slides/slide110.xml"/><Relationship Id="rId133" Type="http://schemas.openxmlformats.org/officeDocument/2006/relationships/slide" Target="slides/slide131.xml"/><Relationship Id="rId154" Type="http://schemas.openxmlformats.org/officeDocument/2006/relationships/slide" Target="slides/slide152.xml"/><Relationship Id="rId175" Type="http://schemas.openxmlformats.org/officeDocument/2006/relationships/slide" Target="slides/slide173.xml"/><Relationship Id="rId196" Type="http://schemas.openxmlformats.org/officeDocument/2006/relationships/presProps" Target="presProps.xml"/><Relationship Id="rId200" Type="http://schemas.microsoft.com/office/2016/11/relationships/changesInfo" Target="changesInfos/changesInfo1.xml"/><Relationship Id="rId16" Type="http://schemas.openxmlformats.org/officeDocument/2006/relationships/slide" Target="slides/slide14.xml"/><Relationship Id="rId37" Type="http://schemas.openxmlformats.org/officeDocument/2006/relationships/slide" Target="slides/slide35.xml"/><Relationship Id="rId58" Type="http://schemas.openxmlformats.org/officeDocument/2006/relationships/slide" Target="slides/slide56.xml"/><Relationship Id="rId79" Type="http://schemas.openxmlformats.org/officeDocument/2006/relationships/slide" Target="slides/slide77.xml"/><Relationship Id="rId102" Type="http://schemas.openxmlformats.org/officeDocument/2006/relationships/slide" Target="slides/slide100.xml"/><Relationship Id="rId123" Type="http://schemas.openxmlformats.org/officeDocument/2006/relationships/slide" Target="slides/slide121.xml"/><Relationship Id="rId144" Type="http://schemas.openxmlformats.org/officeDocument/2006/relationships/slide" Target="slides/slide142.xml"/><Relationship Id="rId90" Type="http://schemas.openxmlformats.org/officeDocument/2006/relationships/slide" Target="slides/slide88.xml"/><Relationship Id="rId165" Type="http://schemas.openxmlformats.org/officeDocument/2006/relationships/slide" Target="slides/slide163.xml"/><Relationship Id="rId186" Type="http://schemas.openxmlformats.org/officeDocument/2006/relationships/slide" Target="slides/slide184.xml"/><Relationship Id="rId27" Type="http://schemas.openxmlformats.org/officeDocument/2006/relationships/slide" Target="slides/slide25.xml"/><Relationship Id="rId48" Type="http://schemas.openxmlformats.org/officeDocument/2006/relationships/slide" Target="slides/slide46.xml"/><Relationship Id="rId69" Type="http://schemas.openxmlformats.org/officeDocument/2006/relationships/slide" Target="slides/slide67.xml"/><Relationship Id="rId113" Type="http://schemas.openxmlformats.org/officeDocument/2006/relationships/slide" Target="slides/slide111.xml"/><Relationship Id="rId134" Type="http://schemas.openxmlformats.org/officeDocument/2006/relationships/slide" Target="slides/slide132.xml"/><Relationship Id="rId80" Type="http://schemas.openxmlformats.org/officeDocument/2006/relationships/slide" Target="slides/slide78.xml"/><Relationship Id="rId155" Type="http://schemas.openxmlformats.org/officeDocument/2006/relationships/slide" Target="slides/slide153.xml"/><Relationship Id="rId176" Type="http://schemas.openxmlformats.org/officeDocument/2006/relationships/slide" Target="slides/slide174.xml"/><Relationship Id="rId197" Type="http://schemas.openxmlformats.org/officeDocument/2006/relationships/viewProps" Target="viewProps.xml"/><Relationship Id="rId201" Type="http://schemas.microsoft.com/office/2015/10/relationships/revisionInfo" Target="revisionInfo.xml"/><Relationship Id="rId17" Type="http://schemas.openxmlformats.org/officeDocument/2006/relationships/slide" Target="slides/slide15.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slide" Target="slides/slide101.xml"/><Relationship Id="rId124" Type="http://schemas.openxmlformats.org/officeDocument/2006/relationships/slide" Target="slides/slide122.xml"/><Relationship Id="rId70" Type="http://schemas.openxmlformats.org/officeDocument/2006/relationships/slide" Target="slides/slide68.xml"/><Relationship Id="rId91" Type="http://schemas.openxmlformats.org/officeDocument/2006/relationships/slide" Target="slides/slide89.xml"/><Relationship Id="rId145" Type="http://schemas.openxmlformats.org/officeDocument/2006/relationships/slide" Target="slides/slide143.xml"/><Relationship Id="rId166" Type="http://schemas.openxmlformats.org/officeDocument/2006/relationships/slide" Target="slides/slide164.xml"/><Relationship Id="rId187" Type="http://schemas.openxmlformats.org/officeDocument/2006/relationships/slide" Target="slides/slide185.xml"/><Relationship Id="rId1" Type="http://schemas.openxmlformats.org/officeDocument/2006/relationships/slideMaster" Target="slideMasters/slideMaster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slide" Target="slides/slide112.xml"/><Relationship Id="rId60" Type="http://schemas.openxmlformats.org/officeDocument/2006/relationships/slide" Target="slides/slide58.xml"/><Relationship Id="rId81" Type="http://schemas.openxmlformats.org/officeDocument/2006/relationships/slide" Target="slides/slide79.xml"/><Relationship Id="rId135" Type="http://schemas.openxmlformats.org/officeDocument/2006/relationships/slide" Target="slides/slide133.xml"/><Relationship Id="rId156" Type="http://schemas.openxmlformats.org/officeDocument/2006/relationships/slide" Target="slides/slide154.xml"/><Relationship Id="rId177" Type="http://schemas.openxmlformats.org/officeDocument/2006/relationships/slide" Target="slides/slide175.xml"/><Relationship Id="rId198" Type="http://schemas.openxmlformats.org/officeDocument/2006/relationships/theme" Target="theme/theme1.xml"/><Relationship Id="rId18" Type="http://schemas.openxmlformats.org/officeDocument/2006/relationships/slide" Target="slides/slide16.xml"/><Relationship Id="rId39" Type="http://schemas.openxmlformats.org/officeDocument/2006/relationships/slide" Target="slides/slide37.xml"/><Relationship Id="rId50" Type="http://schemas.openxmlformats.org/officeDocument/2006/relationships/slide" Target="slides/slide48.xml"/><Relationship Id="rId104" Type="http://schemas.openxmlformats.org/officeDocument/2006/relationships/slide" Target="slides/slide102.xml"/><Relationship Id="rId125" Type="http://schemas.openxmlformats.org/officeDocument/2006/relationships/slide" Target="slides/slide123.xml"/><Relationship Id="rId146" Type="http://schemas.openxmlformats.org/officeDocument/2006/relationships/slide" Target="slides/slide144.xml"/><Relationship Id="rId167" Type="http://schemas.openxmlformats.org/officeDocument/2006/relationships/slide" Target="slides/slide165.xml"/><Relationship Id="rId188" Type="http://schemas.openxmlformats.org/officeDocument/2006/relationships/slide" Target="slides/slide186.xml"/><Relationship Id="rId71" Type="http://schemas.openxmlformats.org/officeDocument/2006/relationships/slide" Target="slides/slide69.xml"/><Relationship Id="rId92" Type="http://schemas.openxmlformats.org/officeDocument/2006/relationships/slide" Target="slides/slide9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jandro" userId="d318735d-b8e5-4f1a-b3a1-33090e35db06" providerId="ADAL" clId="{F2E93CEF-8001-466F-94B0-C7858F88D2B9}"/>
    <pc:docChg chg="custSel addSld delSld modSld modSection">
      <pc:chgData name="Alejandro" userId="d318735d-b8e5-4f1a-b3a1-33090e35db06" providerId="ADAL" clId="{F2E93CEF-8001-466F-94B0-C7858F88D2B9}" dt="2021-05-08T09:22:59.670" v="12"/>
      <pc:docMkLst>
        <pc:docMk/>
      </pc:docMkLst>
      <pc:sldChg chg="del">
        <pc:chgData name="Alejandro" userId="d318735d-b8e5-4f1a-b3a1-33090e35db06" providerId="ADAL" clId="{F2E93CEF-8001-466F-94B0-C7858F88D2B9}" dt="2021-05-08T09:07:23.407" v="6" actId="2696"/>
        <pc:sldMkLst>
          <pc:docMk/>
          <pc:sldMk cId="0" sldId="271"/>
        </pc:sldMkLst>
      </pc:sldChg>
      <pc:sldChg chg="modSp del mod">
        <pc:chgData name="Alejandro" userId="d318735d-b8e5-4f1a-b3a1-33090e35db06" providerId="ADAL" clId="{F2E93CEF-8001-466F-94B0-C7858F88D2B9}" dt="2021-05-08T09:07:26.710" v="7" actId="2696"/>
        <pc:sldMkLst>
          <pc:docMk/>
          <pc:sldMk cId="0" sldId="272"/>
        </pc:sldMkLst>
        <pc:spChg chg="mod">
          <ac:chgData name="Alejandro" userId="d318735d-b8e5-4f1a-b3a1-33090e35db06" providerId="ADAL" clId="{F2E93CEF-8001-466F-94B0-C7858F88D2B9}" dt="2021-05-08T09:05:51.960" v="5" actId="27636"/>
          <ac:spMkLst>
            <pc:docMk/>
            <pc:sldMk cId="0" sldId="272"/>
            <ac:spMk id="204" creationId="{00000000-0000-0000-0000-000000000000}"/>
          </ac:spMkLst>
        </pc:spChg>
      </pc:sldChg>
      <pc:sldChg chg="del">
        <pc:chgData name="Alejandro" userId="d318735d-b8e5-4f1a-b3a1-33090e35db06" providerId="ADAL" clId="{F2E93CEF-8001-466F-94B0-C7858F88D2B9}" dt="2021-05-08T09:15:56.103" v="11" actId="2696"/>
        <pc:sldMkLst>
          <pc:docMk/>
          <pc:sldMk cId="3006678549" sldId="305"/>
        </pc:sldMkLst>
      </pc:sldChg>
      <pc:sldChg chg="del">
        <pc:chgData name="Alejandro" userId="d318735d-b8e5-4f1a-b3a1-33090e35db06" providerId="ADAL" clId="{F2E93CEF-8001-466F-94B0-C7858F88D2B9}" dt="2021-05-08T09:07:33.862" v="8" actId="2696"/>
        <pc:sldMkLst>
          <pc:docMk/>
          <pc:sldMk cId="535053001" sldId="406"/>
        </pc:sldMkLst>
      </pc:sldChg>
      <pc:sldChg chg="del">
        <pc:chgData name="Alejandro" userId="d318735d-b8e5-4f1a-b3a1-33090e35db06" providerId="ADAL" clId="{F2E93CEF-8001-466F-94B0-C7858F88D2B9}" dt="2021-05-08T09:07:42.969" v="10" actId="2696"/>
        <pc:sldMkLst>
          <pc:docMk/>
          <pc:sldMk cId="51253723" sldId="526"/>
        </pc:sldMkLst>
      </pc:sldChg>
      <pc:sldChg chg="del">
        <pc:chgData name="Alejandro" userId="d318735d-b8e5-4f1a-b3a1-33090e35db06" providerId="ADAL" clId="{F2E93CEF-8001-466F-94B0-C7858F88D2B9}" dt="2021-05-08T09:07:37.730" v="9" actId="2696"/>
        <pc:sldMkLst>
          <pc:docMk/>
          <pc:sldMk cId="24480301" sldId="527"/>
        </pc:sldMkLst>
      </pc:sldChg>
      <pc:sldChg chg="addSp add del delDesignElem">
        <pc:chgData name="Alejandro" userId="d318735d-b8e5-4f1a-b3a1-33090e35db06" providerId="ADAL" clId="{F2E93CEF-8001-466F-94B0-C7858F88D2B9}" dt="2021-05-06T17:03:13.378" v="2"/>
        <pc:sldMkLst>
          <pc:docMk/>
          <pc:sldMk cId="1585704988" sldId="590"/>
        </pc:sldMkLst>
        <pc:spChg chg="add">
          <ac:chgData name="Alejandro" userId="d318735d-b8e5-4f1a-b3a1-33090e35db06" providerId="ADAL" clId="{F2E93CEF-8001-466F-94B0-C7858F88D2B9}" dt="2021-05-06T17:03:13.341" v="1"/>
          <ac:spMkLst>
            <pc:docMk/>
            <pc:sldMk cId="1585704988" sldId="590"/>
            <ac:spMk id="16" creationId="{472E3A19-F5D5-48FC-BB9C-48C2F68F598B}"/>
          </ac:spMkLst>
        </pc:spChg>
        <pc:spChg chg="add">
          <ac:chgData name="Alejandro" userId="d318735d-b8e5-4f1a-b3a1-33090e35db06" providerId="ADAL" clId="{F2E93CEF-8001-466F-94B0-C7858F88D2B9}" dt="2021-05-06T17:03:13.341" v="1"/>
          <ac:spMkLst>
            <pc:docMk/>
            <pc:sldMk cId="1585704988" sldId="590"/>
            <ac:spMk id="17" creationId="{827B839B-9ADE-406B-8590-F1CAEDED45A1}"/>
          </ac:spMkLst>
        </pc:spChg>
        <pc:spChg chg="add">
          <ac:chgData name="Alejandro" userId="d318735d-b8e5-4f1a-b3a1-33090e35db06" providerId="ADAL" clId="{F2E93CEF-8001-466F-94B0-C7858F88D2B9}" dt="2021-05-06T17:03:13.341" v="1"/>
          <ac:spMkLst>
            <pc:docMk/>
            <pc:sldMk cId="1585704988" sldId="590"/>
            <ac:spMk id="18" creationId="{7A62E32F-BB65-43A8-8EB5-92346890E549}"/>
          </ac:spMkLst>
        </pc:spChg>
        <pc:spChg chg="add">
          <ac:chgData name="Alejandro" userId="d318735d-b8e5-4f1a-b3a1-33090e35db06" providerId="ADAL" clId="{F2E93CEF-8001-466F-94B0-C7858F88D2B9}" dt="2021-05-06T17:03:13.341" v="1"/>
          <ac:spMkLst>
            <pc:docMk/>
            <pc:sldMk cId="1585704988" sldId="590"/>
            <ac:spMk id="19" creationId="{CFE45BF0-46DB-408C-B5F7-7B11716805D4}"/>
          </ac:spMkLst>
        </pc:spChg>
        <pc:spChg chg="add">
          <ac:chgData name="Alejandro" userId="d318735d-b8e5-4f1a-b3a1-33090e35db06" providerId="ADAL" clId="{F2E93CEF-8001-466F-94B0-C7858F88D2B9}" dt="2021-05-06T17:03:13.341" v="1"/>
          <ac:spMkLst>
            <pc:docMk/>
            <pc:sldMk cId="1585704988" sldId="590"/>
            <ac:spMk id="20" creationId="{14E91B64-9FCC-451E-AFB4-A827D6329367}"/>
          </ac:spMkLst>
        </pc:spChg>
        <pc:spChg chg="add">
          <ac:chgData name="Alejandro" userId="d318735d-b8e5-4f1a-b3a1-33090e35db06" providerId="ADAL" clId="{F2E93CEF-8001-466F-94B0-C7858F88D2B9}" dt="2021-05-06T17:03:13.341" v="1"/>
          <ac:spMkLst>
            <pc:docMk/>
            <pc:sldMk cId="1585704988" sldId="590"/>
            <ac:spMk id="21" creationId="{2AEBC8F2-97B1-41B4-93F1-2D289E197FBA}"/>
          </ac:spMkLst>
        </pc:spChg>
      </pc:sldChg>
      <pc:sldChg chg="delDesignElem">
        <pc:chgData name="Alejandro" userId="d318735d-b8e5-4f1a-b3a1-33090e35db06" providerId="ADAL" clId="{F2E93CEF-8001-466F-94B0-C7858F88D2B9}" dt="2021-05-08T09:22:59.670" v="12"/>
        <pc:sldMkLst>
          <pc:docMk/>
          <pc:sldMk cId="3887386210" sldId="595"/>
        </pc:sldMkLst>
      </pc:sldChg>
    </pc:docChg>
  </pc:docChgLst>
  <pc:docChgLst>
    <pc:chgData name="Alejandro" userId="d318735d-b8e5-4f1a-b3a1-33090e35db06" providerId="ADAL" clId="{3EAC4741-81C0-4CAD-BA6F-27472E7311F7}"/>
    <pc:docChg chg="undo redo custSel addSld delSld modSld sldOrd addSection delSection modSection">
      <pc:chgData name="Alejandro" userId="d318735d-b8e5-4f1a-b3a1-33090e35db06" providerId="ADAL" clId="{3EAC4741-81C0-4CAD-BA6F-27472E7311F7}" dt="2021-02-19T17:51:13.576" v="700" actId="20577"/>
      <pc:docMkLst>
        <pc:docMk/>
      </pc:docMkLst>
      <pc:sldChg chg="del">
        <pc:chgData name="Alejandro" userId="d318735d-b8e5-4f1a-b3a1-33090e35db06" providerId="ADAL" clId="{3EAC4741-81C0-4CAD-BA6F-27472E7311F7}" dt="2021-02-16T20:01:04.737" v="46" actId="2696"/>
        <pc:sldMkLst>
          <pc:docMk/>
          <pc:sldMk cId="1088802756" sldId="259"/>
        </pc:sldMkLst>
      </pc:sldChg>
      <pc:sldChg chg="modSp mod">
        <pc:chgData name="Alejandro" userId="d318735d-b8e5-4f1a-b3a1-33090e35db06" providerId="ADAL" clId="{3EAC4741-81C0-4CAD-BA6F-27472E7311F7}" dt="2021-02-16T20:19:26.221" v="313" actId="1076"/>
        <pc:sldMkLst>
          <pc:docMk/>
          <pc:sldMk cId="0" sldId="363"/>
        </pc:sldMkLst>
        <pc:spChg chg="mod">
          <ac:chgData name="Alejandro" userId="d318735d-b8e5-4f1a-b3a1-33090e35db06" providerId="ADAL" clId="{3EAC4741-81C0-4CAD-BA6F-27472E7311F7}" dt="2021-02-16T20:19:26.221" v="313" actId="1076"/>
          <ac:spMkLst>
            <pc:docMk/>
            <pc:sldMk cId="0" sldId="363"/>
            <ac:spMk id="992" creationId="{00000000-0000-0000-0000-000000000000}"/>
          </ac:spMkLst>
        </pc:spChg>
      </pc:sldChg>
      <pc:sldChg chg="modSp mod">
        <pc:chgData name="Alejandro" userId="d318735d-b8e5-4f1a-b3a1-33090e35db06" providerId="ADAL" clId="{3EAC4741-81C0-4CAD-BA6F-27472E7311F7}" dt="2021-02-16T20:20:54.399" v="327" actId="6549"/>
        <pc:sldMkLst>
          <pc:docMk/>
          <pc:sldMk cId="0" sldId="364"/>
        </pc:sldMkLst>
        <pc:spChg chg="mod">
          <ac:chgData name="Alejandro" userId="d318735d-b8e5-4f1a-b3a1-33090e35db06" providerId="ADAL" clId="{3EAC4741-81C0-4CAD-BA6F-27472E7311F7}" dt="2021-02-16T20:20:54.399" v="327" actId="6549"/>
          <ac:spMkLst>
            <pc:docMk/>
            <pc:sldMk cId="0" sldId="364"/>
            <ac:spMk id="998" creationId="{00000000-0000-0000-0000-000000000000}"/>
          </ac:spMkLst>
        </pc:spChg>
      </pc:sldChg>
      <pc:sldChg chg="modSp mod">
        <pc:chgData name="Alejandro" userId="d318735d-b8e5-4f1a-b3a1-33090e35db06" providerId="ADAL" clId="{3EAC4741-81C0-4CAD-BA6F-27472E7311F7}" dt="2021-02-16T20:21:34.466" v="333" actId="1076"/>
        <pc:sldMkLst>
          <pc:docMk/>
          <pc:sldMk cId="0" sldId="365"/>
        </pc:sldMkLst>
        <pc:spChg chg="mod">
          <ac:chgData name="Alejandro" userId="d318735d-b8e5-4f1a-b3a1-33090e35db06" providerId="ADAL" clId="{3EAC4741-81C0-4CAD-BA6F-27472E7311F7}" dt="2021-02-16T20:21:25.550" v="331" actId="1076"/>
          <ac:spMkLst>
            <pc:docMk/>
            <pc:sldMk cId="0" sldId="365"/>
            <ac:spMk id="1005" creationId="{00000000-0000-0000-0000-000000000000}"/>
          </ac:spMkLst>
        </pc:spChg>
        <pc:picChg chg="mod">
          <ac:chgData name="Alejandro" userId="d318735d-b8e5-4f1a-b3a1-33090e35db06" providerId="ADAL" clId="{3EAC4741-81C0-4CAD-BA6F-27472E7311F7}" dt="2021-02-16T20:21:34.466" v="333" actId="1076"/>
          <ac:picMkLst>
            <pc:docMk/>
            <pc:sldMk cId="0" sldId="365"/>
            <ac:picMk id="1006" creationId="{00000000-0000-0000-0000-000000000000}"/>
          </ac:picMkLst>
        </pc:picChg>
      </pc:sldChg>
      <pc:sldChg chg="modSp mod">
        <pc:chgData name="Alejandro" userId="d318735d-b8e5-4f1a-b3a1-33090e35db06" providerId="ADAL" clId="{3EAC4741-81C0-4CAD-BA6F-27472E7311F7}" dt="2021-02-19T17:47:41.522" v="698" actId="313"/>
        <pc:sldMkLst>
          <pc:docMk/>
          <pc:sldMk cId="0" sldId="367"/>
        </pc:sldMkLst>
        <pc:spChg chg="mod">
          <ac:chgData name="Alejandro" userId="d318735d-b8e5-4f1a-b3a1-33090e35db06" providerId="ADAL" clId="{3EAC4741-81C0-4CAD-BA6F-27472E7311F7}" dt="2021-02-19T17:47:41.522" v="698" actId="313"/>
          <ac:spMkLst>
            <pc:docMk/>
            <pc:sldMk cId="0" sldId="367"/>
            <ac:spMk id="1018" creationId="{00000000-0000-0000-0000-000000000000}"/>
          </ac:spMkLst>
        </pc:spChg>
      </pc:sldChg>
      <pc:sldChg chg="modSp mod">
        <pc:chgData name="Alejandro" userId="d318735d-b8e5-4f1a-b3a1-33090e35db06" providerId="ADAL" clId="{3EAC4741-81C0-4CAD-BA6F-27472E7311F7}" dt="2021-02-16T20:22:44.768" v="340" actId="1076"/>
        <pc:sldMkLst>
          <pc:docMk/>
          <pc:sldMk cId="0" sldId="373"/>
        </pc:sldMkLst>
        <pc:spChg chg="mod">
          <ac:chgData name="Alejandro" userId="d318735d-b8e5-4f1a-b3a1-33090e35db06" providerId="ADAL" clId="{3EAC4741-81C0-4CAD-BA6F-27472E7311F7}" dt="2021-02-16T20:22:44.768" v="340" actId="1076"/>
          <ac:spMkLst>
            <pc:docMk/>
            <pc:sldMk cId="0" sldId="373"/>
            <ac:spMk id="1058" creationId="{00000000-0000-0000-0000-000000000000}"/>
          </ac:spMkLst>
        </pc:spChg>
        <pc:spChg chg="mod">
          <ac:chgData name="Alejandro" userId="d318735d-b8e5-4f1a-b3a1-33090e35db06" providerId="ADAL" clId="{3EAC4741-81C0-4CAD-BA6F-27472E7311F7}" dt="2021-02-16T20:22:38.082" v="339" actId="1076"/>
          <ac:spMkLst>
            <pc:docMk/>
            <pc:sldMk cId="0" sldId="373"/>
            <ac:spMk id="1059" creationId="{00000000-0000-0000-0000-000000000000}"/>
          </ac:spMkLst>
        </pc:spChg>
      </pc:sldChg>
      <pc:sldChg chg="modSp mod">
        <pc:chgData name="Alejandro" userId="d318735d-b8e5-4f1a-b3a1-33090e35db06" providerId="ADAL" clId="{3EAC4741-81C0-4CAD-BA6F-27472E7311F7}" dt="2021-02-16T20:23:40.444" v="344" actId="1076"/>
        <pc:sldMkLst>
          <pc:docMk/>
          <pc:sldMk cId="0" sldId="374"/>
        </pc:sldMkLst>
        <pc:spChg chg="mod">
          <ac:chgData name="Alejandro" userId="d318735d-b8e5-4f1a-b3a1-33090e35db06" providerId="ADAL" clId="{3EAC4741-81C0-4CAD-BA6F-27472E7311F7}" dt="2021-02-16T20:23:40.444" v="344" actId="1076"/>
          <ac:spMkLst>
            <pc:docMk/>
            <pc:sldMk cId="0" sldId="374"/>
            <ac:spMk id="1065" creationId="{00000000-0000-0000-0000-000000000000}"/>
          </ac:spMkLst>
        </pc:spChg>
        <pc:picChg chg="mod">
          <ac:chgData name="Alejandro" userId="d318735d-b8e5-4f1a-b3a1-33090e35db06" providerId="ADAL" clId="{3EAC4741-81C0-4CAD-BA6F-27472E7311F7}" dt="2021-02-16T20:22:54.124" v="341" actId="1076"/>
          <ac:picMkLst>
            <pc:docMk/>
            <pc:sldMk cId="0" sldId="374"/>
            <ac:picMk id="1066" creationId="{00000000-0000-0000-0000-000000000000}"/>
          </ac:picMkLst>
        </pc:picChg>
      </pc:sldChg>
      <pc:sldChg chg="modSp mod">
        <pc:chgData name="Alejandro" userId="d318735d-b8e5-4f1a-b3a1-33090e35db06" providerId="ADAL" clId="{3EAC4741-81C0-4CAD-BA6F-27472E7311F7}" dt="2021-02-16T20:23:52.592" v="346" actId="1076"/>
        <pc:sldMkLst>
          <pc:docMk/>
          <pc:sldMk cId="0" sldId="377"/>
        </pc:sldMkLst>
        <pc:spChg chg="mod">
          <ac:chgData name="Alejandro" userId="d318735d-b8e5-4f1a-b3a1-33090e35db06" providerId="ADAL" clId="{3EAC4741-81C0-4CAD-BA6F-27472E7311F7}" dt="2021-02-16T20:23:52.592" v="346" actId="1076"/>
          <ac:spMkLst>
            <pc:docMk/>
            <pc:sldMk cId="0" sldId="377"/>
            <ac:spMk id="1088" creationId="{00000000-0000-0000-0000-000000000000}"/>
          </ac:spMkLst>
        </pc:spChg>
      </pc:sldChg>
      <pc:sldChg chg="modSp mod">
        <pc:chgData name="Alejandro" userId="d318735d-b8e5-4f1a-b3a1-33090e35db06" providerId="ADAL" clId="{3EAC4741-81C0-4CAD-BA6F-27472E7311F7}" dt="2021-02-16T20:24:21.455" v="353" actId="404"/>
        <pc:sldMkLst>
          <pc:docMk/>
          <pc:sldMk cId="0" sldId="378"/>
        </pc:sldMkLst>
        <pc:spChg chg="mod">
          <ac:chgData name="Alejandro" userId="d318735d-b8e5-4f1a-b3a1-33090e35db06" providerId="ADAL" clId="{3EAC4741-81C0-4CAD-BA6F-27472E7311F7}" dt="2021-02-16T20:24:21.455" v="353" actId="404"/>
          <ac:spMkLst>
            <pc:docMk/>
            <pc:sldMk cId="0" sldId="378"/>
            <ac:spMk id="1094" creationId="{00000000-0000-0000-0000-000000000000}"/>
          </ac:spMkLst>
        </pc:spChg>
      </pc:sldChg>
      <pc:sldChg chg="modSp mod">
        <pc:chgData name="Alejandro" userId="d318735d-b8e5-4f1a-b3a1-33090e35db06" providerId="ADAL" clId="{3EAC4741-81C0-4CAD-BA6F-27472E7311F7}" dt="2021-02-16T20:24:54.694" v="359" actId="1076"/>
        <pc:sldMkLst>
          <pc:docMk/>
          <pc:sldMk cId="0" sldId="379"/>
        </pc:sldMkLst>
        <pc:spChg chg="mod">
          <ac:chgData name="Alejandro" userId="d318735d-b8e5-4f1a-b3a1-33090e35db06" providerId="ADAL" clId="{3EAC4741-81C0-4CAD-BA6F-27472E7311F7}" dt="2021-02-16T20:24:54.694" v="359" actId="1076"/>
          <ac:spMkLst>
            <pc:docMk/>
            <pc:sldMk cId="0" sldId="379"/>
            <ac:spMk id="1101" creationId="{00000000-0000-0000-0000-000000000000}"/>
          </ac:spMkLst>
        </pc:spChg>
        <pc:spChg chg="mod">
          <ac:chgData name="Alejandro" userId="d318735d-b8e5-4f1a-b3a1-33090e35db06" providerId="ADAL" clId="{3EAC4741-81C0-4CAD-BA6F-27472E7311F7}" dt="2021-02-16T20:24:54.694" v="359" actId="1076"/>
          <ac:spMkLst>
            <pc:docMk/>
            <pc:sldMk cId="0" sldId="379"/>
            <ac:spMk id="1102" creationId="{00000000-0000-0000-0000-000000000000}"/>
          </ac:spMkLst>
        </pc:spChg>
        <pc:spChg chg="mod">
          <ac:chgData name="Alejandro" userId="d318735d-b8e5-4f1a-b3a1-33090e35db06" providerId="ADAL" clId="{3EAC4741-81C0-4CAD-BA6F-27472E7311F7}" dt="2021-02-16T20:24:54.694" v="359" actId="1076"/>
          <ac:spMkLst>
            <pc:docMk/>
            <pc:sldMk cId="0" sldId="379"/>
            <ac:spMk id="1103" creationId="{00000000-0000-0000-0000-000000000000}"/>
          </ac:spMkLst>
        </pc:spChg>
      </pc:sldChg>
      <pc:sldChg chg="addSp modSp mod setBg modClrScheme chgLayout">
        <pc:chgData name="Alejandro" userId="d318735d-b8e5-4f1a-b3a1-33090e35db06" providerId="ADAL" clId="{3EAC4741-81C0-4CAD-BA6F-27472E7311F7}" dt="2021-02-16T20:28:46.564" v="388" actId="26606"/>
        <pc:sldMkLst>
          <pc:docMk/>
          <pc:sldMk cId="0" sldId="380"/>
        </pc:sldMkLst>
        <pc:spChg chg="add">
          <ac:chgData name="Alejandro" userId="d318735d-b8e5-4f1a-b3a1-33090e35db06" providerId="ADAL" clId="{3EAC4741-81C0-4CAD-BA6F-27472E7311F7}" dt="2021-02-16T20:28:46.564" v="388" actId="26606"/>
          <ac:spMkLst>
            <pc:docMk/>
            <pc:sldMk cId="0" sldId="380"/>
            <ac:spMk id="90" creationId="{17718681-A12E-49D6-9925-DD7C68176D61}"/>
          </ac:spMkLst>
        </pc:spChg>
        <pc:spChg chg="add">
          <ac:chgData name="Alejandro" userId="d318735d-b8e5-4f1a-b3a1-33090e35db06" providerId="ADAL" clId="{3EAC4741-81C0-4CAD-BA6F-27472E7311F7}" dt="2021-02-16T20:28:46.564" v="388" actId="26606"/>
          <ac:spMkLst>
            <pc:docMk/>
            <pc:sldMk cId="0" sldId="380"/>
            <ac:spMk id="92" creationId="{FBD77573-9EF2-4C35-8285-A1CF6FBB0EA5}"/>
          </ac:spMkLst>
        </pc:spChg>
        <pc:spChg chg="mod ord">
          <ac:chgData name="Alejandro" userId="d318735d-b8e5-4f1a-b3a1-33090e35db06" providerId="ADAL" clId="{3EAC4741-81C0-4CAD-BA6F-27472E7311F7}" dt="2021-02-16T20:28:46.564" v="388" actId="26606"/>
          <ac:spMkLst>
            <pc:docMk/>
            <pc:sldMk cId="0" sldId="380"/>
            <ac:spMk id="1108" creationId="{00000000-0000-0000-0000-000000000000}"/>
          </ac:spMkLst>
        </pc:spChg>
        <pc:spChg chg="mod ord">
          <ac:chgData name="Alejandro" userId="d318735d-b8e5-4f1a-b3a1-33090e35db06" providerId="ADAL" clId="{3EAC4741-81C0-4CAD-BA6F-27472E7311F7}" dt="2021-02-16T20:28:46.564" v="388" actId="26606"/>
          <ac:spMkLst>
            <pc:docMk/>
            <pc:sldMk cId="0" sldId="380"/>
            <ac:spMk id="1109" creationId="{00000000-0000-0000-0000-000000000000}"/>
          </ac:spMkLst>
        </pc:spChg>
      </pc:sldChg>
      <pc:sldChg chg="modSp mod modClrScheme chgLayout">
        <pc:chgData name="Alejandro" userId="d318735d-b8e5-4f1a-b3a1-33090e35db06" providerId="ADAL" clId="{3EAC4741-81C0-4CAD-BA6F-27472E7311F7}" dt="2021-02-16T20:32:19.885" v="424" actId="1076"/>
        <pc:sldMkLst>
          <pc:docMk/>
          <pc:sldMk cId="0" sldId="381"/>
        </pc:sldMkLst>
        <pc:spChg chg="mod ord">
          <ac:chgData name="Alejandro" userId="d318735d-b8e5-4f1a-b3a1-33090e35db06" providerId="ADAL" clId="{3EAC4741-81C0-4CAD-BA6F-27472E7311F7}" dt="2021-02-16T20:32:07.457" v="421" actId="700"/>
          <ac:spMkLst>
            <pc:docMk/>
            <pc:sldMk cId="0" sldId="381"/>
            <ac:spMk id="1114" creationId="{00000000-0000-0000-0000-000000000000}"/>
          </ac:spMkLst>
        </pc:spChg>
        <pc:spChg chg="mod ord">
          <ac:chgData name="Alejandro" userId="d318735d-b8e5-4f1a-b3a1-33090e35db06" providerId="ADAL" clId="{3EAC4741-81C0-4CAD-BA6F-27472E7311F7}" dt="2021-02-16T20:32:19.885" v="424" actId="1076"/>
          <ac:spMkLst>
            <pc:docMk/>
            <pc:sldMk cId="0" sldId="381"/>
            <ac:spMk id="1115" creationId="{00000000-0000-0000-0000-000000000000}"/>
          </ac:spMkLst>
        </pc:spChg>
        <pc:spChg chg="mod">
          <ac:chgData name="Alejandro" userId="d318735d-b8e5-4f1a-b3a1-33090e35db06" providerId="ADAL" clId="{3EAC4741-81C0-4CAD-BA6F-27472E7311F7}" dt="2021-02-16T20:26:42.694" v="376" actId="1076"/>
          <ac:spMkLst>
            <pc:docMk/>
            <pc:sldMk cId="0" sldId="381"/>
            <ac:spMk id="1116" creationId="{00000000-0000-0000-0000-000000000000}"/>
          </ac:spMkLst>
        </pc:spChg>
        <pc:spChg chg="mod">
          <ac:chgData name="Alejandro" userId="d318735d-b8e5-4f1a-b3a1-33090e35db06" providerId="ADAL" clId="{3EAC4741-81C0-4CAD-BA6F-27472E7311F7}" dt="2021-02-16T20:26:26.960" v="371" actId="14100"/>
          <ac:spMkLst>
            <pc:docMk/>
            <pc:sldMk cId="0" sldId="381"/>
            <ac:spMk id="1117" creationId="{00000000-0000-0000-0000-000000000000}"/>
          </ac:spMkLst>
        </pc:spChg>
        <pc:spChg chg="mod">
          <ac:chgData name="Alejandro" userId="d318735d-b8e5-4f1a-b3a1-33090e35db06" providerId="ADAL" clId="{3EAC4741-81C0-4CAD-BA6F-27472E7311F7}" dt="2021-02-16T20:27:27.419" v="384" actId="1076"/>
          <ac:spMkLst>
            <pc:docMk/>
            <pc:sldMk cId="0" sldId="381"/>
            <ac:spMk id="1118" creationId="{00000000-0000-0000-0000-000000000000}"/>
          </ac:spMkLst>
        </pc:spChg>
        <pc:spChg chg="mod">
          <ac:chgData name="Alejandro" userId="d318735d-b8e5-4f1a-b3a1-33090e35db06" providerId="ADAL" clId="{3EAC4741-81C0-4CAD-BA6F-27472E7311F7}" dt="2021-02-16T20:27:03.432" v="381" actId="14100"/>
          <ac:spMkLst>
            <pc:docMk/>
            <pc:sldMk cId="0" sldId="381"/>
            <ac:spMk id="1119" creationId="{00000000-0000-0000-0000-000000000000}"/>
          </ac:spMkLst>
        </pc:spChg>
        <pc:cxnChg chg="mod">
          <ac:chgData name="Alejandro" userId="d318735d-b8e5-4f1a-b3a1-33090e35db06" providerId="ADAL" clId="{3EAC4741-81C0-4CAD-BA6F-27472E7311F7}" dt="2021-02-16T20:27:03.432" v="381" actId="14100"/>
          <ac:cxnSpMkLst>
            <pc:docMk/>
            <pc:sldMk cId="0" sldId="381"/>
            <ac:cxnSpMk id="1120" creationId="{00000000-0000-0000-0000-000000000000}"/>
          </ac:cxnSpMkLst>
        </pc:cxnChg>
      </pc:sldChg>
      <pc:sldChg chg="addSp modSp mod setBg modClrScheme chgLayout">
        <pc:chgData name="Alejandro" userId="d318735d-b8e5-4f1a-b3a1-33090e35db06" providerId="ADAL" clId="{3EAC4741-81C0-4CAD-BA6F-27472E7311F7}" dt="2021-02-16T20:30:39.144" v="415" actId="6549"/>
        <pc:sldMkLst>
          <pc:docMk/>
          <pc:sldMk cId="0" sldId="382"/>
        </pc:sldMkLst>
        <pc:spChg chg="add">
          <ac:chgData name="Alejandro" userId="d318735d-b8e5-4f1a-b3a1-33090e35db06" providerId="ADAL" clId="{3EAC4741-81C0-4CAD-BA6F-27472E7311F7}" dt="2021-02-16T20:29:36.223" v="392" actId="26606"/>
          <ac:spMkLst>
            <pc:docMk/>
            <pc:sldMk cId="0" sldId="382"/>
            <ac:spMk id="107" creationId="{64F519EA-836C-4E21-87EE-CE7AB018636F}"/>
          </ac:spMkLst>
        </pc:spChg>
        <pc:spChg chg="add">
          <ac:chgData name="Alejandro" userId="d318735d-b8e5-4f1a-b3a1-33090e35db06" providerId="ADAL" clId="{3EAC4741-81C0-4CAD-BA6F-27472E7311F7}" dt="2021-02-16T20:29:36.223" v="392" actId="26606"/>
          <ac:spMkLst>
            <pc:docMk/>
            <pc:sldMk cId="0" sldId="382"/>
            <ac:spMk id="109" creationId="{E3E51905-F374-4E1A-97CF-B741584B74D5}"/>
          </ac:spMkLst>
        </pc:spChg>
        <pc:spChg chg="add">
          <ac:chgData name="Alejandro" userId="d318735d-b8e5-4f1a-b3a1-33090e35db06" providerId="ADAL" clId="{3EAC4741-81C0-4CAD-BA6F-27472E7311F7}" dt="2021-02-16T20:29:36.223" v="392" actId="26606"/>
          <ac:spMkLst>
            <pc:docMk/>
            <pc:sldMk cId="0" sldId="382"/>
            <ac:spMk id="111" creationId="{A210685A-6235-45A7-850D-A6F555466EF7}"/>
          </ac:spMkLst>
        </pc:spChg>
        <pc:spChg chg="mod ord">
          <ac:chgData name="Alejandro" userId="d318735d-b8e5-4f1a-b3a1-33090e35db06" providerId="ADAL" clId="{3EAC4741-81C0-4CAD-BA6F-27472E7311F7}" dt="2021-02-16T20:29:36.223" v="392" actId="26606"/>
          <ac:spMkLst>
            <pc:docMk/>
            <pc:sldMk cId="0" sldId="382"/>
            <ac:spMk id="1125" creationId="{00000000-0000-0000-0000-000000000000}"/>
          </ac:spMkLst>
        </pc:spChg>
        <pc:spChg chg="mod ord">
          <ac:chgData name="Alejandro" userId="d318735d-b8e5-4f1a-b3a1-33090e35db06" providerId="ADAL" clId="{3EAC4741-81C0-4CAD-BA6F-27472E7311F7}" dt="2021-02-16T20:30:39.144" v="415" actId="6549"/>
          <ac:spMkLst>
            <pc:docMk/>
            <pc:sldMk cId="0" sldId="382"/>
            <ac:spMk id="1126" creationId="{00000000-0000-0000-0000-000000000000}"/>
          </ac:spMkLst>
        </pc:spChg>
        <pc:grpChg chg="add">
          <ac:chgData name="Alejandro" userId="d318735d-b8e5-4f1a-b3a1-33090e35db06" providerId="ADAL" clId="{3EAC4741-81C0-4CAD-BA6F-27472E7311F7}" dt="2021-02-16T20:29:36.223" v="392" actId="26606"/>
          <ac:grpSpMkLst>
            <pc:docMk/>
            <pc:sldMk cId="0" sldId="382"/>
            <ac:grpSpMk id="113" creationId="{C833A70A-9722-46F0-A5EB-C72F78747079}"/>
          </ac:grpSpMkLst>
        </pc:grpChg>
      </pc:sldChg>
      <pc:sldChg chg="addSp modSp mod setBg">
        <pc:chgData name="Alejandro" userId="d318735d-b8e5-4f1a-b3a1-33090e35db06" providerId="ADAL" clId="{3EAC4741-81C0-4CAD-BA6F-27472E7311F7}" dt="2021-02-16T20:31:06.755" v="417" actId="5793"/>
        <pc:sldMkLst>
          <pc:docMk/>
          <pc:sldMk cId="0" sldId="383"/>
        </pc:sldMkLst>
        <pc:spChg chg="add">
          <ac:chgData name="Alejandro" userId="d318735d-b8e5-4f1a-b3a1-33090e35db06" providerId="ADAL" clId="{3EAC4741-81C0-4CAD-BA6F-27472E7311F7}" dt="2021-02-16T20:31:01.714" v="416" actId="26606"/>
          <ac:spMkLst>
            <pc:docMk/>
            <pc:sldMk cId="0" sldId="383"/>
            <ac:spMk id="114" creationId="{73DE2CFE-42F2-48F0-8706-5264E012B10C}"/>
          </ac:spMkLst>
        </pc:spChg>
        <pc:spChg chg="mod">
          <ac:chgData name="Alejandro" userId="d318735d-b8e5-4f1a-b3a1-33090e35db06" providerId="ADAL" clId="{3EAC4741-81C0-4CAD-BA6F-27472E7311F7}" dt="2021-02-16T20:31:01.714" v="416" actId="26606"/>
          <ac:spMkLst>
            <pc:docMk/>
            <pc:sldMk cId="0" sldId="383"/>
            <ac:spMk id="1131" creationId="{00000000-0000-0000-0000-000000000000}"/>
          </ac:spMkLst>
        </pc:spChg>
        <pc:spChg chg="mod">
          <ac:chgData name="Alejandro" userId="d318735d-b8e5-4f1a-b3a1-33090e35db06" providerId="ADAL" clId="{3EAC4741-81C0-4CAD-BA6F-27472E7311F7}" dt="2021-02-16T20:31:06.755" v="417" actId="5793"/>
          <ac:spMkLst>
            <pc:docMk/>
            <pc:sldMk cId="0" sldId="383"/>
            <ac:spMk id="1132" creationId="{00000000-0000-0000-0000-000000000000}"/>
          </ac:spMkLst>
        </pc:spChg>
        <pc:spChg chg="mod ord">
          <ac:chgData name="Alejandro" userId="d318735d-b8e5-4f1a-b3a1-33090e35db06" providerId="ADAL" clId="{3EAC4741-81C0-4CAD-BA6F-27472E7311F7}" dt="2021-02-16T20:31:01.714" v="416" actId="26606"/>
          <ac:spMkLst>
            <pc:docMk/>
            <pc:sldMk cId="0" sldId="383"/>
            <ac:spMk id="1133" creationId="{00000000-0000-0000-0000-000000000000}"/>
          </ac:spMkLst>
        </pc:spChg>
      </pc:sldChg>
      <pc:sldChg chg="addSp modSp mod setBg">
        <pc:chgData name="Alejandro" userId="d318735d-b8e5-4f1a-b3a1-33090e35db06" providerId="ADAL" clId="{3EAC4741-81C0-4CAD-BA6F-27472E7311F7}" dt="2021-02-16T20:31:17.201" v="418" actId="26606"/>
        <pc:sldMkLst>
          <pc:docMk/>
          <pc:sldMk cId="0" sldId="384"/>
        </pc:sldMkLst>
        <pc:spChg chg="add">
          <ac:chgData name="Alejandro" userId="d318735d-b8e5-4f1a-b3a1-33090e35db06" providerId="ADAL" clId="{3EAC4741-81C0-4CAD-BA6F-27472E7311F7}" dt="2021-02-16T20:31:17.201" v="418" actId="26606"/>
          <ac:spMkLst>
            <pc:docMk/>
            <pc:sldMk cId="0" sldId="384"/>
            <ac:spMk id="120" creationId="{D55CD764-972B-4CA5-A885-53E55C63E174}"/>
          </ac:spMkLst>
        </pc:spChg>
        <pc:spChg chg="add">
          <ac:chgData name="Alejandro" userId="d318735d-b8e5-4f1a-b3a1-33090e35db06" providerId="ADAL" clId="{3EAC4741-81C0-4CAD-BA6F-27472E7311F7}" dt="2021-02-16T20:31:17.201" v="418" actId="26606"/>
          <ac:spMkLst>
            <pc:docMk/>
            <pc:sldMk cId="0" sldId="384"/>
            <ac:spMk id="144" creationId="{E3E51905-F374-4E1A-97CF-B741584B74D5}"/>
          </ac:spMkLst>
        </pc:spChg>
        <pc:spChg chg="add">
          <ac:chgData name="Alejandro" userId="d318735d-b8e5-4f1a-b3a1-33090e35db06" providerId="ADAL" clId="{3EAC4741-81C0-4CAD-BA6F-27472E7311F7}" dt="2021-02-16T20:31:17.201" v="418" actId="26606"/>
          <ac:spMkLst>
            <pc:docMk/>
            <pc:sldMk cId="0" sldId="384"/>
            <ac:spMk id="146" creationId="{A210685A-6235-45A7-850D-A6F555466EF7}"/>
          </ac:spMkLst>
        </pc:spChg>
        <pc:spChg chg="mod">
          <ac:chgData name="Alejandro" userId="d318735d-b8e5-4f1a-b3a1-33090e35db06" providerId="ADAL" clId="{3EAC4741-81C0-4CAD-BA6F-27472E7311F7}" dt="2021-02-16T20:31:17.201" v="418" actId="26606"/>
          <ac:spMkLst>
            <pc:docMk/>
            <pc:sldMk cId="0" sldId="384"/>
            <ac:spMk id="1138" creationId="{00000000-0000-0000-0000-000000000000}"/>
          </ac:spMkLst>
        </pc:spChg>
        <pc:spChg chg="mod">
          <ac:chgData name="Alejandro" userId="d318735d-b8e5-4f1a-b3a1-33090e35db06" providerId="ADAL" clId="{3EAC4741-81C0-4CAD-BA6F-27472E7311F7}" dt="2021-02-16T20:31:17.201" v="418" actId="26606"/>
          <ac:spMkLst>
            <pc:docMk/>
            <pc:sldMk cId="0" sldId="384"/>
            <ac:spMk id="1139" creationId="{00000000-0000-0000-0000-000000000000}"/>
          </ac:spMkLst>
        </pc:spChg>
        <pc:grpChg chg="add">
          <ac:chgData name="Alejandro" userId="d318735d-b8e5-4f1a-b3a1-33090e35db06" providerId="ADAL" clId="{3EAC4741-81C0-4CAD-BA6F-27472E7311F7}" dt="2021-02-16T20:31:17.201" v="418" actId="26606"/>
          <ac:grpSpMkLst>
            <pc:docMk/>
            <pc:sldMk cId="0" sldId="384"/>
            <ac:grpSpMk id="122" creationId="{2FA2A407-516C-4590-9403-34038E9BB6AF}"/>
          </ac:grpSpMkLst>
        </pc:grpChg>
      </pc:sldChg>
      <pc:sldChg chg="modSp mod modClrScheme chgLayout">
        <pc:chgData name="Alejandro" userId="d318735d-b8e5-4f1a-b3a1-33090e35db06" providerId="ADAL" clId="{3EAC4741-81C0-4CAD-BA6F-27472E7311F7}" dt="2021-02-16T20:33:02.834" v="429" actId="5793"/>
        <pc:sldMkLst>
          <pc:docMk/>
          <pc:sldMk cId="0" sldId="385"/>
        </pc:sldMkLst>
        <pc:spChg chg="mod ord">
          <ac:chgData name="Alejandro" userId="d318735d-b8e5-4f1a-b3a1-33090e35db06" providerId="ADAL" clId="{3EAC4741-81C0-4CAD-BA6F-27472E7311F7}" dt="2021-02-16T20:32:39.258" v="425" actId="700"/>
          <ac:spMkLst>
            <pc:docMk/>
            <pc:sldMk cId="0" sldId="385"/>
            <ac:spMk id="1144" creationId="{00000000-0000-0000-0000-000000000000}"/>
          </ac:spMkLst>
        </pc:spChg>
        <pc:spChg chg="mod ord">
          <ac:chgData name="Alejandro" userId="d318735d-b8e5-4f1a-b3a1-33090e35db06" providerId="ADAL" clId="{3EAC4741-81C0-4CAD-BA6F-27472E7311F7}" dt="2021-02-16T20:33:02.834" v="429" actId="5793"/>
          <ac:spMkLst>
            <pc:docMk/>
            <pc:sldMk cId="0" sldId="385"/>
            <ac:spMk id="1145" creationId="{00000000-0000-0000-0000-000000000000}"/>
          </ac:spMkLst>
        </pc:spChg>
        <pc:spChg chg="mod">
          <ac:chgData name="Alejandro" userId="d318735d-b8e5-4f1a-b3a1-33090e35db06" providerId="ADAL" clId="{3EAC4741-81C0-4CAD-BA6F-27472E7311F7}" dt="2021-02-16T20:32:58.895" v="428" actId="1076"/>
          <ac:spMkLst>
            <pc:docMk/>
            <pc:sldMk cId="0" sldId="385"/>
            <ac:spMk id="1146" creationId="{00000000-0000-0000-0000-000000000000}"/>
          </ac:spMkLst>
        </pc:spChg>
        <pc:spChg chg="mod">
          <ac:chgData name="Alejandro" userId="d318735d-b8e5-4f1a-b3a1-33090e35db06" providerId="ADAL" clId="{3EAC4741-81C0-4CAD-BA6F-27472E7311F7}" dt="2021-02-16T20:32:58.895" v="428" actId="1076"/>
          <ac:spMkLst>
            <pc:docMk/>
            <pc:sldMk cId="0" sldId="385"/>
            <ac:spMk id="1147" creationId="{00000000-0000-0000-0000-000000000000}"/>
          </ac:spMkLst>
        </pc:spChg>
        <pc:spChg chg="mod">
          <ac:chgData name="Alejandro" userId="d318735d-b8e5-4f1a-b3a1-33090e35db06" providerId="ADAL" clId="{3EAC4741-81C0-4CAD-BA6F-27472E7311F7}" dt="2021-02-16T20:32:58.895" v="428" actId="1076"/>
          <ac:spMkLst>
            <pc:docMk/>
            <pc:sldMk cId="0" sldId="385"/>
            <ac:spMk id="1149" creationId="{00000000-0000-0000-0000-000000000000}"/>
          </ac:spMkLst>
        </pc:spChg>
        <pc:spChg chg="mod">
          <ac:chgData name="Alejandro" userId="d318735d-b8e5-4f1a-b3a1-33090e35db06" providerId="ADAL" clId="{3EAC4741-81C0-4CAD-BA6F-27472E7311F7}" dt="2021-02-16T20:32:58.895" v="428" actId="1076"/>
          <ac:spMkLst>
            <pc:docMk/>
            <pc:sldMk cId="0" sldId="385"/>
            <ac:spMk id="1150" creationId="{00000000-0000-0000-0000-000000000000}"/>
          </ac:spMkLst>
        </pc:spChg>
        <pc:cxnChg chg="mod">
          <ac:chgData name="Alejandro" userId="d318735d-b8e5-4f1a-b3a1-33090e35db06" providerId="ADAL" clId="{3EAC4741-81C0-4CAD-BA6F-27472E7311F7}" dt="2021-02-16T20:32:58.895" v="428" actId="1076"/>
          <ac:cxnSpMkLst>
            <pc:docMk/>
            <pc:sldMk cId="0" sldId="385"/>
            <ac:cxnSpMk id="1148" creationId="{00000000-0000-0000-0000-000000000000}"/>
          </ac:cxnSpMkLst>
        </pc:cxnChg>
      </pc:sldChg>
      <pc:sldChg chg="addSp modSp mod setBg">
        <pc:chgData name="Alejandro" userId="d318735d-b8e5-4f1a-b3a1-33090e35db06" providerId="ADAL" clId="{3EAC4741-81C0-4CAD-BA6F-27472E7311F7}" dt="2021-02-16T20:33:34.505" v="433" actId="1076"/>
        <pc:sldMkLst>
          <pc:docMk/>
          <pc:sldMk cId="0" sldId="386"/>
        </pc:sldMkLst>
        <pc:spChg chg="add">
          <ac:chgData name="Alejandro" userId="d318735d-b8e5-4f1a-b3a1-33090e35db06" providerId="ADAL" clId="{3EAC4741-81C0-4CAD-BA6F-27472E7311F7}" dt="2021-02-16T20:33:19.801" v="430" actId="26606"/>
          <ac:spMkLst>
            <pc:docMk/>
            <pc:sldMk cId="0" sldId="386"/>
            <ac:spMk id="74" creationId="{A0339EE9-5436-4860-BBFC-7CD7C90DBAE8}"/>
          </ac:spMkLst>
        </pc:spChg>
        <pc:spChg chg="add">
          <ac:chgData name="Alejandro" userId="d318735d-b8e5-4f1a-b3a1-33090e35db06" providerId="ADAL" clId="{3EAC4741-81C0-4CAD-BA6F-27472E7311F7}" dt="2021-02-16T20:33:19.801" v="430" actId="26606"/>
          <ac:spMkLst>
            <pc:docMk/>
            <pc:sldMk cId="0" sldId="386"/>
            <ac:spMk id="76" creationId="{AA770EBD-5B77-46EC-BF58-EF27ACD6B47C}"/>
          </ac:spMkLst>
        </pc:spChg>
        <pc:spChg chg="mod">
          <ac:chgData name="Alejandro" userId="d318735d-b8e5-4f1a-b3a1-33090e35db06" providerId="ADAL" clId="{3EAC4741-81C0-4CAD-BA6F-27472E7311F7}" dt="2021-02-16T20:33:19.801" v="430" actId="26606"/>
          <ac:spMkLst>
            <pc:docMk/>
            <pc:sldMk cId="0" sldId="386"/>
            <ac:spMk id="1155" creationId="{00000000-0000-0000-0000-000000000000}"/>
          </ac:spMkLst>
        </pc:spChg>
        <pc:spChg chg="mod">
          <ac:chgData name="Alejandro" userId="d318735d-b8e5-4f1a-b3a1-33090e35db06" providerId="ADAL" clId="{3EAC4741-81C0-4CAD-BA6F-27472E7311F7}" dt="2021-02-16T20:33:26.099" v="431" actId="14100"/>
          <ac:spMkLst>
            <pc:docMk/>
            <pc:sldMk cId="0" sldId="386"/>
            <ac:spMk id="1156" creationId="{00000000-0000-0000-0000-000000000000}"/>
          </ac:spMkLst>
        </pc:spChg>
        <pc:spChg chg="mod">
          <ac:chgData name="Alejandro" userId="d318735d-b8e5-4f1a-b3a1-33090e35db06" providerId="ADAL" clId="{3EAC4741-81C0-4CAD-BA6F-27472E7311F7}" dt="2021-02-16T20:33:34.505" v="433" actId="1076"/>
          <ac:spMkLst>
            <pc:docMk/>
            <pc:sldMk cId="0" sldId="386"/>
            <ac:spMk id="1157" creationId="{00000000-0000-0000-0000-000000000000}"/>
          </ac:spMkLst>
        </pc:spChg>
      </pc:sldChg>
      <pc:sldChg chg="modSp mod modClrScheme chgLayout">
        <pc:chgData name="Alejandro" userId="d318735d-b8e5-4f1a-b3a1-33090e35db06" providerId="ADAL" clId="{3EAC4741-81C0-4CAD-BA6F-27472E7311F7}" dt="2021-02-16T20:34:22.084" v="439" actId="1076"/>
        <pc:sldMkLst>
          <pc:docMk/>
          <pc:sldMk cId="0" sldId="387"/>
        </pc:sldMkLst>
        <pc:spChg chg="mod ord">
          <ac:chgData name="Alejandro" userId="d318735d-b8e5-4f1a-b3a1-33090e35db06" providerId="ADAL" clId="{3EAC4741-81C0-4CAD-BA6F-27472E7311F7}" dt="2021-02-16T20:33:49.965" v="434" actId="700"/>
          <ac:spMkLst>
            <pc:docMk/>
            <pc:sldMk cId="0" sldId="387"/>
            <ac:spMk id="1162" creationId="{00000000-0000-0000-0000-000000000000}"/>
          </ac:spMkLst>
        </pc:spChg>
        <pc:spChg chg="mod ord">
          <ac:chgData name="Alejandro" userId="d318735d-b8e5-4f1a-b3a1-33090e35db06" providerId="ADAL" clId="{3EAC4741-81C0-4CAD-BA6F-27472E7311F7}" dt="2021-02-16T20:34:00.072" v="436" actId="1076"/>
          <ac:spMkLst>
            <pc:docMk/>
            <pc:sldMk cId="0" sldId="387"/>
            <ac:spMk id="1163" creationId="{00000000-0000-0000-0000-000000000000}"/>
          </ac:spMkLst>
        </pc:spChg>
        <pc:spChg chg="mod">
          <ac:chgData name="Alejandro" userId="d318735d-b8e5-4f1a-b3a1-33090e35db06" providerId="ADAL" clId="{3EAC4741-81C0-4CAD-BA6F-27472E7311F7}" dt="2021-02-16T20:34:22.084" v="439" actId="1076"/>
          <ac:spMkLst>
            <pc:docMk/>
            <pc:sldMk cId="0" sldId="387"/>
            <ac:spMk id="1164" creationId="{00000000-0000-0000-0000-000000000000}"/>
          </ac:spMkLst>
        </pc:spChg>
        <pc:spChg chg="mod">
          <ac:chgData name="Alejandro" userId="d318735d-b8e5-4f1a-b3a1-33090e35db06" providerId="ADAL" clId="{3EAC4741-81C0-4CAD-BA6F-27472E7311F7}" dt="2021-02-16T20:34:22.084" v="439" actId="1076"/>
          <ac:spMkLst>
            <pc:docMk/>
            <pc:sldMk cId="0" sldId="387"/>
            <ac:spMk id="1165" creationId="{00000000-0000-0000-0000-000000000000}"/>
          </ac:spMkLst>
        </pc:spChg>
        <pc:cxnChg chg="mod">
          <ac:chgData name="Alejandro" userId="d318735d-b8e5-4f1a-b3a1-33090e35db06" providerId="ADAL" clId="{3EAC4741-81C0-4CAD-BA6F-27472E7311F7}" dt="2021-02-16T20:34:22.084" v="439" actId="1076"/>
          <ac:cxnSpMkLst>
            <pc:docMk/>
            <pc:sldMk cId="0" sldId="387"/>
            <ac:cxnSpMk id="1166" creationId="{00000000-0000-0000-0000-000000000000}"/>
          </ac:cxnSpMkLst>
        </pc:cxnChg>
      </pc:sldChg>
      <pc:sldChg chg="modSp mod">
        <pc:chgData name="Alejandro" userId="d318735d-b8e5-4f1a-b3a1-33090e35db06" providerId="ADAL" clId="{3EAC4741-81C0-4CAD-BA6F-27472E7311F7}" dt="2021-02-16T20:34:36.587" v="441" actId="14100"/>
        <pc:sldMkLst>
          <pc:docMk/>
          <pc:sldMk cId="0" sldId="388"/>
        </pc:sldMkLst>
        <pc:spChg chg="mod">
          <ac:chgData name="Alejandro" userId="d318735d-b8e5-4f1a-b3a1-33090e35db06" providerId="ADAL" clId="{3EAC4741-81C0-4CAD-BA6F-27472E7311F7}" dt="2021-02-16T20:34:36.587" v="441" actId="14100"/>
          <ac:spMkLst>
            <pc:docMk/>
            <pc:sldMk cId="0" sldId="388"/>
            <ac:spMk id="1171" creationId="{00000000-0000-0000-0000-000000000000}"/>
          </ac:spMkLst>
        </pc:spChg>
      </pc:sldChg>
      <pc:sldChg chg="addSp modSp mod setBg">
        <pc:chgData name="Alejandro" userId="d318735d-b8e5-4f1a-b3a1-33090e35db06" providerId="ADAL" clId="{3EAC4741-81C0-4CAD-BA6F-27472E7311F7}" dt="2021-02-16T20:36:24.619" v="450" actId="26606"/>
        <pc:sldMkLst>
          <pc:docMk/>
          <pc:sldMk cId="0" sldId="393"/>
        </pc:sldMkLst>
        <pc:spChg chg="add">
          <ac:chgData name="Alejandro" userId="d318735d-b8e5-4f1a-b3a1-33090e35db06" providerId="ADAL" clId="{3EAC4741-81C0-4CAD-BA6F-27472E7311F7}" dt="2021-02-16T20:36:24.619" v="450" actId="26606"/>
          <ac:spMkLst>
            <pc:docMk/>
            <pc:sldMk cId="0" sldId="393"/>
            <ac:spMk id="118" creationId="{09588DA8-065E-4F6F-8EFD-43104AB2E0CF}"/>
          </ac:spMkLst>
        </pc:spChg>
        <pc:spChg chg="add">
          <ac:chgData name="Alejandro" userId="d318735d-b8e5-4f1a-b3a1-33090e35db06" providerId="ADAL" clId="{3EAC4741-81C0-4CAD-BA6F-27472E7311F7}" dt="2021-02-16T20:36:24.619" v="450" actId="26606"/>
          <ac:spMkLst>
            <pc:docMk/>
            <pc:sldMk cId="0" sldId="393"/>
            <ac:spMk id="120" creationId="{C4285719-470E-454C-AF62-8323075F1F5B}"/>
          </ac:spMkLst>
        </pc:spChg>
        <pc:spChg chg="add">
          <ac:chgData name="Alejandro" userId="d318735d-b8e5-4f1a-b3a1-33090e35db06" providerId="ADAL" clId="{3EAC4741-81C0-4CAD-BA6F-27472E7311F7}" dt="2021-02-16T20:36:24.619" v="450" actId="26606"/>
          <ac:spMkLst>
            <pc:docMk/>
            <pc:sldMk cId="0" sldId="393"/>
            <ac:spMk id="122" creationId="{CD9FE4EF-C4D8-49A0-B2FF-81D8DB7D8A24}"/>
          </ac:spMkLst>
        </pc:spChg>
        <pc:spChg chg="add">
          <ac:chgData name="Alejandro" userId="d318735d-b8e5-4f1a-b3a1-33090e35db06" providerId="ADAL" clId="{3EAC4741-81C0-4CAD-BA6F-27472E7311F7}" dt="2021-02-16T20:36:24.619" v="450" actId="26606"/>
          <ac:spMkLst>
            <pc:docMk/>
            <pc:sldMk cId="0" sldId="393"/>
            <ac:spMk id="124" creationId="{4300840D-0A0B-4512-BACA-B439D5B9C57C}"/>
          </ac:spMkLst>
        </pc:spChg>
        <pc:spChg chg="add">
          <ac:chgData name="Alejandro" userId="d318735d-b8e5-4f1a-b3a1-33090e35db06" providerId="ADAL" clId="{3EAC4741-81C0-4CAD-BA6F-27472E7311F7}" dt="2021-02-16T20:36:24.619" v="450" actId="26606"/>
          <ac:spMkLst>
            <pc:docMk/>
            <pc:sldMk cId="0" sldId="393"/>
            <ac:spMk id="126" creationId="{D2B78728-A580-49A7-84F9-6EF6F583ADE0}"/>
          </ac:spMkLst>
        </pc:spChg>
        <pc:spChg chg="add">
          <ac:chgData name="Alejandro" userId="d318735d-b8e5-4f1a-b3a1-33090e35db06" providerId="ADAL" clId="{3EAC4741-81C0-4CAD-BA6F-27472E7311F7}" dt="2021-02-16T20:36:24.619" v="450" actId="26606"/>
          <ac:spMkLst>
            <pc:docMk/>
            <pc:sldMk cId="0" sldId="393"/>
            <ac:spMk id="128" creationId="{38FAA1A1-D861-433F-88FA-1E9D6FD31D11}"/>
          </ac:spMkLst>
        </pc:spChg>
        <pc:spChg chg="add">
          <ac:chgData name="Alejandro" userId="d318735d-b8e5-4f1a-b3a1-33090e35db06" providerId="ADAL" clId="{3EAC4741-81C0-4CAD-BA6F-27472E7311F7}" dt="2021-02-16T20:36:24.619" v="450" actId="26606"/>
          <ac:spMkLst>
            <pc:docMk/>
            <pc:sldMk cId="0" sldId="393"/>
            <ac:spMk id="130" creationId="{8D71EDA1-87BF-4D5D-AB79-F346FD19278A}"/>
          </ac:spMkLst>
        </pc:spChg>
        <pc:spChg chg="mod">
          <ac:chgData name="Alejandro" userId="d318735d-b8e5-4f1a-b3a1-33090e35db06" providerId="ADAL" clId="{3EAC4741-81C0-4CAD-BA6F-27472E7311F7}" dt="2021-02-16T20:36:24.619" v="450" actId="26606"/>
          <ac:spMkLst>
            <pc:docMk/>
            <pc:sldMk cId="0" sldId="393"/>
            <ac:spMk id="1200" creationId="{00000000-0000-0000-0000-000000000000}"/>
          </ac:spMkLst>
        </pc:spChg>
        <pc:spChg chg="mod">
          <ac:chgData name="Alejandro" userId="d318735d-b8e5-4f1a-b3a1-33090e35db06" providerId="ADAL" clId="{3EAC4741-81C0-4CAD-BA6F-27472E7311F7}" dt="2021-02-16T20:36:24.619" v="450" actId="26606"/>
          <ac:spMkLst>
            <pc:docMk/>
            <pc:sldMk cId="0" sldId="393"/>
            <ac:spMk id="1201" creationId="{00000000-0000-0000-0000-000000000000}"/>
          </ac:spMkLst>
        </pc:spChg>
      </pc:sldChg>
      <pc:sldChg chg="addSp delSp modSp mod setBg setClrOvrMap">
        <pc:chgData name="Alejandro" userId="d318735d-b8e5-4f1a-b3a1-33090e35db06" providerId="ADAL" clId="{3EAC4741-81C0-4CAD-BA6F-27472E7311F7}" dt="2021-02-16T20:36:39.414" v="453" actId="26606"/>
        <pc:sldMkLst>
          <pc:docMk/>
          <pc:sldMk cId="0" sldId="394"/>
        </pc:sldMkLst>
        <pc:spChg chg="add del">
          <ac:chgData name="Alejandro" userId="d318735d-b8e5-4f1a-b3a1-33090e35db06" providerId="ADAL" clId="{3EAC4741-81C0-4CAD-BA6F-27472E7311F7}" dt="2021-02-16T20:36:39.388" v="452" actId="26606"/>
          <ac:spMkLst>
            <pc:docMk/>
            <pc:sldMk cId="0" sldId="394"/>
            <ac:spMk id="124" creationId="{C7FA33FF-088D-4F16-95A2-2C64D353DEA8}"/>
          </ac:spMkLst>
        </pc:spChg>
        <pc:spChg chg="add del">
          <ac:chgData name="Alejandro" userId="d318735d-b8e5-4f1a-b3a1-33090e35db06" providerId="ADAL" clId="{3EAC4741-81C0-4CAD-BA6F-27472E7311F7}" dt="2021-02-16T20:36:39.388" v="452" actId="26606"/>
          <ac:spMkLst>
            <pc:docMk/>
            <pc:sldMk cId="0" sldId="394"/>
            <ac:spMk id="126" creationId="{A376EFB1-01CF-419F-ABF1-2AF02BBFCBD1}"/>
          </ac:spMkLst>
        </pc:spChg>
        <pc:spChg chg="add del">
          <ac:chgData name="Alejandro" userId="d318735d-b8e5-4f1a-b3a1-33090e35db06" providerId="ADAL" clId="{3EAC4741-81C0-4CAD-BA6F-27472E7311F7}" dt="2021-02-16T20:36:39.388" v="452" actId="26606"/>
          <ac:spMkLst>
            <pc:docMk/>
            <pc:sldMk cId="0" sldId="394"/>
            <ac:spMk id="128" creationId="{FF9DEA15-78BD-4750-AA18-B9F28A6D5AB8}"/>
          </ac:spMkLst>
        </pc:spChg>
        <pc:spChg chg="add">
          <ac:chgData name="Alejandro" userId="d318735d-b8e5-4f1a-b3a1-33090e35db06" providerId="ADAL" clId="{3EAC4741-81C0-4CAD-BA6F-27472E7311F7}" dt="2021-02-16T20:36:39.414" v="453" actId="26606"/>
          <ac:spMkLst>
            <pc:docMk/>
            <pc:sldMk cId="0" sldId="394"/>
            <ac:spMk id="130" creationId="{375E0459-6403-40CD-989D-56A4407CA12E}"/>
          </ac:spMkLst>
        </pc:spChg>
        <pc:spChg chg="add">
          <ac:chgData name="Alejandro" userId="d318735d-b8e5-4f1a-b3a1-33090e35db06" providerId="ADAL" clId="{3EAC4741-81C0-4CAD-BA6F-27472E7311F7}" dt="2021-02-16T20:36:39.414" v="453" actId="26606"/>
          <ac:spMkLst>
            <pc:docMk/>
            <pc:sldMk cId="0" sldId="394"/>
            <ac:spMk id="132" creationId="{53E5B1A8-3AC9-4BD1-9BBC-78CA94F2D1BA}"/>
          </ac:spMkLst>
        </pc:spChg>
        <pc:spChg chg="mod">
          <ac:chgData name="Alejandro" userId="d318735d-b8e5-4f1a-b3a1-33090e35db06" providerId="ADAL" clId="{3EAC4741-81C0-4CAD-BA6F-27472E7311F7}" dt="2021-02-16T20:36:39.414" v="453" actId="26606"/>
          <ac:spMkLst>
            <pc:docMk/>
            <pc:sldMk cId="0" sldId="394"/>
            <ac:spMk id="1206" creationId="{00000000-0000-0000-0000-000000000000}"/>
          </ac:spMkLst>
        </pc:spChg>
        <pc:spChg chg="mod">
          <ac:chgData name="Alejandro" userId="d318735d-b8e5-4f1a-b3a1-33090e35db06" providerId="ADAL" clId="{3EAC4741-81C0-4CAD-BA6F-27472E7311F7}" dt="2021-02-16T20:36:39.414" v="453" actId="26606"/>
          <ac:spMkLst>
            <pc:docMk/>
            <pc:sldMk cId="0" sldId="394"/>
            <ac:spMk id="1207" creationId="{00000000-0000-0000-0000-000000000000}"/>
          </ac:spMkLst>
        </pc:spChg>
        <pc:spChg chg="add">
          <ac:chgData name="Alejandro" userId="d318735d-b8e5-4f1a-b3a1-33090e35db06" providerId="ADAL" clId="{3EAC4741-81C0-4CAD-BA6F-27472E7311F7}" dt="2021-02-16T20:36:39.414" v="453" actId="26606"/>
          <ac:spMkLst>
            <pc:docMk/>
            <pc:sldMk cId="0" sldId="394"/>
            <ac:spMk id="1209" creationId="{1B15ED52-F352-441B-82BF-E0EA34836D08}"/>
          </ac:spMkLst>
        </pc:spChg>
        <pc:spChg chg="add">
          <ac:chgData name="Alejandro" userId="d318735d-b8e5-4f1a-b3a1-33090e35db06" providerId="ADAL" clId="{3EAC4741-81C0-4CAD-BA6F-27472E7311F7}" dt="2021-02-16T20:36:39.414" v="453" actId="26606"/>
          <ac:spMkLst>
            <pc:docMk/>
            <pc:sldMk cId="0" sldId="394"/>
            <ac:spMk id="1210" creationId="{3B2E3793-BFE6-45A2-9B7B-E18844431C99}"/>
          </ac:spMkLst>
        </pc:spChg>
        <pc:spChg chg="add">
          <ac:chgData name="Alejandro" userId="d318735d-b8e5-4f1a-b3a1-33090e35db06" providerId="ADAL" clId="{3EAC4741-81C0-4CAD-BA6F-27472E7311F7}" dt="2021-02-16T20:36:39.414" v="453" actId="26606"/>
          <ac:spMkLst>
            <pc:docMk/>
            <pc:sldMk cId="0" sldId="394"/>
            <ac:spMk id="1211" creationId="{BC4C4868-CB8F-4AF9-9CDB-8108F2C19B67}"/>
          </ac:spMkLst>
        </pc:spChg>
      </pc:sldChg>
      <pc:sldChg chg="addSp modSp mod setBg">
        <pc:chgData name="Alejandro" userId="d318735d-b8e5-4f1a-b3a1-33090e35db06" providerId="ADAL" clId="{3EAC4741-81C0-4CAD-BA6F-27472E7311F7}" dt="2021-02-16T20:37:02.640" v="454" actId="26606"/>
        <pc:sldMkLst>
          <pc:docMk/>
          <pc:sldMk cId="0" sldId="395"/>
        </pc:sldMkLst>
        <pc:spChg chg="add">
          <ac:chgData name="Alejandro" userId="d318735d-b8e5-4f1a-b3a1-33090e35db06" providerId="ADAL" clId="{3EAC4741-81C0-4CAD-BA6F-27472E7311F7}" dt="2021-02-16T20:37:02.640" v="454" actId="26606"/>
          <ac:spMkLst>
            <pc:docMk/>
            <pc:sldMk cId="0" sldId="395"/>
            <ac:spMk id="130" creationId="{979E27D9-03C7-44E2-9FF8-15D0C8506AF7}"/>
          </ac:spMkLst>
        </pc:spChg>
        <pc:spChg chg="add">
          <ac:chgData name="Alejandro" userId="d318735d-b8e5-4f1a-b3a1-33090e35db06" providerId="ADAL" clId="{3EAC4741-81C0-4CAD-BA6F-27472E7311F7}" dt="2021-02-16T20:37:02.640" v="454" actId="26606"/>
          <ac:spMkLst>
            <pc:docMk/>
            <pc:sldMk cId="0" sldId="395"/>
            <ac:spMk id="132" creationId="{EEBF1590-3B36-48EE-A89D-3B6F3CB256AB}"/>
          </ac:spMkLst>
        </pc:spChg>
        <pc:spChg chg="add">
          <ac:chgData name="Alejandro" userId="d318735d-b8e5-4f1a-b3a1-33090e35db06" providerId="ADAL" clId="{3EAC4741-81C0-4CAD-BA6F-27472E7311F7}" dt="2021-02-16T20:37:02.640" v="454" actId="26606"/>
          <ac:spMkLst>
            <pc:docMk/>
            <pc:sldMk cId="0" sldId="395"/>
            <ac:spMk id="134" creationId="{AC8F6C8C-AB5A-4548-942D-E3FD40ACBC49}"/>
          </ac:spMkLst>
        </pc:spChg>
        <pc:spChg chg="mod">
          <ac:chgData name="Alejandro" userId="d318735d-b8e5-4f1a-b3a1-33090e35db06" providerId="ADAL" clId="{3EAC4741-81C0-4CAD-BA6F-27472E7311F7}" dt="2021-02-16T20:37:02.640" v="454" actId="26606"/>
          <ac:spMkLst>
            <pc:docMk/>
            <pc:sldMk cId="0" sldId="395"/>
            <ac:spMk id="1212" creationId="{00000000-0000-0000-0000-000000000000}"/>
          </ac:spMkLst>
        </pc:spChg>
        <pc:spChg chg="mod">
          <ac:chgData name="Alejandro" userId="d318735d-b8e5-4f1a-b3a1-33090e35db06" providerId="ADAL" clId="{3EAC4741-81C0-4CAD-BA6F-27472E7311F7}" dt="2021-02-16T20:37:02.640" v="454" actId="26606"/>
          <ac:spMkLst>
            <pc:docMk/>
            <pc:sldMk cId="0" sldId="395"/>
            <ac:spMk id="1213" creationId="{00000000-0000-0000-0000-000000000000}"/>
          </ac:spMkLst>
        </pc:spChg>
      </pc:sldChg>
      <pc:sldChg chg="modSp mod">
        <pc:chgData name="Alejandro" userId="d318735d-b8e5-4f1a-b3a1-33090e35db06" providerId="ADAL" clId="{3EAC4741-81C0-4CAD-BA6F-27472E7311F7}" dt="2021-02-16T20:37:52.961" v="458" actId="1076"/>
        <pc:sldMkLst>
          <pc:docMk/>
          <pc:sldMk cId="0" sldId="396"/>
        </pc:sldMkLst>
        <pc:spChg chg="mod">
          <ac:chgData name="Alejandro" userId="d318735d-b8e5-4f1a-b3a1-33090e35db06" providerId="ADAL" clId="{3EAC4741-81C0-4CAD-BA6F-27472E7311F7}" dt="2021-02-16T20:37:52.961" v="458" actId="1076"/>
          <ac:spMkLst>
            <pc:docMk/>
            <pc:sldMk cId="0" sldId="396"/>
            <ac:spMk id="1221" creationId="{00000000-0000-0000-0000-000000000000}"/>
          </ac:spMkLst>
        </pc:spChg>
      </pc:sldChg>
      <pc:sldChg chg="addSp modSp mod setBg modClrScheme chgLayout">
        <pc:chgData name="Alejandro" userId="d318735d-b8e5-4f1a-b3a1-33090e35db06" providerId="ADAL" clId="{3EAC4741-81C0-4CAD-BA6F-27472E7311F7}" dt="2021-02-16T20:45:30.480" v="511" actId="5793"/>
        <pc:sldMkLst>
          <pc:docMk/>
          <pc:sldMk cId="0" sldId="405"/>
        </pc:sldMkLst>
        <pc:spChg chg="add">
          <ac:chgData name="Alejandro" userId="d318735d-b8e5-4f1a-b3a1-33090e35db06" providerId="ADAL" clId="{3EAC4741-81C0-4CAD-BA6F-27472E7311F7}" dt="2021-02-16T20:45:20.808" v="510" actId="26606"/>
          <ac:spMkLst>
            <pc:docMk/>
            <pc:sldMk cId="0" sldId="405"/>
            <ac:spMk id="131" creationId="{21739CA5-F0F5-48E1-8E8C-F24B71827E46}"/>
          </ac:spMkLst>
        </pc:spChg>
        <pc:spChg chg="add">
          <ac:chgData name="Alejandro" userId="d318735d-b8e5-4f1a-b3a1-33090e35db06" providerId="ADAL" clId="{3EAC4741-81C0-4CAD-BA6F-27472E7311F7}" dt="2021-02-16T20:45:20.808" v="510" actId="26606"/>
          <ac:spMkLst>
            <pc:docMk/>
            <pc:sldMk cId="0" sldId="405"/>
            <ac:spMk id="133" creationId="{3EAD2937-F230-41D4-B9C5-975B129BFC20}"/>
          </ac:spMkLst>
        </pc:spChg>
        <pc:spChg chg="add">
          <ac:chgData name="Alejandro" userId="d318735d-b8e5-4f1a-b3a1-33090e35db06" providerId="ADAL" clId="{3EAC4741-81C0-4CAD-BA6F-27472E7311F7}" dt="2021-02-16T20:45:20.808" v="510" actId="26606"/>
          <ac:spMkLst>
            <pc:docMk/>
            <pc:sldMk cId="0" sldId="405"/>
            <ac:spMk id="135" creationId="{CCD444A3-C338-4886-B7F1-4BA2AF46EB64}"/>
          </ac:spMkLst>
        </pc:spChg>
        <pc:spChg chg="mod ord">
          <ac:chgData name="Alejandro" userId="d318735d-b8e5-4f1a-b3a1-33090e35db06" providerId="ADAL" clId="{3EAC4741-81C0-4CAD-BA6F-27472E7311F7}" dt="2021-02-16T20:45:20.808" v="510" actId="26606"/>
          <ac:spMkLst>
            <pc:docMk/>
            <pc:sldMk cId="0" sldId="405"/>
            <ac:spMk id="1276" creationId="{00000000-0000-0000-0000-000000000000}"/>
          </ac:spMkLst>
        </pc:spChg>
        <pc:spChg chg="mod ord">
          <ac:chgData name="Alejandro" userId="d318735d-b8e5-4f1a-b3a1-33090e35db06" providerId="ADAL" clId="{3EAC4741-81C0-4CAD-BA6F-27472E7311F7}" dt="2021-02-16T20:45:30.480" v="511" actId="5793"/>
          <ac:spMkLst>
            <pc:docMk/>
            <pc:sldMk cId="0" sldId="405"/>
            <ac:spMk id="1277" creationId="{00000000-0000-0000-0000-000000000000}"/>
          </ac:spMkLst>
        </pc:spChg>
        <pc:spChg chg="mod">
          <ac:chgData name="Alejandro" userId="d318735d-b8e5-4f1a-b3a1-33090e35db06" providerId="ADAL" clId="{3EAC4741-81C0-4CAD-BA6F-27472E7311F7}" dt="2021-02-16T20:45:20.808" v="510" actId="26606"/>
          <ac:spMkLst>
            <pc:docMk/>
            <pc:sldMk cId="0" sldId="405"/>
            <ac:spMk id="1278" creationId="{00000000-0000-0000-0000-000000000000}"/>
          </ac:spMkLst>
        </pc:spChg>
      </pc:sldChg>
      <pc:sldChg chg="addSp modSp mod setBg">
        <pc:chgData name="Alejandro" userId="d318735d-b8e5-4f1a-b3a1-33090e35db06" providerId="ADAL" clId="{3EAC4741-81C0-4CAD-BA6F-27472E7311F7}" dt="2021-02-16T20:35:37.915" v="447" actId="1076"/>
        <pc:sldMkLst>
          <pc:docMk/>
          <pc:sldMk cId="0" sldId="413"/>
        </pc:sldMkLst>
        <pc:spChg chg="add">
          <ac:chgData name="Alejandro" userId="d318735d-b8e5-4f1a-b3a1-33090e35db06" providerId="ADAL" clId="{3EAC4741-81C0-4CAD-BA6F-27472E7311F7}" dt="2021-02-16T20:35:06.395" v="442" actId="26606"/>
          <ac:spMkLst>
            <pc:docMk/>
            <pc:sldMk cId="0" sldId="413"/>
            <ac:spMk id="119" creationId="{3F24A09B-713F-43FC-AB6E-B88083968522}"/>
          </ac:spMkLst>
        </pc:spChg>
        <pc:spChg chg="mod ord">
          <ac:chgData name="Alejandro" userId="d318735d-b8e5-4f1a-b3a1-33090e35db06" providerId="ADAL" clId="{3EAC4741-81C0-4CAD-BA6F-27472E7311F7}" dt="2021-02-16T20:35:06.395" v="442" actId="26606"/>
          <ac:spMkLst>
            <pc:docMk/>
            <pc:sldMk cId="0" sldId="413"/>
            <ac:spMk id="1327" creationId="{00000000-0000-0000-0000-000000000000}"/>
          </ac:spMkLst>
        </pc:spChg>
        <pc:spChg chg="mod ord">
          <ac:chgData name="Alejandro" userId="d318735d-b8e5-4f1a-b3a1-33090e35db06" providerId="ADAL" clId="{3EAC4741-81C0-4CAD-BA6F-27472E7311F7}" dt="2021-02-16T20:35:37.915" v="447" actId="1076"/>
          <ac:spMkLst>
            <pc:docMk/>
            <pc:sldMk cId="0" sldId="413"/>
            <ac:spMk id="1328" creationId="{00000000-0000-0000-0000-000000000000}"/>
          </ac:spMkLst>
        </pc:spChg>
        <pc:spChg chg="mod">
          <ac:chgData name="Alejandro" userId="d318735d-b8e5-4f1a-b3a1-33090e35db06" providerId="ADAL" clId="{3EAC4741-81C0-4CAD-BA6F-27472E7311F7}" dt="2021-02-16T20:35:29.121" v="443" actId="1076"/>
          <ac:spMkLst>
            <pc:docMk/>
            <pc:sldMk cId="0" sldId="413"/>
            <ac:spMk id="1329" creationId="{00000000-0000-0000-0000-000000000000}"/>
          </ac:spMkLst>
        </pc:spChg>
        <pc:spChg chg="mod">
          <ac:chgData name="Alejandro" userId="d318735d-b8e5-4f1a-b3a1-33090e35db06" providerId="ADAL" clId="{3EAC4741-81C0-4CAD-BA6F-27472E7311F7}" dt="2021-02-16T20:35:06.395" v="442" actId="26606"/>
          <ac:spMkLst>
            <pc:docMk/>
            <pc:sldMk cId="0" sldId="413"/>
            <ac:spMk id="1330" creationId="{00000000-0000-0000-0000-000000000000}"/>
          </ac:spMkLst>
        </pc:spChg>
        <pc:cxnChg chg="add">
          <ac:chgData name="Alejandro" userId="d318735d-b8e5-4f1a-b3a1-33090e35db06" providerId="ADAL" clId="{3EAC4741-81C0-4CAD-BA6F-27472E7311F7}" dt="2021-02-16T20:35:06.395" v="442" actId="26606"/>
          <ac:cxnSpMkLst>
            <pc:docMk/>
            <pc:sldMk cId="0" sldId="413"/>
            <ac:cxnSpMk id="121" creationId="{0B91AB35-C3B4-4B70-B3DD-13D63B7DA23D}"/>
          </ac:cxnSpMkLst>
        </pc:cxnChg>
      </pc:sldChg>
      <pc:sldChg chg="del ord">
        <pc:chgData name="Alejandro" userId="d318735d-b8e5-4f1a-b3a1-33090e35db06" providerId="ADAL" clId="{3EAC4741-81C0-4CAD-BA6F-27472E7311F7}" dt="2021-02-16T20:08:22.666" v="117" actId="2696"/>
        <pc:sldMkLst>
          <pc:docMk/>
          <pc:sldMk cId="3623141854" sldId="443"/>
        </pc:sldMkLst>
      </pc:sldChg>
      <pc:sldChg chg="modSp mod">
        <pc:chgData name="Alejandro" userId="d318735d-b8e5-4f1a-b3a1-33090e35db06" providerId="ADAL" clId="{3EAC4741-81C0-4CAD-BA6F-27472E7311F7}" dt="2021-02-16T19:52:29.337" v="20"/>
        <pc:sldMkLst>
          <pc:docMk/>
          <pc:sldMk cId="2319855233" sldId="450"/>
        </pc:sldMkLst>
        <pc:spChg chg="mod">
          <ac:chgData name="Alejandro" userId="d318735d-b8e5-4f1a-b3a1-33090e35db06" providerId="ADAL" clId="{3EAC4741-81C0-4CAD-BA6F-27472E7311F7}" dt="2021-02-16T19:52:29.337" v="20"/>
          <ac:spMkLst>
            <pc:docMk/>
            <pc:sldMk cId="2319855233" sldId="450"/>
            <ac:spMk id="3" creationId="{4B4793B9-2F06-4975-BBED-0A73A9C806DA}"/>
          </ac:spMkLst>
        </pc:spChg>
      </pc:sldChg>
      <pc:sldChg chg="addSp modSp mod ord">
        <pc:chgData name="Alejandro" userId="d318735d-b8e5-4f1a-b3a1-33090e35db06" providerId="ADAL" clId="{3EAC4741-81C0-4CAD-BA6F-27472E7311F7}" dt="2021-02-16T20:18:50.073" v="310" actId="1076"/>
        <pc:sldMkLst>
          <pc:docMk/>
          <pc:sldMk cId="547476965" sldId="494"/>
        </pc:sldMkLst>
        <pc:spChg chg="mod">
          <ac:chgData name="Alejandro" userId="d318735d-b8e5-4f1a-b3a1-33090e35db06" providerId="ADAL" clId="{3EAC4741-81C0-4CAD-BA6F-27472E7311F7}" dt="2021-02-16T20:18:24.322" v="281" actId="313"/>
          <ac:spMkLst>
            <pc:docMk/>
            <pc:sldMk cId="547476965" sldId="494"/>
            <ac:spMk id="2" creationId="{646790DD-A3D2-4BAB-8E0D-A0E28C833171}"/>
          </ac:spMkLst>
        </pc:spChg>
        <pc:spChg chg="add mod">
          <ac:chgData name="Alejandro" userId="d318735d-b8e5-4f1a-b3a1-33090e35db06" providerId="ADAL" clId="{3EAC4741-81C0-4CAD-BA6F-27472E7311F7}" dt="2021-02-16T20:18:50.073" v="310" actId="1076"/>
          <ac:spMkLst>
            <pc:docMk/>
            <pc:sldMk cId="547476965" sldId="494"/>
            <ac:spMk id="4" creationId="{2CDD8E27-6C75-4726-9687-C2F0490801DB}"/>
          </ac:spMkLst>
        </pc:spChg>
      </pc:sldChg>
      <pc:sldChg chg="modSp mod">
        <pc:chgData name="Alejandro" userId="d318735d-b8e5-4f1a-b3a1-33090e35db06" providerId="ADAL" clId="{3EAC4741-81C0-4CAD-BA6F-27472E7311F7}" dt="2021-02-19T17:23:11.093" v="514" actId="313"/>
        <pc:sldMkLst>
          <pc:docMk/>
          <pc:sldMk cId="633900583" sldId="495"/>
        </pc:sldMkLst>
        <pc:spChg chg="mod">
          <ac:chgData name="Alejandro" userId="d318735d-b8e5-4f1a-b3a1-33090e35db06" providerId="ADAL" clId="{3EAC4741-81C0-4CAD-BA6F-27472E7311F7}" dt="2021-02-19T17:23:11.093" v="514" actId="313"/>
          <ac:spMkLst>
            <pc:docMk/>
            <pc:sldMk cId="633900583" sldId="495"/>
            <ac:spMk id="3" creationId="{87A1EF7F-472E-4F54-805A-5BABCA0E086F}"/>
          </ac:spMkLst>
        </pc:spChg>
      </pc:sldChg>
      <pc:sldChg chg="modSp mod">
        <pc:chgData name="Alejandro" userId="d318735d-b8e5-4f1a-b3a1-33090e35db06" providerId="ADAL" clId="{3EAC4741-81C0-4CAD-BA6F-27472E7311F7}" dt="2021-02-19T17:51:13.576" v="700" actId="20577"/>
        <pc:sldMkLst>
          <pc:docMk/>
          <pc:sldMk cId="1471531879" sldId="502"/>
        </pc:sldMkLst>
        <pc:spChg chg="mod">
          <ac:chgData name="Alejandro" userId="d318735d-b8e5-4f1a-b3a1-33090e35db06" providerId="ADAL" clId="{3EAC4741-81C0-4CAD-BA6F-27472E7311F7}" dt="2021-02-19T17:51:13.576" v="700" actId="20577"/>
          <ac:spMkLst>
            <pc:docMk/>
            <pc:sldMk cId="1471531879" sldId="502"/>
            <ac:spMk id="3" creationId="{89CA2A6C-A462-4FCD-88E7-95A59EA284D3}"/>
          </ac:spMkLst>
        </pc:spChg>
      </pc:sldChg>
      <pc:sldChg chg="addSp modSp mod setBg">
        <pc:chgData name="Alejandro" userId="d318735d-b8e5-4f1a-b3a1-33090e35db06" providerId="ADAL" clId="{3EAC4741-81C0-4CAD-BA6F-27472E7311F7}" dt="2021-02-16T20:36:14.903" v="449" actId="1076"/>
        <pc:sldMkLst>
          <pc:docMk/>
          <pc:sldMk cId="0" sldId="516"/>
        </pc:sldMkLst>
        <pc:spChg chg="add">
          <ac:chgData name="Alejandro" userId="d318735d-b8e5-4f1a-b3a1-33090e35db06" providerId="ADAL" clId="{3EAC4741-81C0-4CAD-BA6F-27472E7311F7}" dt="2021-02-16T20:36:10.948" v="448" actId="26606"/>
          <ac:spMkLst>
            <pc:docMk/>
            <pc:sldMk cId="0" sldId="516"/>
            <ac:spMk id="112" creationId="{71CFE9EA-50D8-4028-BE42-DC2D813BEA66}"/>
          </ac:spMkLst>
        </pc:spChg>
        <pc:spChg chg="mod">
          <ac:chgData name="Alejandro" userId="d318735d-b8e5-4f1a-b3a1-33090e35db06" providerId="ADAL" clId="{3EAC4741-81C0-4CAD-BA6F-27472E7311F7}" dt="2021-02-16T20:36:10.948" v="448" actId="26606"/>
          <ac:spMkLst>
            <pc:docMk/>
            <pc:sldMk cId="0" sldId="516"/>
            <ac:spMk id="1194" creationId="{00000000-0000-0000-0000-000000000000}"/>
          </ac:spMkLst>
        </pc:spChg>
        <pc:picChg chg="mod">
          <ac:chgData name="Alejandro" userId="d318735d-b8e5-4f1a-b3a1-33090e35db06" providerId="ADAL" clId="{3EAC4741-81C0-4CAD-BA6F-27472E7311F7}" dt="2021-02-16T20:36:14.903" v="449" actId="1076"/>
          <ac:picMkLst>
            <pc:docMk/>
            <pc:sldMk cId="0" sldId="516"/>
            <ac:picMk id="1195" creationId="{00000000-0000-0000-0000-000000000000}"/>
          </ac:picMkLst>
        </pc:picChg>
        <pc:cxnChg chg="add">
          <ac:chgData name="Alejandro" userId="d318735d-b8e5-4f1a-b3a1-33090e35db06" providerId="ADAL" clId="{3EAC4741-81C0-4CAD-BA6F-27472E7311F7}" dt="2021-02-16T20:36:10.948" v="448" actId="26606"/>
          <ac:cxnSpMkLst>
            <pc:docMk/>
            <pc:sldMk cId="0" sldId="516"/>
            <ac:cxnSpMk id="114" creationId="{9A218DD6-0CC7-465B-B80F-747F97B4021F}"/>
          </ac:cxnSpMkLst>
        </pc:cxnChg>
      </pc:sldChg>
      <pc:sldChg chg="addSp modSp mod setBg">
        <pc:chgData name="Alejandro" userId="d318735d-b8e5-4f1a-b3a1-33090e35db06" providerId="ADAL" clId="{3EAC4741-81C0-4CAD-BA6F-27472E7311F7}" dt="2021-02-16T20:37:20.212" v="455" actId="26606"/>
        <pc:sldMkLst>
          <pc:docMk/>
          <pc:sldMk cId="0" sldId="517"/>
        </pc:sldMkLst>
        <pc:spChg chg="add">
          <ac:chgData name="Alejandro" userId="d318735d-b8e5-4f1a-b3a1-33090e35db06" providerId="ADAL" clId="{3EAC4741-81C0-4CAD-BA6F-27472E7311F7}" dt="2021-02-16T20:37:20.212" v="455" actId="26606"/>
          <ac:spMkLst>
            <pc:docMk/>
            <pc:sldMk cId="0" sldId="517"/>
            <ac:spMk id="81" creationId="{E89ACC69-ADF2-492B-84C5-EA2CC16071F3}"/>
          </ac:spMkLst>
        </pc:spChg>
        <pc:spChg chg="mod">
          <ac:chgData name="Alejandro" userId="d318735d-b8e5-4f1a-b3a1-33090e35db06" providerId="ADAL" clId="{3EAC4741-81C0-4CAD-BA6F-27472E7311F7}" dt="2021-02-16T20:37:20.212" v="455" actId="26606"/>
          <ac:spMkLst>
            <pc:docMk/>
            <pc:sldMk cId="0" sldId="517"/>
            <ac:spMk id="1227" creationId="{00000000-0000-0000-0000-000000000000}"/>
          </ac:spMkLst>
        </pc:spChg>
        <pc:spChg chg="mod">
          <ac:chgData name="Alejandro" userId="d318735d-b8e5-4f1a-b3a1-33090e35db06" providerId="ADAL" clId="{3EAC4741-81C0-4CAD-BA6F-27472E7311F7}" dt="2021-02-16T20:37:20.212" v="455" actId="26606"/>
          <ac:spMkLst>
            <pc:docMk/>
            <pc:sldMk cId="0" sldId="517"/>
            <ac:spMk id="1228" creationId="{00000000-0000-0000-0000-000000000000}"/>
          </ac:spMkLst>
        </pc:spChg>
        <pc:cxnChg chg="add">
          <ac:chgData name="Alejandro" userId="d318735d-b8e5-4f1a-b3a1-33090e35db06" providerId="ADAL" clId="{3EAC4741-81C0-4CAD-BA6F-27472E7311F7}" dt="2021-02-16T20:37:20.212" v="455" actId="26606"/>
          <ac:cxnSpMkLst>
            <pc:docMk/>
            <pc:sldMk cId="0" sldId="517"/>
            <ac:cxnSpMk id="83" creationId="{F2AE495E-2AAF-4BC1-87A5-331009D82896}"/>
          </ac:cxnSpMkLst>
        </pc:cxnChg>
      </pc:sldChg>
      <pc:sldChg chg="addSp modSp mod setBg modClrScheme setClrOvrMap chgLayout">
        <pc:chgData name="Alejandro" userId="d318735d-b8e5-4f1a-b3a1-33090e35db06" providerId="ADAL" clId="{3EAC4741-81C0-4CAD-BA6F-27472E7311F7}" dt="2021-02-16T20:39:43.914" v="472" actId="1076"/>
        <pc:sldMkLst>
          <pc:docMk/>
          <pc:sldMk cId="0" sldId="518"/>
        </pc:sldMkLst>
        <pc:spChg chg="add">
          <ac:chgData name="Alejandro" userId="d318735d-b8e5-4f1a-b3a1-33090e35db06" providerId="ADAL" clId="{3EAC4741-81C0-4CAD-BA6F-27472E7311F7}" dt="2021-02-16T20:39:25.861" v="468" actId="26606"/>
          <ac:spMkLst>
            <pc:docMk/>
            <pc:sldMk cId="0" sldId="518"/>
            <ac:spMk id="88" creationId="{1E214AA7-F028-4A0D-8698-61AEC754D1BC}"/>
          </ac:spMkLst>
        </pc:spChg>
        <pc:spChg chg="mod ord">
          <ac:chgData name="Alejandro" userId="d318735d-b8e5-4f1a-b3a1-33090e35db06" providerId="ADAL" clId="{3EAC4741-81C0-4CAD-BA6F-27472E7311F7}" dt="2021-02-16T20:39:25.861" v="468" actId="26606"/>
          <ac:spMkLst>
            <pc:docMk/>
            <pc:sldMk cId="0" sldId="518"/>
            <ac:spMk id="1233" creationId="{00000000-0000-0000-0000-000000000000}"/>
          </ac:spMkLst>
        </pc:spChg>
        <pc:spChg chg="mod ord">
          <ac:chgData name="Alejandro" userId="d318735d-b8e5-4f1a-b3a1-33090e35db06" providerId="ADAL" clId="{3EAC4741-81C0-4CAD-BA6F-27472E7311F7}" dt="2021-02-16T20:39:43.914" v="472" actId="1076"/>
          <ac:spMkLst>
            <pc:docMk/>
            <pc:sldMk cId="0" sldId="518"/>
            <ac:spMk id="1234" creationId="{00000000-0000-0000-0000-000000000000}"/>
          </ac:spMkLst>
        </pc:spChg>
        <pc:spChg chg="mod">
          <ac:chgData name="Alejandro" userId="d318735d-b8e5-4f1a-b3a1-33090e35db06" providerId="ADAL" clId="{3EAC4741-81C0-4CAD-BA6F-27472E7311F7}" dt="2021-02-16T20:39:31.616" v="469" actId="1076"/>
          <ac:spMkLst>
            <pc:docMk/>
            <pc:sldMk cId="0" sldId="518"/>
            <ac:spMk id="1235" creationId="{00000000-0000-0000-0000-000000000000}"/>
          </ac:spMkLst>
        </pc:spChg>
        <pc:cxnChg chg="add">
          <ac:chgData name="Alejandro" userId="d318735d-b8e5-4f1a-b3a1-33090e35db06" providerId="ADAL" clId="{3EAC4741-81C0-4CAD-BA6F-27472E7311F7}" dt="2021-02-16T20:39:25.861" v="468" actId="26606"/>
          <ac:cxnSpMkLst>
            <pc:docMk/>
            <pc:sldMk cId="0" sldId="518"/>
            <ac:cxnSpMk id="90" creationId="{D6206FDC-2777-4D7F-AF9C-73413DA664C9}"/>
          </ac:cxnSpMkLst>
        </pc:cxnChg>
      </pc:sldChg>
      <pc:sldChg chg="addSp delSp modSp mod setBg modClrScheme setClrOvrMap chgLayout">
        <pc:chgData name="Alejandro" userId="d318735d-b8e5-4f1a-b3a1-33090e35db06" providerId="ADAL" clId="{3EAC4741-81C0-4CAD-BA6F-27472E7311F7}" dt="2021-02-16T20:42:32.324" v="497" actId="14100"/>
        <pc:sldMkLst>
          <pc:docMk/>
          <pc:sldMk cId="0" sldId="519"/>
        </pc:sldMkLst>
        <pc:spChg chg="add del">
          <ac:chgData name="Alejandro" userId="d318735d-b8e5-4f1a-b3a1-33090e35db06" providerId="ADAL" clId="{3EAC4741-81C0-4CAD-BA6F-27472E7311F7}" dt="2021-02-16T20:42:22.297" v="494" actId="26606"/>
          <ac:spMkLst>
            <pc:docMk/>
            <pc:sldMk cId="0" sldId="519"/>
            <ac:spMk id="95" creationId="{1DE7243B-5109-444B-8FAF-7437C66BC0E9}"/>
          </ac:spMkLst>
        </pc:spChg>
        <pc:spChg chg="add del">
          <ac:chgData name="Alejandro" userId="d318735d-b8e5-4f1a-b3a1-33090e35db06" providerId="ADAL" clId="{3EAC4741-81C0-4CAD-BA6F-27472E7311F7}" dt="2021-02-16T20:42:22.297" v="494" actId="26606"/>
          <ac:spMkLst>
            <pc:docMk/>
            <pc:sldMk cId="0" sldId="519"/>
            <ac:spMk id="97" creationId="{4C5D6221-DA7B-4611-AA26-7D8E349FDE96}"/>
          </ac:spMkLst>
        </pc:spChg>
        <pc:spChg chg="mod ord">
          <ac:chgData name="Alejandro" userId="d318735d-b8e5-4f1a-b3a1-33090e35db06" providerId="ADAL" clId="{3EAC4741-81C0-4CAD-BA6F-27472E7311F7}" dt="2021-02-16T20:42:22.297" v="494" actId="26606"/>
          <ac:spMkLst>
            <pc:docMk/>
            <pc:sldMk cId="0" sldId="519"/>
            <ac:spMk id="1240" creationId="{00000000-0000-0000-0000-000000000000}"/>
          </ac:spMkLst>
        </pc:spChg>
        <pc:spChg chg="mod ord">
          <ac:chgData name="Alejandro" userId="d318735d-b8e5-4f1a-b3a1-33090e35db06" providerId="ADAL" clId="{3EAC4741-81C0-4CAD-BA6F-27472E7311F7}" dt="2021-02-16T20:42:32.324" v="497" actId="14100"/>
          <ac:spMkLst>
            <pc:docMk/>
            <pc:sldMk cId="0" sldId="519"/>
            <ac:spMk id="1241" creationId="{00000000-0000-0000-0000-000000000000}"/>
          </ac:spMkLst>
        </pc:spChg>
        <pc:spChg chg="mod">
          <ac:chgData name="Alejandro" userId="d318735d-b8e5-4f1a-b3a1-33090e35db06" providerId="ADAL" clId="{3EAC4741-81C0-4CAD-BA6F-27472E7311F7}" dt="2021-02-16T20:42:22.297" v="494" actId="26606"/>
          <ac:spMkLst>
            <pc:docMk/>
            <pc:sldMk cId="0" sldId="519"/>
            <ac:spMk id="1242" creationId="{00000000-0000-0000-0000-000000000000}"/>
          </ac:spMkLst>
        </pc:spChg>
      </pc:sldChg>
      <pc:sldChg chg="addSp modSp mod setBg">
        <pc:chgData name="Alejandro" userId="d318735d-b8e5-4f1a-b3a1-33090e35db06" providerId="ADAL" clId="{3EAC4741-81C0-4CAD-BA6F-27472E7311F7}" dt="2021-02-16T20:43:08.757" v="498" actId="26606"/>
        <pc:sldMkLst>
          <pc:docMk/>
          <pc:sldMk cId="0" sldId="521"/>
        </pc:sldMkLst>
        <pc:spChg chg="add">
          <ac:chgData name="Alejandro" userId="d318735d-b8e5-4f1a-b3a1-33090e35db06" providerId="ADAL" clId="{3EAC4741-81C0-4CAD-BA6F-27472E7311F7}" dt="2021-02-16T20:43:08.757" v="498" actId="26606"/>
          <ac:spMkLst>
            <pc:docMk/>
            <pc:sldMk cId="0" sldId="521"/>
            <ac:spMk id="111" creationId="{17718681-A12E-49D6-9925-DD7C68176D61}"/>
          </ac:spMkLst>
        </pc:spChg>
        <pc:spChg chg="add">
          <ac:chgData name="Alejandro" userId="d318735d-b8e5-4f1a-b3a1-33090e35db06" providerId="ADAL" clId="{3EAC4741-81C0-4CAD-BA6F-27472E7311F7}" dt="2021-02-16T20:43:08.757" v="498" actId="26606"/>
          <ac:spMkLst>
            <pc:docMk/>
            <pc:sldMk cId="0" sldId="521"/>
            <ac:spMk id="113" creationId="{FBD77573-9EF2-4C35-8285-A1CF6FBB0EA5}"/>
          </ac:spMkLst>
        </pc:spChg>
        <pc:spChg chg="mod">
          <ac:chgData name="Alejandro" userId="d318735d-b8e5-4f1a-b3a1-33090e35db06" providerId="ADAL" clId="{3EAC4741-81C0-4CAD-BA6F-27472E7311F7}" dt="2021-02-16T20:43:08.757" v="498" actId="26606"/>
          <ac:spMkLst>
            <pc:docMk/>
            <pc:sldMk cId="0" sldId="521"/>
            <ac:spMk id="1257" creationId="{00000000-0000-0000-0000-000000000000}"/>
          </ac:spMkLst>
        </pc:spChg>
        <pc:spChg chg="mod">
          <ac:chgData name="Alejandro" userId="d318735d-b8e5-4f1a-b3a1-33090e35db06" providerId="ADAL" clId="{3EAC4741-81C0-4CAD-BA6F-27472E7311F7}" dt="2021-02-16T20:43:08.757" v="498" actId="26606"/>
          <ac:spMkLst>
            <pc:docMk/>
            <pc:sldMk cId="0" sldId="521"/>
            <ac:spMk id="1258" creationId="{00000000-0000-0000-0000-000000000000}"/>
          </ac:spMkLst>
        </pc:spChg>
      </pc:sldChg>
      <pc:sldChg chg="modSp mod">
        <pc:chgData name="Alejandro" userId="d318735d-b8e5-4f1a-b3a1-33090e35db06" providerId="ADAL" clId="{3EAC4741-81C0-4CAD-BA6F-27472E7311F7}" dt="2021-02-19T17:42:56.090" v="515"/>
        <pc:sldMkLst>
          <pc:docMk/>
          <pc:sldMk cId="2074214077" sldId="577"/>
        </pc:sldMkLst>
        <pc:spChg chg="mod">
          <ac:chgData name="Alejandro" userId="d318735d-b8e5-4f1a-b3a1-33090e35db06" providerId="ADAL" clId="{3EAC4741-81C0-4CAD-BA6F-27472E7311F7}" dt="2021-02-19T17:42:56.090" v="515"/>
          <ac:spMkLst>
            <pc:docMk/>
            <pc:sldMk cId="2074214077" sldId="577"/>
            <ac:spMk id="3" creationId="{1A485B96-02E8-4FFE-8CD5-40D85F6645B5}"/>
          </ac:spMkLst>
        </pc:spChg>
      </pc:sldChg>
      <pc:sldChg chg="del">
        <pc:chgData name="Alejandro" userId="d318735d-b8e5-4f1a-b3a1-33090e35db06" providerId="ADAL" clId="{3EAC4741-81C0-4CAD-BA6F-27472E7311F7}" dt="2021-02-19T17:45:46.822" v="516" actId="2696"/>
        <pc:sldMkLst>
          <pc:docMk/>
          <pc:sldMk cId="1585704988" sldId="590"/>
        </pc:sldMkLst>
      </pc:sldChg>
      <pc:sldChg chg="modSp mod ord">
        <pc:chgData name="Alejandro" userId="d318735d-b8e5-4f1a-b3a1-33090e35db06" providerId="ADAL" clId="{3EAC4741-81C0-4CAD-BA6F-27472E7311F7}" dt="2021-02-17T20:21:12.147" v="513" actId="6549"/>
        <pc:sldMkLst>
          <pc:docMk/>
          <pc:sldMk cId="2172103821" sldId="592"/>
        </pc:sldMkLst>
        <pc:spChg chg="mod">
          <ac:chgData name="Alejandro" userId="d318735d-b8e5-4f1a-b3a1-33090e35db06" providerId="ADAL" clId="{3EAC4741-81C0-4CAD-BA6F-27472E7311F7}" dt="2021-02-16T20:05:26.071" v="85" actId="20577"/>
          <ac:spMkLst>
            <pc:docMk/>
            <pc:sldMk cId="2172103821" sldId="592"/>
            <ac:spMk id="5" creationId="{339818F0-DA68-44ED-BDF7-B3DECE3749BF}"/>
          </ac:spMkLst>
        </pc:spChg>
        <pc:spChg chg="mod">
          <ac:chgData name="Alejandro" userId="d318735d-b8e5-4f1a-b3a1-33090e35db06" providerId="ADAL" clId="{3EAC4741-81C0-4CAD-BA6F-27472E7311F7}" dt="2021-02-17T20:21:12.147" v="513" actId="6549"/>
          <ac:spMkLst>
            <pc:docMk/>
            <pc:sldMk cId="2172103821" sldId="592"/>
            <ac:spMk id="6" creationId="{C34FB62E-2971-4803-835F-FBF4686A302A}"/>
          </ac:spMkLst>
        </pc:spChg>
      </pc:sldChg>
      <pc:sldChg chg="modSp add del mod ord">
        <pc:chgData name="Alejandro" userId="d318735d-b8e5-4f1a-b3a1-33090e35db06" providerId="ADAL" clId="{3EAC4741-81C0-4CAD-BA6F-27472E7311F7}" dt="2021-02-16T20:03:39.905" v="66" actId="2696"/>
        <pc:sldMkLst>
          <pc:docMk/>
          <pc:sldMk cId="904145774" sldId="596"/>
        </pc:sldMkLst>
        <pc:spChg chg="mod">
          <ac:chgData name="Alejandro" userId="d318735d-b8e5-4f1a-b3a1-33090e35db06" providerId="ADAL" clId="{3EAC4741-81C0-4CAD-BA6F-27472E7311F7}" dt="2021-02-16T20:02:35.490" v="58" actId="21"/>
          <ac:spMkLst>
            <pc:docMk/>
            <pc:sldMk cId="904145774" sldId="596"/>
            <ac:spMk id="3" creationId="{4B4793B9-2F06-4975-BBED-0A73A9C806DA}"/>
          </ac:spMkLst>
        </pc:spChg>
      </pc:sldChg>
      <pc:sldChg chg="modSp add mod ord">
        <pc:chgData name="Alejandro" userId="d318735d-b8e5-4f1a-b3a1-33090e35db06" providerId="ADAL" clId="{3EAC4741-81C0-4CAD-BA6F-27472E7311F7}" dt="2021-02-16T20:02:27.050" v="57"/>
        <pc:sldMkLst>
          <pc:docMk/>
          <pc:sldMk cId="4015717168" sldId="597"/>
        </pc:sldMkLst>
        <pc:spChg chg="mod">
          <ac:chgData name="Alejandro" userId="d318735d-b8e5-4f1a-b3a1-33090e35db06" providerId="ADAL" clId="{3EAC4741-81C0-4CAD-BA6F-27472E7311F7}" dt="2021-02-16T20:02:27.050" v="57"/>
          <ac:spMkLst>
            <pc:docMk/>
            <pc:sldMk cId="4015717168" sldId="597"/>
            <ac:spMk id="2" creationId="{646790DD-A3D2-4BAB-8E0D-A0E28C833171}"/>
          </ac:spMkLst>
        </pc:spChg>
      </pc:sldChg>
      <pc:sldChg chg="modSp add del mod ord">
        <pc:chgData name="Alejandro" userId="d318735d-b8e5-4f1a-b3a1-33090e35db06" providerId="ADAL" clId="{3EAC4741-81C0-4CAD-BA6F-27472E7311F7}" dt="2021-02-16T20:08:06.080" v="116" actId="2696"/>
        <pc:sldMkLst>
          <pc:docMk/>
          <pc:sldMk cId="3632829728" sldId="598"/>
        </pc:sldMkLst>
        <pc:spChg chg="mod">
          <ac:chgData name="Alejandro" userId="d318735d-b8e5-4f1a-b3a1-33090e35db06" providerId="ADAL" clId="{3EAC4741-81C0-4CAD-BA6F-27472E7311F7}" dt="2021-02-16T20:07:22.127" v="107" actId="21"/>
          <ac:spMkLst>
            <pc:docMk/>
            <pc:sldMk cId="3632829728" sldId="598"/>
            <ac:spMk id="2" creationId="{646790DD-A3D2-4BAB-8E0D-A0E28C833171}"/>
          </ac:spMkLst>
        </pc:spChg>
      </pc:sldChg>
      <pc:sldChg chg="modSp add mod ord">
        <pc:chgData name="Alejandro" userId="d318735d-b8e5-4f1a-b3a1-33090e35db06" providerId="ADAL" clId="{3EAC4741-81C0-4CAD-BA6F-27472E7311F7}" dt="2021-02-16T20:15:35.240" v="261" actId="20577"/>
        <pc:sldMkLst>
          <pc:docMk/>
          <pc:sldMk cId="207470736" sldId="599"/>
        </pc:sldMkLst>
        <pc:spChg chg="mod">
          <ac:chgData name="Alejandro" userId="d318735d-b8e5-4f1a-b3a1-33090e35db06" providerId="ADAL" clId="{3EAC4741-81C0-4CAD-BA6F-27472E7311F7}" dt="2021-02-16T20:05:10.099" v="79"/>
          <ac:spMkLst>
            <pc:docMk/>
            <pc:sldMk cId="207470736" sldId="599"/>
            <ac:spMk id="2" creationId="{8B3A96E5-B8A8-4001-8936-6AD582EB42E6}"/>
          </ac:spMkLst>
        </pc:spChg>
        <pc:spChg chg="mod">
          <ac:chgData name="Alejandro" userId="d318735d-b8e5-4f1a-b3a1-33090e35db06" providerId="ADAL" clId="{3EAC4741-81C0-4CAD-BA6F-27472E7311F7}" dt="2021-02-16T20:15:35.240" v="261" actId="20577"/>
          <ac:spMkLst>
            <pc:docMk/>
            <pc:sldMk cId="207470736" sldId="599"/>
            <ac:spMk id="3" creationId="{BFF21703-2547-4CB0-B0D9-4E898124C909}"/>
          </ac:spMkLst>
        </pc:spChg>
      </pc:sldChg>
      <pc:sldChg chg="modSp add del mod">
        <pc:chgData name="Alejandro" userId="d318735d-b8e5-4f1a-b3a1-33090e35db06" providerId="ADAL" clId="{3EAC4741-81C0-4CAD-BA6F-27472E7311F7}" dt="2021-02-16T20:10:08.724" v="122" actId="2696"/>
        <pc:sldMkLst>
          <pc:docMk/>
          <pc:sldMk cId="2241811168" sldId="600"/>
        </pc:sldMkLst>
        <pc:spChg chg="mod">
          <ac:chgData name="Alejandro" userId="d318735d-b8e5-4f1a-b3a1-33090e35db06" providerId="ADAL" clId="{3EAC4741-81C0-4CAD-BA6F-27472E7311F7}" dt="2021-02-16T20:06:04.609" v="88" actId="21"/>
          <ac:spMkLst>
            <pc:docMk/>
            <pc:sldMk cId="2241811168" sldId="600"/>
            <ac:spMk id="3" creationId="{BFF21703-2547-4CB0-B0D9-4E898124C909}"/>
          </ac:spMkLst>
        </pc:spChg>
      </pc:sldChg>
      <pc:sldChg chg="add del">
        <pc:chgData name="Alejandro" userId="d318735d-b8e5-4f1a-b3a1-33090e35db06" providerId="ADAL" clId="{3EAC4741-81C0-4CAD-BA6F-27472E7311F7}" dt="2021-02-16T20:10:03.485" v="121" actId="2890"/>
        <pc:sldMkLst>
          <pc:docMk/>
          <pc:sldMk cId="2535266270" sldId="601"/>
        </pc:sldMkLst>
      </pc:sldChg>
    </pc:docChg>
  </pc:docChgLst>
  <pc:docChgLst>
    <pc:chgData name="Alejandro" userId="d318735d-b8e5-4f1a-b3a1-33090e35db06" providerId="ADAL" clId="{9DF1C2D3-1DC0-4591-9C04-2820FBD22B46}"/>
    <pc:docChg chg="delSld modSld modSection">
      <pc:chgData name="Alejandro" userId="d318735d-b8e5-4f1a-b3a1-33090e35db06" providerId="ADAL" clId="{9DF1C2D3-1DC0-4591-9C04-2820FBD22B46}" dt="2021-05-05T19:02:53.223" v="38" actId="2696"/>
      <pc:docMkLst>
        <pc:docMk/>
      </pc:docMkLst>
      <pc:sldChg chg="del">
        <pc:chgData name="Alejandro" userId="d318735d-b8e5-4f1a-b3a1-33090e35db06" providerId="ADAL" clId="{9DF1C2D3-1DC0-4591-9C04-2820FBD22B46}" dt="2021-05-05T19:02:35.447" v="37" actId="2696"/>
        <pc:sldMkLst>
          <pc:docMk/>
          <pc:sldMk cId="0" sldId="267"/>
        </pc:sldMkLst>
      </pc:sldChg>
      <pc:sldChg chg="del">
        <pc:chgData name="Alejandro" userId="d318735d-b8e5-4f1a-b3a1-33090e35db06" providerId="ADAL" clId="{9DF1C2D3-1DC0-4591-9C04-2820FBD22B46}" dt="2021-05-05T19:02:53.223" v="38" actId="2696"/>
        <pc:sldMkLst>
          <pc:docMk/>
          <pc:sldMk cId="0" sldId="268"/>
        </pc:sldMkLst>
      </pc:sldChg>
      <pc:sldChg chg="modSp mod">
        <pc:chgData name="Alejandro" userId="d318735d-b8e5-4f1a-b3a1-33090e35db06" providerId="ADAL" clId="{9DF1C2D3-1DC0-4591-9C04-2820FBD22B46}" dt="2021-05-05T13:59:29.003" v="34" actId="1076"/>
        <pc:sldMkLst>
          <pc:docMk/>
          <pc:sldMk cId="0" sldId="314"/>
        </pc:sldMkLst>
        <pc:picChg chg="mod">
          <ac:chgData name="Alejandro" userId="d318735d-b8e5-4f1a-b3a1-33090e35db06" providerId="ADAL" clId="{9DF1C2D3-1DC0-4591-9C04-2820FBD22B46}" dt="2021-05-05T13:59:29.003" v="34" actId="1076"/>
          <ac:picMkLst>
            <pc:docMk/>
            <pc:sldMk cId="0" sldId="314"/>
            <ac:picMk id="592" creationId="{00000000-0000-0000-0000-000000000000}"/>
          </ac:picMkLst>
        </pc:picChg>
      </pc:sldChg>
      <pc:sldChg chg="modSp">
        <pc:chgData name="Alejandro" userId="d318735d-b8e5-4f1a-b3a1-33090e35db06" providerId="ADAL" clId="{9DF1C2D3-1DC0-4591-9C04-2820FBD22B46}" dt="2021-05-05T13:09:13.068" v="30" actId="20577"/>
        <pc:sldMkLst>
          <pc:docMk/>
          <pc:sldMk cId="2993953701" sldId="440"/>
        </pc:sldMkLst>
        <pc:graphicFrameChg chg="mod">
          <ac:chgData name="Alejandro" userId="d318735d-b8e5-4f1a-b3a1-33090e35db06" providerId="ADAL" clId="{9DF1C2D3-1DC0-4591-9C04-2820FBD22B46}" dt="2021-05-05T13:09:13.068" v="30" actId="20577"/>
          <ac:graphicFrameMkLst>
            <pc:docMk/>
            <pc:sldMk cId="2993953701" sldId="440"/>
            <ac:graphicFrameMk id="5" creationId="{F5E1DFCF-4DC3-409B-830E-D23FAF5EC8BF}"/>
          </ac:graphicFrameMkLst>
        </pc:graphicFrameChg>
      </pc:sldChg>
      <pc:sldChg chg="modSp mod">
        <pc:chgData name="Alejandro" userId="d318735d-b8e5-4f1a-b3a1-33090e35db06" providerId="ADAL" clId="{9DF1C2D3-1DC0-4591-9C04-2820FBD22B46}" dt="2021-05-05T13:57:20" v="32" actId="20577"/>
        <pc:sldMkLst>
          <pc:docMk/>
          <pc:sldMk cId="3272342915" sldId="539"/>
        </pc:sldMkLst>
        <pc:spChg chg="mod">
          <ac:chgData name="Alejandro" userId="d318735d-b8e5-4f1a-b3a1-33090e35db06" providerId="ADAL" clId="{9DF1C2D3-1DC0-4591-9C04-2820FBD22B46}" dt="2021-05-05T13:57:20" v="32" actId="20577"/>
          <ac:spMkLst>
            <pc:docMk/>
            <pc:sldMk cId="3272342915" sldId="539"/>
            <ac:spMk id="7" creationId="{58BE88DD-0E70-4BCF-9C09-77416B8C0C8E}"/>
          </ac:spMkLst>
        </pc:spChg>
      </pc:sldChg>
      <pc:sldChg chg="modSp mod">
        <pc:chgData name="Alejandro" userId="d318735d-b8e5-4f1a-b3a1-33090e35db06" providerId="ADAL" clId="{9DF1C2D3-1DC0-4591-9C04-2820FBD22B46}" dt="2021-05-05T15:59:39.840" v="36" actId="20577"/>
        <pc:sldMkLst>
          <pc:docMk/>
          <pc:sldMk cId="993841250" sldId="555"/>
        </pc:sldMkLst>
        <pc:spChg chg="mod">
          <ac:chgData name="Alejandro" userId="d318735d-b8e5-4f1a-b3a1-33090e35db06" providerId="ADAL" clId="{9DF1C2D3-1DC0-4591-9C04-2820FBD22B46}" dt="2021-05-05T15:59:39.840" v="36" actId="20577"/>
          <ac:spMkLst>
            <pc:docMk/>
            <pc:sldMk cId="993841250" sldId="555"/>
            <ac:spMk id="4" creationId="{31FE89B4-71B7-4B9D-A056-930FE853E585}"/>
          </ac:spMkLst>
        </pc:spChg>
      </pc:sldChg>
      <pc:sldChg chg="del">
        <pc:chgData name="Alejandro" userId="d318735d-b8e5-4f1a-b3a1-33090e35db06" providerId="ADAL" clId="{9DF1C2D3-1DC0-4591-9C04-2820FBD22B46}" dt="2021-05-04T13:06:22.023" v="0" actId="2696"/>
        <pc:sldMkLst>
          <pc:docMk/>
          <pc:sldMk cId="346433614" sldId="593"/>
        </pc:sldMkLst>
      </pc:sldChg>
      <pc:sldChg chg="del">
        <pc:chgData name="Alejandro" userId="d318735d-b8e5-4f1a-b3a1-33090e35db06" providerId="ADAL" clId="{9DF1C2D3-1DC0-4591-9C04-2820FBD22B46}" dt="2021-05-04T13:06:49.220" v="1" actId="2696"/>
        <pc:sldMkLst>
          <pc:docMk/>
          <pc:sldMk cId="561762674" sldId="594"/>
        </pc:sldMkLst>
      </pc:sldChg>
      <pc:sldChg chg="del">
        <pc:chgData name="Alejandro" userId="d318735d-b8e5-4f1a-b3a1-33090e35db06" providerId="ADAL" clId="{9DF1C2D3-1DC0-4591-9C04-2820FBD22B46}" dt="2021-05-04T13:06:55.372" v="2" actId="2696"/>
        <pc:sldMkLst>
          <pc:docMk/>
          <pc:sldMk cId="0" sldId="595"/>
        </pc:sldMkLst>
      </pc:sldChg>
      <pc:sldMasterChg chg="delSldLayout">
        <pc:chgData name="Alejandro" userId="d318735d-b8e5-4f1a-b3a1-33090e35db06" providerId="ADAL" clId="{9DF1C2D3-1DC0-4591-9C04-2820FBD22B46}" dt="2021-05-04T13:06:22.023" v="0" actId="2696"/>
        <pc:sldMasterMkLst>
          <pc:docMk/>
          <pc:sldMasterMk cId="3541852311" sldId="2147483648"/>
        </pc:sldMasterMkLst>
        <pc:sldLayoutChg chg="del">
          <pc:chgData name="Alejandro" userId="d318735d-b8e5-4f1a-b3a1-33090e35db06" providerId="ADAL" clId="{9DF1C2D3-1DC0-4591-9C04-2820FBD22B46}" dt="2021-05-04T13:06:22.023" v="0" actId="2696"/>
          <pc:sldLayoutMkLst>
            <pc:docMk/>
            <pc:sldMasterMk cId="3541852311" sldId="2147483648"/>
            <pc:sldLayoutMk cId="2986759984" sldId="2147483674"/>
          </pc:sldLayoutMkLst>
        </pc:sldLayoutChg>
      </pc:sldMasterChg>
    </pc:docChg>
  </pc:docChgLst>
  <pc:docChgLst>
    <pc:chgData name="Alejandro" userId="d318735d-b8e5-4f1a-b3a1-33090e35db06" providerId="ADAL" clId="{D39D93E0-A74B-4921-8D79-3EBECD3590A1}"/>
    <pc:docChg chg="undo custSel addSld delSld modSld delSection modSection">
      <pc:chgData name="Alejandro" userId="d318735d-b8e5-4f1a-b3a1-33090e35db06" providerId="ADAL" clId="{D39D93E0-A74B-4921-8D79-3EBECD3590A1}" dt="2021-02-16T19:46:52.880" v="143" actId="17851"/>
      <pc:docMkLst>
        <pc:docMk/>
      </pc:docMkLst>
      <pc:sldChg chg="add">
        <pc:chgData name="Alejandro" userId="d318735d-b8e5-4f1a-b3a1-33090e35db06" providerId="ADAL" clId="{D39D93E0-A74B-4921-8D79-3EBECD3590A1}" dt="2021-02-16T19:45:39.300" v="136"/>
        <pc:sldMkLst>
          <pc:docMk/>
          <pc:sldMk cId="0" sldId="267"/>
        </pc:sldMkLst>
      </pc:sldChg>
      <pc:sldChg chg="add">
        <pc:chgData name="Alejandro" userId="d318735d-b8e5-4f1a-b3a1-33090e35db06" providerId="ADAL" clId="{D39D93E0-A74B-4921-8D79-3EBECD3590A1}" dt="2021-02-16T19:45:39.300" v="136"/>
        <pc:sldMkLst>
          <pc:docMk/>
          <pc:sldMk cId="0" sldId="268"/>
        </pc:sldMkLst>
      </pc:sldChg>
      <pc:sldChg chg="del">
        <pc:chgData name="Alejandro" userId="d318735d-b8e5-4f1a-b3a1-33090e35db06" providerId="ADAL" clId="{D39D93E0-A74B-4921-8D79-3EBECD3590A1}" dt="2021-02-16T19:45:10.373" v="135" actId="18676"/>
        <pc:sldMkLst>
          <pc:docMk/>
          <pc:sldMk cId="4827371" sldId="281"/>
        </pc:sldMkLst>
      </pc:sldChg>
      <pc:sldChg chg="del">
        <pc:chgData name="Alejandro" userId="d318735d-b8e5-4f1a-b3a1-33090e35db06" providerId="ADAL" clId="{D39D93E0-A74B-4921-8D79-3EBECD3590A1}" dt="2021-02-16T19:35:23.768" v="5" actId="2696"/>
        <pc:sldMkLst>
          <pc:docMk/>
          <pc:sldMk cId="1261983846" sldId="282"/>
        </pc:sldMkLst>
      </pc:sldChg>
      <pc:sldChg chg="modSp mod">
        <pc:chgData name="Alejandro" userId="d318735d-b8e5-4f1a-b3a1-33090e35db06" providerId="ADAL" clId="{D39D93E0-A74B-4921-8D79-3EBECD3590A1}" dt="2021-02-16T19:43:46.555" v="132" actId="20577"/>
        <pc:sldMkLst>
          <pc:docMk/>
          <pc:sldMk cId="2869156943" sldId="283"/>
        </pc:sldMkLst>
        <pc:spChg chg="mod">
          <ac:chgData name="Alejandro" userId="d318735d-b8e5-4f1a-b3a1-33090e35db06" providerId="ADAL" clId="{D39D93E0-A74B-4921-8D79-3EBECD3590A1}" dt="2021-02-16T19:43:46.555" v="132" actId="20577"/>
          <ac:spMkLst>
            <pc:docMk/>
            <pc:sldMk cId="2869156943" sldId="283"/>
            <ac:spMk id="3" creationId="{A9480DA6-3486-4C1A-BBDF-942ED2374F86}"/>
          </ac:spMkLst>
        </pc:spChg>
      </pc:sldChg>
      <pc:sldChg chg="del">
        <pc:chgData name="Alejandro" userId="d318735d-b8e5-4f1a-b3a1-33090e35db06" providerId="ADAL" clId="{D39D93E0-A74B-4921-8D79-3EBECD3590A1}" dt="2021-02-16T19:44:50.551" v="133" actId="18676"/>
        <pc:sldMkLst>
          <pc:docMk/>
          <pc:sldMk cId="2813437455" sldId="392"/>
        </pc:sldMkLst>
      </pc:sldChg>
      <pc:sldChg chg="del">
        <pc:chgData name="Alejandro" userId="d318735d-b8e5-4f1a-b3a1-33090e35db06" providerId="ADAL" clId="{D39D93E0-A74B-4921-8D79-3EBECD3590A1}" dt="2021-02-16T19:45:10.373" v="135" actId="18676"/>
        <pc:sldMkLst>
          <pc:docMk/>
          <pc:sldMk cId="1414861468" sldId="399"/>
        </pc:sldMkLst>
      </pc:sldChg>
      <pc:sldChg chg="del">
        <pc:chgData name="Alejandro" userId="d318735d-b8e5-4f1a-b3a1-33090e35db06" providerId="ADAL" clId="{D39D93E0-A74B-4921-8D79-3EBECD3590A1}" dt="2021-02-16T19:46:24.251" v="139" actId="2696"/>
        <pc:sldMkLst>
          <pc:docMk/>
          <pc:sldMk cId="781425958" sldId="403"/>
        </pc:sldMkLst>
      </pc:sldChg>
      <pc:sldChg chg="del">
        <pc:chgData name="Alejandro" userId="d318735d-b8e5-4f1a-b3a1-33090e35db06" providerId="ADAL" clId="{D39D93E0-A74B-4921-8D79-3EBECD3590A1}" dt="2021-02-16T19:44:50.551" v="133" actId="18676"/>
        <pc:sldMkLst>
          <pc:docMk/>
          <pc:sldMk cId="685354904" sldId="404"/>
        </pc:sldMkLst>
      </pc:sldChg>
      <pc:sldChg chg="del">
        <pc:chgData name="Alejandro" userId="d318735d-b8e5-4f1a-b3a1-33090e35db06" providerId="ADAL" clId="{D39D93E0-A74B-4921-8D79-3EBECD3590A1}" dt="2021-02-16T19:46:07.238" v="138" actId="47"/>
        <pc:sldMkLst>
          <pc:docMk/>
          <pc:sldMk cId="0" sldId="410"/>
        </pc:sldMkLst>
      </pc:sldChg>
      <pc:sldChg chg="del">
        <pc:chgData name="Alejandro" userId="d318735d-b8e5-4f1a-b3a1-33090e35db06" providerId="ADAL" clId="{D39D93E0-A74B-4921-8D79-3EBECD3590A1}" dt="2021-02-16T19:46:07.238" v="138" actId="47"/>
        <pc:sldMkLst>
          <pc:docMk/>
          <pc:sldMk cId="0" sldId="411"/>
        </pc:sldMkLst>
      </pc:sldChg>
      <pc:sldChg chg="del">
        <pc:chgData name="Alejandro" userId="d318735d-b8e5-4f1a-b3a1-33090e35db06" providerId="ADAL" clId="{D39D93E0-A74B-4921-8D79-3EBECD3590A1}" dt="2021-02-16T19:46:07.238" v="138" actId="47"/>
        <pc:sldMkLst>
          <pc:docMk/>
          <pc:sldMk cId="0" sldId="412"/>
        </pc:sldMkLst>
      </pc:sldChg>
      <pc:sldChg chg="del">
        <pc:chgData name="Alejandro" userId="d318735d-b8e5-4f1a-b3a1-33090e35db06" providerId="ADAL" clId="{D39D93E0-A74B-4921-8D79-3EBECD3590A1}" dt="2021-02-16T19:45:57.675" v="137" actId="47"/>
        <pc:sldMkLst>
          <pc:docMk/>
          <pc:sldMk cId="0" sldId="415"/>
        </pc:sldMkLst>
      </pc:sldChg>
      <pc:sldChg chg="del">
        <pc:chgData name="Alejandro" userId="d318735d-b8e5-4f1a-b3a1-33090e35db06" providerId="ADAL" clId="{D39D93E0-A74B-4921-8D79-3EBECD3590A1}" dt="2021-02-16T19:45:02.286" v="134" actId="18676"/>
        <pc:sldMkLst>
          <pc:docMk/>
          <pc:sldMk cId="3670702970" sldId="416"/>
        </pc:sldMkLst>
      </pc:sldChg>
      <pc:sldChg chg="del">
        <pc:chgData name="Alejandro" userId="d318735d-b8e5-4f1a-b3a1-33090e35db06" providerId="ADAL" clId="{D39D93E0-A74B-4921-8D79-3EBECD3590A1}" dt="2021-02-16T19:44:50.551" v="133" actId="18676"/>
        <pc:sldMkLst>
          <pc:docMk/>
          <pc:sldMk cId="1242834077" sldId="436"/>
        </pc:sldMkLst>
      </pc:sldChg>
      <pc:sldChg chg="del">
        <pc:chgData name="Alejandro" userId="d318735d-b8e5-4f1a-b3a1-33090e35db06" providerId="ADAL" clId="{D39D93E0-A74B-4921-8D79-3EBECD3590A1}" dt="2021-02-16T19:45:10.373" v="135" actId="18676"/>
        <pc:sldMkLst>
          <pc:docMk/>
          <pc:sldMk cId="1280123826" sldId="448"/>
        </pc:sldMkLst>
      </pc:sldChg>
      <pc:sldChg chg="del">
        <pc:chgData name="Alejandro" userId="d318735d-b8e5-4f1a-b3a1-33090e35db06" providerId="ADAL" clId="{D39D93E0-A74B-4921-8D79-3EBECD3590A1}" dt="2021-02-16T19:46:30.025" v="140" actId="2696"/>
        <pc:sldMkLst>
          <pc:docMk/>
          <pc:sldMk cId="521690547" sldId="458"/>
        </pc:sldMkLst>
      </pc:sldChg>
      <pc:sldChg chg="del">
        <pc:chgData name="Alejandro" userId="d318735d-b8e5-4f1a-b3a1-33090e35db06" providerId="ADAL" clId="{D39D93E0-A74B-4921-8D79-3EBECD3590A1}" dt="2021-02-16T19:44:50.551" v="133" actId="18676"/>
        <pc:sldMkLst>
          <pc:docMk/>
          <pc:sldMk cId="2954778885" sldId="459"/>
        </pc:sldMkLst>
      </pc:sldChg>
      <pc:sldChg chg="del">
        <pc:chgData name="Alejandro" userId="d318735d-b8e5-4f1a-b3a1-33090e35db06" providerId="ADAL" clId="{D39D93E0-A74B-4921-8D79-3EBECD3590A1}" dt="2021-02-16T19:45:10.373" v="135" actId="18676"/>
        <pc:sldMkLst>
          <pc:docMk/>
          <pc:sldMk cId="1240777819" sldId="464"/>
        </pc:sldMkLst>
      </pc:sldChg>
      <pc:sldChg chg="del">
        <pc:chgData name="Alejandro" userId="d318735d-b8e5-4f1a-b3a1-33090e35db06" providerId="ADAL" clId="{D39D93E0-A74B-4921-8D79-3EBECD3590A1}" dt="2021-02-16T19:45:02.286" v="134" actId="18676"/>
        <pc:sldMkLst>
          <pc:docMk/>
          <pc:sldMk cId="2889761743" sldId="471"/>
        </pc:sldMkLst>
      </pc:sldChg>
      <pc:sldChg chg="del">
        <pc:chgData name="Alejandro" userId="d318735d-b8e5-4f1a-b3a1-33090e35db06" providerId="ADAL" clId="{D39D93E0-A74B-4921-8D79-3EBECD3590A1}" dt="2021-02-16T19:45:02.286" v="134" actId="18676"/>
        <pc:sldMkLst>
          <pc:docMk/>
          <pc:sldMk cId="2995403193" sldId="476"/>
        </pc:sldMkLst>
      </pc:sldChg>
      <pc:sldChg chg="del">
        <pc:chgData name="Alejandro" userId="d318735d-b8e5-4f1a-b3a1-33090e35db06" providerId="ADAL" clId="{D39D93E0-A74B-4921-8D79-3EBECD3590A1}" dt="2021-02-16T19:44:50.551" v="133" actId="18676"/>
        <pc:sldMkLst>
          <pc:docMk/>
          <pc:sldMk cId="1434118095" sldId="486"/>
        </pc:sldMkLst>
      </pc:sldChg>
      <pc:sldChg chg="del">
        <pc:chgData name="Alejandro" userId="d318735d-b8e5-4f1a-b3a1-33090e35db06" providerId="ADAL" clId="{D39D93E0-A74B-4921-8D79-3EBECD3590A1}" dt="2021-02-16T19:45:10.373" v="135" actId="18676"/>
        <pc:sldMkLst>
          <pc:docMk/>
          <pc:sldMk cId="216724318" sldId="492"/>
        </pc:sldMkLst>
      </pc:sldChg>
      <pc:sldChg chg="del">
        <pc:chgData name="Alejandro" userId="d318735d-b8e5-4f1a-b3a1-33090e35db06" providerId="ADAL" clId="{D39D93E0-A74B-4921-8D79-3EBECD3590A1}" dt="2021-02-16T19:45:10.373" v="135" actId="18676"/>
        <pc:sldMkLst>
          <pc:docMk/>
          <pc:sldMk cId="288495721" sldId="493"/>
        </pc:sldMkLst>
      </pc:sldChg>
      <pc:sldChg chg="del">
        <pc:chgData name="Alejandro" userId="d318735d-b8e5-4f1a-b3a1-33090e35db06" providerId="ADAL" clId="{D39D93E0-A74B-4921-8D79-3EBECD3590A1}" dt="2021-02-16T19:45:10.373" v="135" actId="18676"/>
        <pc:sldMkLst>
          <pc:docMk/>
          <pc:sldMk cId="3003204386" sldId="547"/>
        </pc:sldMkLst>
      </pc:sldChg>
      <pc:sldChg chg="modSp mod">
        <pc:chgData name="Alejandro" userId="d318735d-b8e5-4f1a-b3a1-33090e35db06" providerId="ADAL" clId="{D39D93E0-A74B-4921-8D79-3EBECD3590A1}" dt="2021-02-16T19:35:05.596" v="4" actId="1076"/>
        <pc:sldMkLst>
          <pc:docMk/>
          <pc:sldMk cId="561762674" sldId="594"/>
        </pc:sldMkLst>
        <pc:spChg chg="mod">
          <ac:chgData name="Alejandro" userId="d318735d-b8e5-4f1a-b3a1-33090e35db06" providerId="ADAL" clId="{D39D93E0-A74B-4921-8D79-3EBECD3590A1}" dt="2021-02-16T19:35:05.596" v="4" actId="1076"/>
          <ac:spMkLst>
            <pc:docMk/>
            <pc:sldMk cId="561762674" sldId="594"/>
            <ac:spMk id="20" creationId="{00000000-0000-0000-0000-000000000000}"/>
          </ac:spMkLst>
        </pc:spChg>
        <pc:picChg chg="mod">
          <ac:chgData name="Alejandro" userId="d318735d-b8e5-4f1a-b3a1-33090e35db06" providerId="ADAL" clId="{D39D93E0-A74B-4921-8D79-3EBECD3590A1}" dt="2021-02-16T19:34:58.538" v="3" actId="1076"/>
          <ac:picMkLst>
            <pc:docMk/>
            <pc:sldMk cId="561762674" sldId="594"/>
            <ac:picMk id="32" creationId="{611C0707-3238-45A5-8007-A13777500E83}"/>
          </ac:picMkLst>
        </pc:picChg>
      </pc:sldChg>
      <pc:sldChg chg="addSp delSp modSp mod">
        <pc:chgData name="Alejandro" userId="d318735d-b8e5-4f1a-b3a1-33090e35db06" providerId="ADAL" clId="{D39D93E0-A74B-4921-8D79-3EBECD3590A1}" dt="2021-02-16T19:39:22.013" v="45" actId="20577"/>
        <pc:sldMkLst>
          <pc:docMk/>
          <pc:sldMk cId="0" sldId="595"/>
        </pc:sldMkLst>
        <pc:spChg chg="mod">
          <ac:chgData name="Alejandro" userId="d318735d-b8e5-4f1a-b3a1-33090e35db06" providerId="ADAL" clId="{D39D93E0-A74B-4921-8D79-3EBECD3590A1}" dt="2021-02-16T19:37:45.321" v="30"/>
          <ac:spMkLst>
            <pc:docMk/>
            <pc:sldMk cId="0" sldId="595"/>
            <ac:spMk id="3" creationId="{00000000-0000-0000-0000-000000000000}"/>
          </ac:spMkLst>
        </pc:spChg>
        <pc:spChg chg="mod">
          <ac:chgData name="Alejandro" userId="d318735d-b8e5-4f1a-b3a1-33090e35db06" providerId="ADAL" clId="{D39D93E0-A74B-4921-8D79-3EBECD3590A1}" dt="2021-02-16T19:38:59.890" v="41" actId="1076"/>
          <ac:spMkLst>
            <pc:docMk/>
            <pc:sldMk cId="0" sldId="595"/>
            <ac:spMk id="8" creationId="{00000000-0000-0000-0000-000000000000}"/>
          </ac:spMkLst>
        </pc:spChg>
        <pc:spChg chg="add mod">
          <ac:chgData name="Alejandro" userId="d318735d-b8e5-4f1a-b3a1-33090e35db06" providerId="ADAL" clId="{D39D93E0-A74B-4921-8D79-3EBECD3590A1}" dt="2021-02-16T19:39:22.013" v="45" actId="20577"/>
          <ac:spMkLst>
            <pc:docMk/>
            <pc:sldMk cId="0" sldId="595"/>
            <ac:spMk id="14" creationId="{D9ECE97B-92C9-4D6D-96A8-8C4B6354A666}"/>
          </ac:spMkLst>
        </pc:spChg>
        <pc:spChg chg="add del mod">
          <ac:chgData name="Alejandro" userId="d318735d-b8e5-4f1a-b3a1-33090e35db06" providerId="ADAL" clId="{D39D93E0-A74B-4921-8D79-3EBECD3590A1}" dt="2021-02-16T19:36:44.074" v="20" actId="22"/>
          <ac:spMkLst>
            <pc:docMk/>
            <pc:sldMk cId="0" sldId="595"/>
            <ac:spMk id="15" creationId="{22539747-C9F5-4C0D-8A5D-7FB1A8B05DED}"/>
          </ac:spMkLst>
        </pc:spChg>
        <pc:spChg chg="add mod">
          <ac:chgData name="Alejandro" userId="d318735d-b8e5-4f1a-b3a1-33090e35db06" providerId="ADAL" clId="{D39D93E0-A74B-4921-8D79-3EBECD3590A1}" dt="2021-02-16T19:38:59.890" v="41" actId="1076"/>
          <ac:spMkLst>
            <pc:docMk/>
            <pc:sldMk cId="0" sldId="595"/>
            <ac:spMk id="16" creationId="{18D9910D-0223-4E2D-8DC0-14E5E4454C77}"/>
          </ac:spMkLst>
        </pc:spChg>
      </pc:sldChg>
      <pc:sldMasterChg chg="delSldLayout">
        <pc:chgData name="Alejandro" userId="d318735d-b8e5-4f1a-b3a1-33090e35db06" providerId="ADAL" clId="{D39D93E0-A74B-4921-8D79-3EBECD3590A1}" dt="2021-02-16T19:45:57.675" v="137" actId="47"/>
        <pc:sldMasterMkLst>
          <pc:docMk/>
          <pc:sldMasterMk cId="3541852311" sldId="2147483648"/>
        </pc:sldMasterMkLst>
        <pc:sldLayoutChg chg="del">
          <pc:chgData name="Alejandro" userId="d318735d-b8e5-4f1a-b3a1-33090e35db06" providerId="ADAL" clId="{D39D93E0-A74B-4921-8D79-3EBECD3590A1}" dt="2021-02-16T19:45:57.675" v="137" actId="47"/>
          <pc:sldLayoutMkLst>
            <pc:docMk/>
            <pc:sldMasterMk cId="3541852311" sldId="2147483648"/>
            <pc:sldLayoutMk cId="2806505194" sldId="2147483672"/>
          </pc:sldLayoutMkLst>
        </pc:sldLayoutChg>
      </pc:sldMasterChg>
    </pc:docChg>
  </pc:docChgLst>
  <pc:docChgLst>
    <pc:chgData name="Alejandro" userId="d318735d-b8e5-4f1a-b3a1-33090e35db06" providerId="ADAL" clId="{F5B953ED-52A5-4DDC-B605-44D8BD85C330}"/>
    <pc:docChg chg="undo redo custSel addSld delSld modSld sldOrd addMainMaster delMainMaster modMainMaster addSection delSection modSection">
      <pc:chgData name="Alejandro" userId="d318735d-b8e5-4f1a-b3a1-33090e35db06" providerId="ADAL" clId="{F5B953ED-52A5-4DDC-B605-44D8BD85C330}" dt="2021-02-16T17:35:17.463" v="13572" actId="2696"/>
      <pc:docMkLst>
        <pc:docMk/>
      </pc:docMkLst>
      <pc:sldChg chg="addSp delSp modSp mod addAnim delAnim">
        <pc:chgData name="Alejandro" userId="d318735d-b8e5-4f1a-b3a1-33090e35db06" providerId="ADAL" clId="{F5B953ED-52A5-4DDC-B605-44D8BD85C330}" dt="2021-02-13T16:10:58.351" v="776" actId="26606"/>
        <pc:sldMkLst>
          <pc:docMk/>
          <pc:sldMk cId="3155150723" sldId="256"/>
        </pc:sldMkLst>
        <pc:spChg chg="mod">
          <ac:chgData name="Alejandro" userId="d318735d-b8e5-4f1a-b3a1-33090e35db06" providerId="ADAL" clId="{F5B953ED-52A5-4DDC-B605-44D8BD85C330}" dt="2021-02-13T16:10:58.351" v="776" actId="26606"/>
          <ac:spMkLst>
            <pc:docMk/>
            <pc:sldMk cId="3155150723" sldId="256"/>
            <ac:spMk id="2" creationId="{30736B27-3EA8-47DD-9317-1EBCE6989619}"/>
          </ac:spMkLst>
        </pc:spChg>
        <pc:spChg chg="mod">
          <ac:chgData name="Alejandro" userId="d318735d-b8e5-4f1a-b3a1-33090e35db06" providerId="ADAL" clId="{F5B953ED-52A5-4DDC-B605-44D8BD85C330}" dt="2021-02-13T16:10:58.351" v="776" actId="26606"/>
          <ac:spMkLst>
            <pc:docMk/>
            <pc:sldMk cId="3155150723" sldId="256"/>
            <ac:spMk id="3" creationId="{2344CF8D-1150-4F98-9DFD-3C0E57E6E3DA}"/>
          </ac:spMkLst>
        </pc:spChg>
        <pc:spChg chg="del">
          <ac:chgData name="Alejandro" userId="d318735d-b8e5-4f1a-b3a1-33090e35db06" providerId="ADAL" clId="{F5B953ED-52A5-4DDC-B605-44D8BD85C330}" dt="2021-02-13T10:14:00.293" v="1" actId="26606"/>
          <ac:spMkLst>
            <pc:docMk/>
            <pc:sldMk cId="3155150723" sldId="256"/>
            <ac:spMk id="23" creationId="{C1DD1A8A-57D5-4A81-AD04-532B043C5611}"/>
          </ac:spMkLst>
        </pc:spChg>
        <pc:spChg chg="del">
          <ac:chgData name="Alejandro" userId="d318735d-b8e5-4f1a-b3a1-33090e35db06" providerId="ADAL" clId="{F5B953ED-52A5-4DDC-B605-44D8BD85C330}" dt="2021-02-13T10:14:00.293" v="1" actId="26606"/>
          <ac:spMkLst>
            <pc:docMk/>
            <pc:sldMk cId="3155150723" sldId="256"/>
            <ac:spMk id="49" creationId="{007891EC-4501-44ED-A8C8-B11B6DB767AB}"/>
          </ac:spMkLst>
        </pc:spChg>
        <pc:spChg chg="add del">
          <ac:chgData name="Alejandro" userId="d318735d-b8e5-4f1a-b3a1-33090e35db06" providerId="ADAL" clId="{F5B953ED-52A5-4DDC-B605-44D8BD85C330}" dt="2021-02-13T16:10:46.698" v="774" actId="26606"/>
          <ac:spMkLst>
            <pc:docMk/>
            <pc:sldMk cId="3155150723" sldId="256"/>
            <ac:spMk id="54" creationId="{3A397E3E-B90C-4D82-BAAA-36F7AC6A4565}"/>
          </ac:spMkLst>
        </pc:spChg>
        <pc:spChg chg="add del">
          <ac:chgData name="Alejandro" userId="d318735d-b8e5-4f1a-b3a1-33090e35db06" providerId="ADAL" clId="{F5B953ED-52A5-4DDC-B605-44D8BD85C330}" dt="2021-02-13T16:10:46.698" v="774" actId="26606"/>
          <ac:spMkLst>
            <pc:docMk/>
            <pc:sldMk cId="3155150723" sldId="256"/>
            <ac:spMk id="56" creationId="{E16C8D8F-10E9-4498-ABDB-0F923F8B6837}"/>
          </ac:spMkLst>
        </pc:spChg>
        <pc:spChg chg="add del">
          <ac:chgData name="Alejandro" userId="d318735d-b8e5-4f1a-b3a1-33090e35db06" providerId="ADAL" clId="{F5B953ED-52A5-4DDC-B605-44D8BD85C330}" dt="2021-02-13T16:10:46.698" v="774" actId="26606"/>
          <ac:spMkLst>
            <pc:docMk/>
            <pc:sldMk cId="3155150723" sldId="256"/>
            <ac:spMk id="58" creationId="{1E5A83E3-8A11-4492-BB6E-F5F2240316FB}"/>
          </ac:spMkLst>
        </pc:spChg>
        <pc:spChg chg="add del">
          <ac:chgData name="Alejandro" userId="d318735d-b8e5-4f1a-b3a1-33090e35db06" providerId="ADAL" clId="{F5B953ED-52A5-4DDC-B605-44D8BD85C330}" dt="2021-02-13T16:10:46.698" v="774" actId="26606"/>
          <ac:spMkLst>
            <pc:docMk/>
            <pc:sldMk cId="3155150723" sldId="256"/>
            <ac:spMk id="60" creationId="{8CF5E676-CA04-4CED-9F1E-5026ED66E66D}"/>
          </ac:spMkLst>
        </pc:spChg>
        <pc:spChg chg="add del">
          <ac:chgData name="Alejandro" userId="d318735d-b8e5-4f1a-b3a1-33090e35db06" providerId="ADAL" clId="{F5B953ED-52A5-4DDC-B605-44D8BD85C330}" dt="2021-02-13T16:10:46.698" v="774" actId="26606"/>
          <ac:spMkLst>
            <pc:docMk/>
            <pc:sldMk cId="3155150723" sldId="256"/>
            <ac:spMk id="62" creationId="{6BA9E676-A8FC-4C2F-8D78-C13ED8ABDBA8}"/>
          </ac:spMkLst>
        </pc:spChg>
        <pc:spChg chg="add del">
          <ac:chgData name="Alejandro" userId="d318735d-b8e5-4f1a-b3a1-33090e35db06" providerId="ADAL" clId="{F5B953ED-52A5-4DDC-B605-44D8BD85C330}" dt="2021-02-13T16:10:46.698" v="774" actId="26606"/>
          <ac:spMkLst>
            <pc:docMk/>
            <pc:sldMk cId="3155150723" sldId="256"/>
            <ac:spMk id="64" creationId="{A2B5CBEA-F125-49B6-8335-227C325B112B}"/>
          </ac:spMkLst>
        </pc:spChg>
        <pc:spChg chg="add del">
          <ac:chgData name="Alejandro" userId="d318735d-b8e5-4f1a-b3a1-33090e35db06" providerId="ADAL" clId="{F5B953ED-52A5-4DDC-B605-44D8BD85C330}" dt="2021-02-13T16:10:46.698" v="774" actId="26606"/>
          <ac:spMkLst>
            <pc:docMk/>
            <pc:sldMk cId="3155150723" sldId="256"/>
            <ac:spMk id="66" creationId="{EECD79B5-5FC5-495F-BFD6-346C16E787A7}"/>
          </ac:spMkLst>
        </pc:spChg>
        <pc:spChg chg="add del">
          <ac:chgData name="Alejandro" userId="d318735d-b8e5-4f1a-b3a1-33090e35db06" providerId="ADAL" clId="{F5B953ED-52A5-4DDC-B605-44D8BD85C330}" dt="2021-02-13T16:10:46.698" v="774" actId="26606"/>
          <ac:spMkLst>
            <pc:docMk/>
            <pc:sldMk cId="3155150723" sldId="256"/>
            <ac:spMk id="68" creationId="{2C1D3151-5F97-4860-B56C-C98BD62CC255}"/>
          </ac:spMkLst>
        </pc:spChg>
        <pc:spChg chg="add del">
          <ac:chgData name="Alejandro" userId="d318735d-b8e5-4f1a-b3a1-33090e35db06" providerId="ADAL" clId="{F5B953ED-52A5-4DDC-B605-44D8BD85C330}" dt="2021-02-13T16:10:46.698" v="774" actId="26606"/>
          <ac:spMkLst>
            <pc:docMk/>
            <pc:sldMk cId="3155150723" sldId="256"/>
            <ac:spMk id="70" creationId="{32D9D048-3063-435A-8C23-26C1907E9619}"/>
          </ac:spMkLst>
        </pc:spChg>
        <pc:spChg chg="add del">
          <ac:chgData name="Alejandro" userId="d318735d-b8e5-4f1a-b3a1-33090e35db06" providerId="ADAL" clId="{F5B953ED-52A5-4DDC-B605-44D8BD85C330}" dt="2021-02-13T16:10:46.698" v="774" actId="26606"/>
          <ac:spMkLst>
            <pc:docMk/>
            <pc:sldMk cId="3155150723" sldId="256"/>
            <ac:spMk id="72" creationId="{8DE96824-E506-4448-8704-5EC7BF7BC51B}"/>
          </ac:spMkLst>
        </pc:spChg>
        <pc:spChg chg="add del">
          <ac:chgData name="Alejandro" userId="d318735d-b8e5-4f1a-b3a1-33090e35db06" providerId="ADAL" clId="{F5B953ED-52A5-4DDC-B605-44D8BD85C330}" dt="2021-02-13T16:10:46.698" v="774" actId="26606"/>
          <ac:spMkLst>
            <pc:docMk/>
            <pc:sldMk cId="3155150723" sldId="256"/>
            <ac:spMk id="74" creationId="{4D1A5E71-B6B6-486A-8CDC-C7ABD9B903F6}"/>
          </ac:spMkLst>
        </pc:spChg>
        <pc:spChg chg="add del">
          <ac:chgData name="Alejandro" userId="d318735d-b8e5-4f1a-b3a1-33090e35db06" providerId="ADAL" clId="{F5B953ED-52A5-4DDC-B605-44D8BD85C330}" dt="2021-02-13T16:10:46.698" v="774" actId="26606"/>
          <ac:spMkLst>
            <pc:docMk/>
            <pc:sldMk cId="3155150723" sldId="256"/>
            <ac:spMk id="76" creationId="{B6C541AE-9B02-44C0-B8C6-B2DEA7ED3813}"/>
          </ac:spMkLst>
        </pc:spChg>
        <pc:spChg chg="add del">
          <ac:chgData name="Alejandro" userId="d318735d-b8e5-4f1a-b3a1-33090e35db06" providerId="ADAL" clId="{F5B953ED-52A5-4DDC-B605-44D8BD85C330}" dt="2021-02-13T16:10:58.351" v="776" actId="26606"/>
          <ac:spMkLst>
            <pc:docMk/>
            <pc:sldMk cId="3155150723" sldId="256"/>
            <ac:spMk id="82" creationId="{7D9D36D6-2AC5-46A1-A849-4C82D5264A3A}"/>
          </ac:spMkLst>
        </pc:spChg>
        <pc:spChg chg="add">
          <ac:chgData name="Alejandro" userId="d318735d-b8e5-4f1a-b3a1-33090e35db06" providerId="ADAL" clId="{F5B953ED-52A5-4DDC-B605-44D8BD85C330}" dt="2021-02-13T16:10:58.351" v="776" actId="26606"/>
          <ac:spMkLst>
            <pc:docMk/>
            <pc:sldMk cId="3155150723" sldId="256"/>
            <ac:spMk id="87" creationId="{C1DD1A8A-57D5-4A81-AD04-532B043C5611}"/>
          </ac:spMkLst>
        </pc:spChg>
        <pc:spChg chg="add">
          <ac:chgData name="Alejandro" userId="d318735d-b8e5-4f1a-b3a1-33090e35db06" providerId="ADAL" clId="{F5B953ED-52A5-4DDC-B605-44D8BD85C330}" dt="2021-02-13T16:10:58.351" v="776" actId="26606"/>
          <ac:spMkLst>
            <pc:docMk/>
            <pc:sldMk cId="3155150723" sldId="256"/>
            <ac:spMk id="89" creationId="{007891EC-4501-44ED-A8C8-B11B6DB767AB}"/>
          </ac:spMkLst>
        </pc:spChg>
        <pc:picChg chg="del">
          <ac:chgData name="Alejandro" userId="d318735d-b8e5-4f1a-b3a1-33090e35db06" providerId="ADAL" clId="{F5B953ED-52A5-4DDC-B605-44D8BD85C330}" dt="2021-02-13T10:13:50.612" v="0" actId="478"/>
          <ac:picMkLst>
            <pc:docMk/>
            <pc:sldMk cId="3155150723" sldId="256"/>
            <ac:picMk id="24" creationId="{38DF3EA6-F850-4F37-B8E1-9E97709243A4}"/>
          </ac:picMkLst>
        </pc:picChg>
        <pc:picChg chg="add mod ord">
          <ac:chgData name="Alejandro" userId="d318735d-b8e5-4f1a-b3a1-33090e35db06" providerId="ADAL" clId="{F5B953ED-52A5-4DDC-B605-44D8BD85C330}" dt="2021-02-13T16:10:58.351" v="776" actId="26606"/>
          <ac:picMkLst>
            <pc:docMk/>
            <pc:sldMk cId="3155150723" sldId="256"/>
            <ac:picMk id="78" creationId="{6542E624-D8B9-453A-B014-69F94E4712ED}"/>
          </ac:picMkLst>
        </pc:picChg>
      </pc:sldChg>
      <pc:sldChg chg="del">
        <pc:chgData name="Alejandro" userId="d318735d-b8e5-4f1a-b3a1-33090e35db06" providerId="ADAL" clId="{F5B953ED-52A5-4DDC-B605-44D8BD85C330}" dt="2021-02-13T10:15:09.602" v="20" actId="47"/>
        <pc:sldMkLst>
          <pc:docMk/>
          <pc:sldMk cId="3681875271" sldId="257"/>
        </pc:sldMkLst>
      </pc:sldChg>
      <pc:sldChg chg="modSp mod">
        <pc:chgData name="Alejandro" userId="d318735d-b8e5-4f1a-b3a1-33090e35db06" providerId="ADAL" clId="{F5B953ED-52A5-4DDC-B605-44D8BD85C330}" dt="2021-02-13T10:14:29.952" v="19" actId="14100"/>
        <pc:sldMkLst>
          <pc:docMk/>
          <pc:sldMk cId="3597671494" sldId="258"/>
        </pc:sldMkLst>
        <pc:spChg chg="mod">
          <ac:chgData name="Alejandro" userId="d318735d-b8e5-4f1a-b3a1-33090e35db06" providerId="ADAL" clId="{F5B953ED-52A5-4DDC-B605-44D8BD85C330}" dt="2021-02-13T10:14:29.952" v="19" actId="14100"/>
          <ac:spMkLst>
            <pc:docMk/>
            <pc:sldMk cId="3597671494" sldId="258"/>
            <ac:spMk id="2" creationId="{9E28E3B3-0CB2-4964-B367-9424D008F94B}"/>
          </ac:spMkLst>
        </pc:spChg>
      </pc:sldChg>
      <pc:sldChg chg="modSp mod">
        <pc:chgData name="Alejandro" userId="d318735d-b8e5-4f1a-b3a1-33090e35db06" providerId="ADAL" clId="{F5B953ED-52A5-4DDC-B605-44D8BD85C330}" dt="2021-02-13T16:21:44.553" v="910" actId="20577"/>
        <pc:sldMkLst>
          <pc:docMk/>
          <pc:sldMk cId="1088802756" sldId="259"/>
        </pc:sldMkLst>
        <pc:spChg chg="mod">
          <ac:chgData name="Alejandro" userId="d318735d-b8e5-4f1a-b3a1-33090e35db06" providerId="ADAL" clId="{F5B953ED-52A5-4DDC-B605-44D8BD85C330}" dt="2021-02-13T16:21:44.553" v="910" actId="20577"/>
          <ac:spMkLst>
            <pc:docMk/>
            <pc:sldMk cId="1088802756" sldId="259"/>
            <ac:spMk id="2" creationId="{646790DD-A3D2-4BAB-8E0D-A0E28C833171}"/>
          </ac:spMkLst>
        </pc:spChg>
      </pc:sldChg>
      <pc:sldChg chg="add del">
        <pc:chgData name="Alejandro" userId="d318735d-b8e5-4f1a-b3a1-33090e35db06" providerId="ADAL" clId="{F5B953ED-52A5-4DDC-B605-44D8BD85C330}" dt="2021-02-13T17:46:08.096" v="1424" actId="2696"/>
        <pc:sldMkLst>
          <pc:docMk/>
          <pc:sldMk cId="1916237807" sldId="260"/>
        </pc:sldMkLst>
      </pc:sldChg>
      <pc:sldChg chg="addSp delSp modSp del mod ord">
        <pc:chgData name="Alejandro" userId="d318735d-b8e5-4f1a-b3a1-33090e35db06" providerId="ADAL" clId="{F5B953ED-52A5-4DDC-B605-44D8BD85C330}" dt="2021-02-13T17:59:47.965" v="1517" actId="2696"/>
        <pc:sldMkLst>
          <pc:docMk/>
          <pc:sldMk cId="0" sldId="261"/>
        </pc:sldMkLst>
        <pc:spChg chg="mod">
          <ac:chgData name="Alejandro" userId="d318735d-b8e5-4f1a-b3a1-33090e35db06" providerId="ADAL" clId="{F5B953ED-52A5-4DDC-B605-44D8BD85C330}" dt="2021-02-13T17:50:43.229" v="1444" actId="21"/>
          <ac:spMkLst>
            <pc:docMk/>
            <pc:sldMk cId="0" sldId="261"/>
            <ac:spMk id="100" creationId="{00000000-0000-0000-0000-000000000000}"/>
          </ac:spMkLst>
        </pc:spChg>
        <pc:spChg chg="mod">
          <ac:chgData name="Alejandro" userId="d318735d-b8e5-4f1a-b3a1-33090e35db06" providerId="ADAL" clId="{F5B953ED-52A5-4DDC-B605-44D8BD85C330}" dt="2021-02-13T17:51:02.092" v="1446" actId="21"/>
          <ac:spMkLst>
            <pc:docMk/>
            <pc:sldMk cId="0" sldId="261"/>
            <ac:spMk id="101" creationId="{00000000-0000-0000-0000-000000000000}"/>
          </ac:spMkLst>
        </pc:spChg>
        <pc:spChg chg="del mod">
          <ac:chgData name="Alejandro" userId="d318735d-b8e5-4f1a-b3a1-33090e35db06" providerId="ADAL" clId="{F5B953ED-52A5-4DDC-B605-44D8BD85C330}" dt="2021-02-13T17:54:55.560" v="1480" actId="21"/>
          <ac:spMkLst>
            <pc:docMk/>
            <pc:sldMk cId="0" sldId="261"/>
            <ac:spMk id="103" creationId="{00000000-0000-0000-0000-000000000000}"/>
          </ac:spMkLst>
        </pc:spChg>
        <pc:spChg chg="del">
          <ac:chgData name="Alejandro" userId="d318735d-b8e5-4f1a-b3a1-33090e35db06" providerId="ADAL" clId="{F5B953ED-52A5-4DDC-B605-44D8BD85C330}" dt="2021-02-13T17:52:13.434" v="1455" actId="21"/>
          <ac:spMkLst>
            <pc:docMk/>
            <pc:sldMk cId="0" sldId="261"/>
            <ac:spMk id="106" creationId="{00000000-0000-0000-0000-000000000000}"/>
          </ac:spMkLst>
        </pc:spChg>
        <pc:spChg chg="del">
          <ac:chgData name="Alejandro" userId="d318735d-b8e5-4f1a-b3a1-33090e35db06" providerId="ADAL" clId="{F5B953ED-52A5-4DDC-B605-44D8BD85C330}" dt="2021-02-13T17:52:13.434" v="1455" actId="21"/>
          <ac:spMkLst>
            <pc:docMk/>
            <pc:sldMk cId="0" sldId="261"/>
            <ac:spMk id="107" creationId="{00000000-0000-0000-0000-000000000000}"/>
          </ac:spMkLst>
        </pc:spChg>
        <pc:spChg chg="add del">
          <ac:chgData name="Alejandro" userId="d318735d-b8e5-4f1a-b3a1-33090e35db06" providerId="ADAL" clId="{F5B953ED-52A5-4DDC-B605-44D8BD85C330}" dt="2021-02-13T17:51:49.130" v="1453" actId="21"/>
          <ac:spMkLst>
            <pc:docMk/>
            <pc:sldMk cId="0" sldId="261"/>
            <ac:spMk id="109" creationId="{00000000-0000-0000-0000-000000000000}"/>
          </ac:spMkLst>
        </pc:spChg>
        <pc:spChg chg="del">
          <ac:chgData name="Alejandro" userId="d318735d-b8e5-4f1a-b3a1-33090e35db06" providerId="ADAL" clId="{F5B953ED-52A5-4DDC-B605-44D8BD85C330}" dt="2021-02-13T17:51:49.130" v="1453" actId="21"/>
          <ac:spMkLst>
            <pc:docMk/>
            <pc:sldMk cId="0" sldId="261"/>
            <ac:spMk id="110" creationId="{00000000-0000-0000-0000-000000000000}"/>
          </ac:spMkLst>
        </pc:spChg>
        <pc:picChg chg="del">
          <ac:chgData name="Alejandro" userId="d318735d-b8e5-4f1a-b3a1-33090e35db06" providerId="ADAL" clId="{F5B953ED-52A5-4DDC-B605-44D8BD85C330}" dt="2021-02-13T17:53:52.617" v="1467" actId="21"/>
          <ac:picMkLst>
            <pc:docMk/>
            <pc:sldMk cId="0" sldId="261"/>
            <ac:picMk id="102" creationId="{00000000-0000-0000-0000-000000000000}"/>
          </ac:picMkLst>
        </pc:picChg>
        <pc:picChg chg="del">
          <ac:chgData name="Alejandro" userId="d318735d-b8e5-4f1a-b3a1-33090e35db06" providerId="ADAL" clId="{F5B953ED-52A5-4DDC-B605-44D8BD85C330}" dt="2021-02-13T17:52:13.434" v="1455" actId="21"/>
          <ac:picMkLst>
            <pc:docMk/>
            <pc:sldMk cId="0" sldId="261"/>
            <ac:picMk id="104" creationId="{00000000-0000-0000-0000-000000000000}"/>
          </ac:picMkLst>
        </pc:picChg>
        <pc:picChg chg="del">
          <ac:chgData name="Alejandro" userId="d318735d-b8e5-4f1a-b3a1-33090e35db06" providerId="ADAL" clId="{F5B953ED-52A5-4DDC-B605-44D8BD85C330}" dt="2021-02-13T17:52:13.434" v="1455" actId="21"/>
          <ac:picMkLst>
            <pc:docMk/>
            <pc:sldMk cId="0" sldId="261"/>
            <ac:picMk id="105" creationId="{00000000-0000-0000-0000-000000000000}"/>
          </ac:picMkLst>
        </pc:picChg>
        <pc:picChg chg="add del">
          <ac:chgData name="Alejandro" userId="d318735d-b8e5-4f1a-b3a1-33090e35db06" providerId="ADAL" clId="{F5B953ED-52A5-4DDC-B605-44D8BD85C330}" dt="2021-02-13T17:51:49.130" v="1453" actId="21"/>
          <ac:picMkLst>
            <pc:docMk/>
            <pc:sldMk cId="0" sldId="261"/>
            <ac:picMk id="108" creationId="{00000000-0000-0000-0000-000000000000}"/>
          </ac:picMkLst>
        </pc:picChg>
        <pc:picChg chg="add del">
          <ac:chgData name="Alejandro" userId="d318735d-b8e5-4f1a-b3a1-33090e35db06" providerId="ADAL" clId="{F5B953ED-52A5-4DDC-B605-44D8BD85C330}" dt="2021-02-13T17:51:49.130" v="1453" actId="21"/>
          <ac:picMkLst>
            <pc:docMk/>
            <pc:sldMk cId="0" sldId="261"/>
            <ac:picMk id="111" creationId="{00000000-0000-0000-0000-000000000000}"/>
          </ac:picMkLst>
        </pc:picChg>
      </pc:sldChg>
      <pc:sldChg chg="delSp del mod ord">
        <pc:chgData name="Alejandro" userId="d318735d-b8e5-4f1a-b3a1-33090e35db06" providerId="ADAL" clId="{F5B953ED-52A5-4DDC-B605-44D8BD85C330}" dt="2021-02-13T18:00:52.601" v="1526" actId="2696"/>
        <pc:sldMkLst>
          <pc:docMk/>
          <pc:sldMk cId="0" sldId="262"/>
        </pc:sldMkLst>
        <pc:spChg chg="del">
          <ac:chgData name="Alejandro" userId="d318735d-b8e5-4f1a-b3a1-33090e35db06" providerId="ADAL" clId="{F5B953ED-52A5-4DDC-B605-44D8BD85C330}" dt="2021-02-13T18:00:41.711" v="1524" actId="21"/>
          <ac:spMkLst>
            <pc:docMk/>
            <pc:sldMk cId="0" sldId="262"/>
            <ac:spMk id="118" creationId="{00000000-0000-0000-0000-000000000000}"/>
          </ac:spMkLst>
        </pc:spChg>
        <pc:spChg chg="del">
          <ac:chgData name="Alejandro" userId="d318735d-b8e5-4f1a-b3a1-33090e35db06" providerId="ADAL" clId="{F5B953ED-52A5-4DDC-B605-44D8BD85C330}" dt="2021-02-13T18:00:41.711" v="1524" actId="21"/>
          <ac:spMkLst>
            <pc:docMk/>
            <pc:sldMk cId="0" sldId="262"/>
            <ac:spMk id="119" creationId="{00000000-0000-0000-0000-000000000000}"/>
          </ac:spMkLst>
        </pc:spChg>
        <pc:picChg chg="del">
          <ac:chgData name="Alejandro" userId="d318735d-b8e5-4f1a-b3a1-33090e35db06" providerId="ADAL" clId="{F5B953ED-52A5-4DDC-B605-44D8BD85C330}" dt="2021-02-13T18:00:41.711" v="1524" actId="21"/>
          <ac:picMkLst>
            <pc:docMk/>
            <pc:sldMk cId="0" sldId="262"/>
            <ac:picMk id="116" creationId="{00000000-0000-0000-0000-000000000000}"/>
          </ac:picMkLst>
        </pc:picChg>
        <pc:picChg chg="del">
          <ac:chgData name="Alejandro" userId="d318735d-b8e5-4f1a-b3a1-33090e35db06" providerId="ADAL" clId="{F5B953ED-52A5-4DDC-B605-44D8BD85C330}" dt="2021-02-13T18:00:41.711" v="1524" actId="21"/>
          <ac:picMkLst>
            <pc:docMk/>
            <pc:sldMk cId="0" sldId="262"/>
            <ac:picMk id="117" creationId="{00000000-0000-0000-0000-000000000000}"/>
          </ac:picMkLst>
        </pc:picChg>
      </pc:sldChg>
      <pc:sldChg chg="addSp delSp modSp del mod ord setBg">
        <pc:chgData name="Alejandro" userId="d318735d-b8e5-4f1a-b3a1-33090e35db06" providerId="ADAL" clId="{F5B953ED-52A5-4DDC-B605-44D8BD85C330}" dt="2021-02-13T17:48:03.870" v="1435" actId="1076"/>
        <pc:sldMkLst>
          <pc:docMk/>
          <pc:sldMk cId="0" sldId="263"/>
        </pc:sldMkLst>
        <pc:spChg chg="mod">
          <ac:chgData name="Alejandro" userId="d318735d-b8e5-4f1a-b3a1-33090e35db06" providerId="ADAL" clId="{F5B953ED-52A5-4DDC-B605-44D8BD85C330}" dt="2021-02-13T17:47:30.407" v="1429" actId="26606"/>
          <ac:spMkLst>
            <pc:docMk/>
            <pc:sldMk cId="0" sldId="263"/>
            <ac:spMk id="124" creationId="{00000000-0000-0000-0000-000000000000}"/>
          </ac:spMkLst>
        </pc:spChg>
        <pc:spChg chg="mod ord">
          <ac:chgData name="Alejandro" userId="d318735d-b8e5-4f1a-b3a1-33090e35db06" providerId="ADAL" clId="{F5B953ED-52A5-4DDC-B605-44D8BD85C330}" dt="2021-02-13T17:47:30.407" v="1429" actId="26606"/>
          <ac:spMkLst>
            <pc:docMk/>
            <pc:sldMk cId="0" sldId="263"/>
            <ac:spMk id="125" creationId="{00000000-0000-0000-0000-000000000000}"/>
          </ac:spMkLst>
        </pc:spChg>
        <pc:spChg chg="add del">
          <ac:chgData name="Alejandro" userId="d318735d-b8e5-4f1a-b3a1-33090e35db06" providerId="ADAL" clId="{F5B953ED-52A5-4DDC-B605-44D8BD85C330}" dt="2021-02-13T17:47:23.982" v="1426" actId="26606"/>
          <ac:spMkLst>
            <pc:docMk/>
            <pc:sldMk cId="0" sldId="263"/>
            <ac:spMk id="131" creationId="{6166C6D1-23AC-49C4-BA07-238E4E9F8CEB}"/>
          </ac:spMkLst>
        </pc:spChg>
        <pc:spChg chg="add del">
          <ac:chgData name="Alejandro" userId="d318735d-b8e5-4f1a-b3a1-33090e35db06" providerId="ADAL" clId="{F5B953ED-52A5-4DDC-B605-44D8BD85C330}" dt="2021-02-13T17:47:23.982" v="1426" actId="26606"/>
          <ac:spMkLst>
            <pc:docMk/>
            <pc:sldMk cId="0" sldId="263"/>
            <ac:spMk id="133" creationId="{1C091803-41C2-48E0-9228-5148460C7479}"/>
          </ac:spMkLst>
        </pc:spChg>
        <pc:spChg chg="add del">
          <ac:chgData name="Alejandro" userId="d318735d-b8e5-4f1a-b3a1-33090e35db06" providerId="ADAL" clId="{F5B953ED-52A5-4DDC-B605-44D8BD85C330}" dt="2021-02-13T17:47:23.982" v="1426" actId="26606"/>
          <ac:spMkLst>
            <pc:docMk/>
            <pc:sldMk cId="0" sldId="263"/>
            <ac:spMk id="135" creationId="{485F61C1-E11D-4277-A3DB-09235ACE4A2E}"/>
          </ac:spMkLst>
        </pc:spChg>
        <pc:spChg chg="add del">
          <ac:chgData name="Alejandro" userId="d318735d-b8e5-4f1a-b3a1-33090e35db06" providerId="ADAL" clId="{F5B953ED-52A5-4DDC-B605-44D8BD85C330}" dt="2021-02-13T17:47:23.982" v="1426" actId="26606"/>
          <ac:spMkLst>
            <pc:docMk/>
            <pc:sldMk cId="0" sldId="263"/>
            <ac:spMk id="137" creationId="{05CC4153-3F0D-4F4C-8F12-E8FC3FA40AEE}"/>
          </ac:spMkLst>
        </pc:spChg>
        <pc:spChg chg="add del">
          <ac:chgData name="Alejandro" userId="d318735d-b8e5-4f1a-b3a1-33090e35db06" providerId="ADAL" clId="{F5B953ED-52A5-4DDC-B605-44D8BD85C330}" dt="2021-02-13T17:47:30.399" v="1428" actId="26606"/>
          <ac:spMkLst>
            <pc:docMk/>
            <pc:sldMk cId="0" sldId="263"/>
            <ac:spMk id="139" creationId="{59A309A7-1751-4ABE-A3C1-EEC40366AD89}"/>
          </ac:spMkLst>
        </pc:spChg>
        <pc:spChg chg="add del">
          <ac:chgData name="Alejandro" userId="d318735d-b8e5-4f1a-b3a1-33090e35db06" providerId="ADAL" clId="{F5B953ED-52A5-4DDC-B605-44D8BD85C330}" dt="2021-02-13T17:47:30.399" v="1428" actId="26606"/>
          <ac:spMkLst>
            <pc:docMk/>
            <pc:sldMk cId="0" sldId="263"/>
            <ac:spMk id="140" creationId="{967D8EB6-EAE1-4F9C-B398-83321E287204}"/>
          </ac:spMkLst>
        </pc:spChg>
        <pc:spChg chg="add">
          <ac:chgData name="Alejandro" userId="d318735d-b8e5-4f1a-b3a1-33090e35db06" providerId="ADAL" clId="{F5B953ED-52A5-4DDC-B605-44D8BD85C330}" dt="2021-02-13T17:47:30.407" v="1429" actId="26606"/>
          <ac:spMkLst>
            <pc:docMk/>
            <pc:sldMk cId="0" sldId="263"/>
            <ac:spMk id="142" creationId="{23A58148-D452-4F6F-A2FE-EED968DE1970}"/>
          </ac:spMkLst>
        </pc:spChg>
        <pc:picChg chg="mod">
          <ac:chgData name="Alejandro" userId="d318735d-b8e5-4f1a-b3a1-33090e35db06" providerId="ADAL" clId="{F5B953ED-52A5-4DDC-B605-44D8BD85C330}" dt="2021-02-13T17:48:03.870" v="1435" actId="1076"/>
          <ac:picMkLst>
            <pc:docMk/>
            <pc:sldMk cId="0" sldId="263"/>
            <ac:picMk id="126" creationId="{00000000-0000-0000-0000-000000000000}"/>
          </ac:picMkLst>
        </pc:picChg>
      </pc:sldChg>
      <pc:sldChg chg="addSp modSp del mod ord setBg">
        <pc:chgData name="Alejandro" userId="d318735d-b8e5-4f1a-b3a1-33090e35db06" providerId="ADAL" clId="{F5B953ED-52A5-4DDC-B605-44D8BD85C330}" dt="2021-02-14T12:48:41.345" v="8021" actId="27636"/>
        <pc:sldMkLst>
          <pc:docMk/>
          <pc:sldMk cId="0" sldId="264"/>
        </pc:sldMkLst>
        <pc:spChg chg="add">
          <ac:chgData name="Alejandro" userId="d318735d-b8e5-4f1a-b3a1-33090e35db06" providerId="ADAL" clId="{F5B953ED-52A5-4DDC-B605-44D8BD85C330}" dt="2021-02-13T17:48:36.542" v="1436" actId="26606"/>
          <ac:spMkLst>
            <pc:docMk/>
            <pc:sldMk cId="0" sldId="264"/>
            <ac:spMk id="74" creationId="{5A0118C5-4F8D-4CF4-BADD-53FEACC6C42A}"/>
          </ac:spMkLst>
        </pc:spChg>
        <pc:spChg chg="add">
          <ac:chgData name="Alejandro" userId="d318735d-b8e5-4f1a-b3a1-33090e35db06" providerId="ADAL" clId="{F5B953ED-52A5-4DDC-B605-44D8BD85C330}" dt="2021-02-13T17:48:36.542" v="1436" actId="26606"/>
          <ac:spMkLst>
            <pc:docMk/>
            <pc:sldMk cId="0" sldId="264"/>
            <ac:spMk id="76" creationId="{8EEB3127-4A39-4F76-935D-6AC8D51AC0CE}"/>
          </ac:spMkLst>
        </pc:spChg>
        <pc:spChg chg="add">
          <ac:chgData name="Alejandro" userId="d318735d-b8e5-4f1a-b3a1-33090e35db06" providerId="ADAL" clId="{F5B953ED-52A5-4DDC-B605-44D8BD85C330}" dt="2021-02-13T17:48:36.542" v="1436" actId="26606"/>
          <ac:spMkLst>
            <pc:docMk/>
            <pc:sldMk cId="0" sldId="264"/>
            <ac:spMk id="78" creationId="{98F2E216-6526-433B-8072-DEE222DC93A8}"/>
          </ac:spMkLst>
        </pc:spChg>
        <pc:spChg chg="add">
          <ac:chgData name="Alejandro" userId="d318735d-b8e5-4f1a-b3a1-33090e35db06" providerId="ADAL" clId="{F5B953ED-52A5-4DDC-B605-44D8BD85C330}" dt="2021-02-13T17:48:36.542" v="1436" actId="26606"/>
          <ac:spMkLst>
            <pc:docMk/>
            <pc:sldMk cId="0" sldId="264"/>
            <ac:spMk id="80" creationId="{FFFEB18F-F81F-4CED-BE64-EB888A77C3B8}"/>
          </ac:spMkLst>
        </pc:spChg>
        <pc:spChg chg="mod">
          <ac:chgData name="Alejandro" userId="d318735d-b8e5-4f1a-b3a1-33090e35db06" providerId="ADAL" clId="{F5B953ED-52A5-4DDC-B605-44D8BD85C330}" dt="2021-02-13T18:05:14.606" v="1559" actId="20577"/>
          <ac:spMkLst>
            <pc:docMk/>
            <pc:sldMk cId="0" sldId="264"/>
            <ac:spMk id="131" creationId="{00000000-0000-0000-0000-000000000000}"/>
          </ac:spMkLst>
        </pc:spChg>
        <pc:spChg chg="mod">
          <ac:chgData name="Alejandro" userId="d318735d-b8e5-4f1a-b3a1-33090e35db06" providerId="ADAL" clId="{F5B953ED-52A5-4DDC-B605-44D8BD85C330}" dt="2021-02-14T12:48:41.345" v="8021" actId="27636"/>
          <ac:spMkLst>
            <pc:docMk/>
            <pc:sldMk cId="0" sldId="264"/>
            <ac:spMk id="132" creationId="{00000000-0000-0000-0000-000000000000}"/>
          </ac:spMkLst>
        </pc:spChg>
        <pc:grpChg chg="add">
          <ac:chgData name="Alejandro" userId="d318735d-b8e5-4f1a-b3a1-33090e35db06" providerId="ADAL" clId="{F5B953ED-52A5-4DDC-B605-44D8BD85C330}" dt="2021-02-13T17:48:36.542" v="1436" actId="26606"/>
          <ac:grpSpMkLst>
            <pc:docMk/>
            <pc:sldMk cId="0" sldId="264"/>
            <ac:grpSpMk id="82" creationId="{00E015F5-1A99-4E40-BC3D-7707802996B5}"/>
          </ac:grpSpMkLst>
        </pc:grpChg>
        <pc:grpChg chg="add">
          <ac:chgData name="Alejandro" userId="d318735d-b8e5-4f1a-b3a1-33090e35db06" providerId="ADAL" clId="{F5B953ED-52A5-4DDC-B605-44D8BD85C330}" dt="2021-02-13T17:48:36.542" v="1436" actId="26606"/>
          <ac:grpSpMkLst>
            <pc:docMk/>
            <pc:sldMk cId="0" sldId="264"/>
            <ac:grpSpMk id="86" creationId="{0AD1D347-1879-4D73-8825-EB52119D1B47}"/>
          </ac:grpSpMkLst>
        </pc:grpChg>
        <pc:picChg chg="mod ord">
          <ac:chgData name="Alejandro" userId="d318735d-b8e5-4f1a-b3a1-33090e35db06" providerId="ADAL" clId="{F5B953ED-52A5-4DDC-B605-44D8BD85C330}" dt="2021-02-13T17:48:36.542" v="1436" actId="26606"/>
          <ac:picMkLst>
            <pc:docMk/>
            <pc:sldMk cId="0" sldId="264"/>
            <ac:picMk id="133" creationId="{00000000-0000-0000-0000-000000000000}"/>
          </ac:picMkLst>
        </pc:picChg>
      </pc:sldChg>
      <pc:sldChg chg="addSp modSp del mod ord setBg setClrOvrMap">
        <pc:chgData name="Alejandro" userId="d318735d-b8e5-4f1a-b3a1-33090e35db06" providerId="ADAL" clId="{F5B953ED-52A5-4DDC-B605-44D8BD85C330}" dt="2021-02-14T12:48:41.376" v="8022" actId="27636"/>
        <pc:sldMkLst>
          <pc:docMk/>
          <pc:sldMk cId="0" sldId="265"/>
        </pc:sldMkLst>
        <pc:spChg chg="add">
          <ac:chgData name="Alejandro" userId="d318735d-b8e5-4f1a-b3a1-33090e35db06" providerId="ADAL" clId="{F5B953ED-52A5-4DDC-B605-44D8BD85C330}" dt="2021-02-13T18:04:45.117" v="1555" actId="26606"/>
          <ac:spMkLst>
            <pc:docMk/>
            <pc:sldMk cId="0" sldId="265"/>
            <ac:spMk id="81" creationId="{F2B38F72-8FC4-4001-8C67-FA6B86DEC767}"/>
          </ac:spMkLst>
        </pc:spChg>
        <pc:spChg chg="mod">
          <ac:chgData name="Alejandro" userId="d318735d-b8e5-4f1a-b3a1-33090e35db06" providerId="ADAL" clId="{F5B953ED-52A5-4DDC-B605-44D8BD85C330}" dt="2021-02-13T18:04:45.117" v="1555" actId="26606"/>
          <ac:spMkLst>
            <pc:docMk/>
            <pc:sldMk cId="0" sldId="265"/>
            <ac:spMk id="138" creationId="{00000000-0000-0000-0000-000000000000}"/>
          </ac:spMkLst>
        </pc:spChg>
        <pc:spChg chg="mod">
          <ac:chgData name="Alejandro" userId="d318735d-b8e5-4f1a-b3a1-33090e35db06" providerId="ADAL" clId="{F5B953ED-52A5-4DDC-B605-44D8BD85C330}" dt="2021-02-14T12:48:41.376" v="8022" actId="27636"/>
          <ac:spMkLst>
            <pc:docMk/>
            <pc:sldMk cId="0" sldId="265"/>
            <ac:spMk id="139" creationId="{00000000-0000-0000-0000-000000000000}"/>
          </ac:spMkLst>
        </pc:spChg>
        <pc:picChg chg="mod">
          <ac:chgData name="Alejandro" userId="d318735d-b8e5-4f1a-b3a1-33090e35db06" providerId="ADAL" clId="{F5B953ED-52A5-4DDC-B605-44D8BD85C330}" dt="2021-02-13T18:04:45.117" v="1555" actId="26606"/>
          <ac:picMkLst>
            <pc:docMk/>
            <pc:sldMk cId="0" sldId="265"/>
            <ac:picMk id="140" creationId="{00000000-0000-0000-0000-000000000000}"/>
          </ac:picMkLst>
        </pc:picChg>
      </pc:sldChg>
      <pc:sldChg chg="addSp delSp modSp del mod ord setBg">
        <pc:chgData name="Alejandro" userId="d318735d-b8e5-4f1a-b3a1-33090e35db06" providerId="ADAL" clId="{F5B953ED-52A5-4DDC-B605-44D8BD85C330}" dt="2021-02-13T18:22:31.957" v="1671" actId="26606"/>
        <pc:sldMkLst>
          <pc:docMk/>
          <pc:sldMk cId="0" sldId="266"/>
        </pc:sldMkLst>
        <pc:spChg chg="add del">
          <ac:chgData name="Alejandro" userId="d318735d-b8e5-4f1a-b3a1-33090e35db06" providerId="ADAL" clId="{F5B953ED-52A5-4DDC-B605-44D8BD85C330}" dt="2021-02-13T18:22:31.957" v="1671" actId="26606"/>
          <ac:spMkLst>
            <pc:docMk/>
            <pc:sldMk cId="0" sldId="266"/>
            <ac:spMk id="88" creationId="{4E2ED6F9-63C3-4A8D-9BB4-1EA62533B672}"/>
          </ac:spMkLst>
        </pc:spChg>
        <pc:spChg chg="add del">
          <ac:chgData name="Alejandro" userId="d318735d-b8e5-4f1a-b3a1-33090e35db06" providerId="ADAL" clId="{F5B953ED-52A5-4DDC-B605-44D8BD85C330}" dt="2021-02-13T18:22:31.957" v="1671" actId="26606"/>
          <ac:spMkLst>
            <pc:docMk/>
            <pc:sldMk cId="0" sldId="266"/>
            <ac:spMk id="90" creationId="{6D72081E-AD41-4FBB-B02B-698A68DBCA5E}"/>
          </ac:spMkLst>
        </pc:spChg>
        <pc:spChg chg="add del">
          <ac:chgData name="Alejandro" userId="d318735d-b8e5-4f1a-b3a1-33090e35db06" providerId="ADAL" clId="{F5B953ED-52A5-4DDC-B605-44D8BD85C330}" dt="2021-02-13T18:22:31.957" v="1671" actId="26606"/>
          <ac:spMkLst>
            <pc:docMk/>
            <pc:sldMk cId="0" sldId="266"/>
            <ac:spMk id="92" creationId="{716248AD-805F-41BF-9B57-FC53E5B32F98}"/>
          </ac:spMkLst>
        </pc:spChg>
        <pc:spChg chg="add del">
          <ac:chgData name="Alejandro" userId="d318735d-b8e5-4f1a-b3a1-33090e35db06" providerId="ADAL" clId="{F5B953ED-52A5-4DDC-B605-44D8BD85C330}" dt="2021-02-13T18:22:31.957" v="1671" actId="26606"/>
          <ac:spMkLst>
            <pc:docMk/>
            <pc:sldMk cId="0" sldId="266"/>
            <ac:spMk id="94" creationId="{1F82758F-B2B3-4F0A-BB90-4BFFEDD166D6}"/>
          </ac:spMkLst>
        </pc:spChg>
        <pc:spChg chg="mod">
          <ac:chgData name="Alejandro" userId="d318735d-b8e5-4f1a-b3a1-33090e35db06" providerId="ADAL" clId="{F5B953ED-52A5-4DDC-B605-44D8BD85C330}" dt="2021-02-13T18:22:31.957" v="1671" actId="26606"/>
          <ac:spMkLst>
            <pc:docMk/>
            <pc:sldMk cId="0" sldId="266"/>
            <ac:spMk id="145" creationId="{00000000-0000-0000-0000-000000000000}"/>
          </ac:spMkLst>
        </pc:spChg>
        <pc:spChg chg="mod ord">
          <ac:chgData name="Alejandro" userId="d318735d-b8e5-4f1a-b3a1-33090e35db06" providerId="ADAL" clId="{F5B953ED-52A5-4DDC-B605-44D8BD85C330}" dt="2021-02-13T18:22:31.957" v="1671" actId="26606"/>
          <ac:spMkLst>
            <pc:docMk/>
            <pc:sldMk cId="0" sldId="266"/>
            <ac:spMk id="146" creationId="{00000000-0000-0000-0000-000000000000}"/>
          </ac:spMkLst>
        </pc:spChg>
        <pc:spChg chg="add">
          <ac:chgData name="Alejandro" userId="d318735d-b8e5-4f1a-b3a1-33090e35db06" providerId="ADAL" clId="{F5B953ED-52A5-4DDC-B605-44D8BD85C330}" dt="2021-02-13T18:22:31.957" v="1671" actId="26606"/>
          <ac:spMkLst>
            <pc:docMk/>
            <pc:sldMk cId="0" sldId="266"/>
            <ac:spMk id="152" creationId="{4038CB10-1F5C-4D54-9DF7-12586DE5B007}"/>
          </ac:spMkLst>
        </pc:spChg>
        <pc:spChg chg="add">
          <ac:chgData name="Alejandro" userId="d318735d-b8e5-4f1a-b3a1-33090e35db06" providerId="ADAL" clId="{F5B953ED-52A5-4DDC-B605-44D8BD85C330}" dt="2021-02-13T18:22:31.957" v="1671" actId="26606"/>
          <ac:spMkLst>
            <pc:docMk/>
            <pc:sldMk cId="0" sldId="266"/>
            <ac:spMk id="154" creationId="{73ED6512-6858-4552-B699-9A97FE9A4EA2}"/>
          </ac:spMkLst>
        </pc:spChg>
        <pc:picChg chg="mod modCrop">
          <ac:chgData name="Alejandro" userId="d318735d-b8e5-4f1a-b3a1-33090e35db06" providerId="ADAL" clId="{F5B953ED-52A5-4DDC-B605-44D8BD85C330}" dt="2021-02-13T18:22:31.957" v="1671" actId="26606"/>
          <ac:picMkLst>
            <pc:docMk/>
            <pc:sldMk cId="0" sldId="266"/>
            <ac:picMk id="147" creationId="{00000000-0000-0000-0000-000000000000}"/>
          </ac:picMkLst>
        </pc:picChg>
      </pc:sldChg>
      <pc:sldChg chg="delSp modSp del mod ord">
        <pc:chgData name="Alejandro" userId="d318735d-b8e5-4f1a-b3a1-33090e35db06" providerId="ADAL" clId="{F5B953ED-52A5-4DDC-B605-44D8BD85C330}" dt="2021-02-13T18:10:09.313" v="1598" actId="2696"/>
        <pc:sldMkLst>
          <pc:docMk/>
          <pc:sldMk cId="0" sldId="267"/>
        </pc:sldMkLst>
        <pc:spChg chg="mod">
          <ac:chgData name="Alejandro" userId="d318735d-b8e5-4f1a-b3a1-33090e35db06" providerId="ADAL" clId="{F5B953ED-52A5-4DDC-B605-44D8BD85C330}" dt="2021-02-13T18:08:45.482" v="1586" actId="21"/>
          <ac:spMkLst>
            <pc:docMk/>
            <pc:sldMk cId="0" sldId="267"/>
            <ac:spMk id="152" creationId="{00000000-0000-0000-0000-000000000000}"/>
          </ac:spMkLst>
        </pc:spChg>
        <pc:picChg chg="del mod">
          <ac:chgData name="Alejandro" userId="d318735d-b8e5-4f1a-b3a1-33090e35db06" providerId="ADAL" clId="{F5B953ED-52A5-4DDC-B605-44D8BD85C330}" dt="2021-02-13T18:09:24.003" v="1591" actId="21"/>
          <ac:picMkLst>
            <pc:docMk/>
            <pc:sldMk cId="0" sldId="267"/>
            <ac:picMk id="153" creationId="{00000000-0000-0000-0000-000000000000}"/>
          </ac:picMkLst>
        </pc:picChg>
      </pc:sldChg>
      <pc:sldChg chg="delSp modSp del mod ord">
        <pc:chgData name="Alejandro" userId="d318735d-b8e5-4f1a-b3a1-33090e35db06" providerId="ADAL" clId="{F5B953ED-52A5-4DDC-B605-44D8BD85C330}" dt="2021-02-13T18:19:15.186" v="1653" actId="47"/>
        <pc:sldMkLst>
          <pc:docMk/>
          <pc:sldMk cId="0" sldId="268"/>
        </pc:sldMkLst>
        <pc:spChg chg="mod">
          <ac:chgData name="Alejandro" userId="d318735d-b8e5-4f1a-b3a1-33090e35db06" providerId="ADAL" clId="{F5B953ED-52A5-4DDC-B605-44D8BD85C330}" dt="2021-02-13T18:16:16.242" v="1622" actId="21"/>
          <ac:spMkLst>
            <pc:docMk/>
            <pc:sldMk cId="0" sldId="268"/>
            <ac:spMk id="158" creationId="{00000000-0000-0000-0000-000000000000}"/>
          </ac:spMkLst>
        </pc:spChg>
        <pc:spChg chg="mod">
          <ac:chgData name="Alejandro" userId="d318735d-b8e5-4f1a-b3a1-33090e35db06" providerId="ADAL" clId="{F5B953ED-52A5-4DDC-B605-44D8BD85C330}" dt="2021-02-13T18:16:28.541" v="1624" actId="21"/>
          <ac:spMkLst>
            <pc:docMk/>
            <pc:sldMk cId="0" sldId="268"/>
            <ac:spMk id="159" creationId="{00000000-0000-0000-0000-000000000000}"/>
          </ac:spMkLst>
        </pc:spChg>
        <pc:spChg chg="del mod">
          <ac:chgData name="Alejandro" userId="d318735d-b8e5-4f1a-b3a1-33090e35db06" providerId="ADAL" clId="{F5B953ED-52A5-4DDC-B605-44D8BD85C330}" dt="2021-02-13T18:17:29.143" v="1635" actId="21"/>
          <ac:spMkLst>
            <pc:docMk/>
            <pc:sldMk cId="0" sldId="268"/>
            <ac:spMk id="160" creationId="{00000000-0000-0000-0000-000000000000}"/>
          </ac:spMkLst>
        </pc:spChg>
        <pc:spChg chg="del mod">
          <ac:chgData name="Alejandro" userId="d318735d-b8e5-4f1a-b3a1-33090e35db06" providerId="ADAL" clId="{F5B953ED-52A5-4DDC-B605-44D8BD85C330}" dt="2021-02-13T18:17:29.143" v="1635" actId="21"/>
          <ac:spMkLst>
            <pc:docMk/>
            <pc:sldMk cId="0" sldId="268"/>
            <ac:spMk id="162" creationId="{00000000-0000-0000-0000-000000000000}"/>
          </ac:spMkLst>
        </pc:spChg>
        <pc:picChg chg="del">
          <ac:chgData name="Alejandro" userId="d318735d-b8e5-4f1a-b3a1-33090e35db06" providerId="ADAL" clId="{F5B953ED-52A5-4DDC-B605-44D8BD85C330}" dt="2021-02-13T18:16:45.865" v="1627" actId="21"/>
          <ac:picMkLst>
            <pc:docMk/>
            <pc:sldMk cId="0" sldId="268"/>
            <ac:picMk id="163" creationId="{00000000-0000-0000-0000-000000000000}"/>
          </ac:picMkLst>
        </pc:picChg>
        <pc:cxnChg chg="del mod">
          <ac:chgData name="Alejandro" userId="d318735d-b8e5-4f1a-b3a1-33090e35db06" providerId="ADAL" clId="{F5B953ED-52A5-4DDC-B605-44D8BD85C330}" dt="2021-02-13T18:17:29.143" v="1635" actId="21"/>
          <ac:cxnSpMkLst>
            <pc:docMk/>
            <pc:sldMk cId="0" sldId="268"/>
            <ac:cxnSpMk id="161" creationId="{00000000-0000-0000-0000-000000000000}"/>
          </ac:cxnSpMkLst>
        </pc:cxnChg>
      </pc:sldChg>
      <pc:sldChg chg="addSp delSp modSp del mod ord">
        <pc:chgData name="Alejandro" userId="d318735d-b8e5-4f1a-b3a1-33090e35db06" providerId="ADAL" clId="{F5B953ED-52A5-4DDC-B605-44D8BD85C330}" dt="2021-02-13T19:14:13.059" v="1895" actId="2696"/>
        <pc:sldMkLst>
          <pc:docMk/>
          <pc:sldMk cId="0" sldId="269"/>
        </pc:sldMkLst>
        <pc:spChg chg="add del mod">
          <ac:chgData name="Alejandro" userId="d318735d-b8e5-4f1a-b3a1-33090e35db06" providerId="ADAL" clId="{F5B953ED-52A5-4DDC-B605-44D8BD85C330}" dt="2021-02-13T19:12:03.353" v="1862" actId="21"/>
          <ac:spMkLst>
            <pc:docMk/>
            <pc:sldMk cId="0" sldId="269"/>
            <ac:spMk id="24" creationId="{F27E7225-8B1F-4057-B586-DE3C4A1DB43A}"/>
          </ac:spMkLst>
        </pc:spChg>
        <pc:spChg chg="del mod">
          <ac:chgData name="Alejandro" userId="d318735d-b8e5-4f1a-b3a1-33090e35db06" providerId="ADAL" clId="{F5B953ED-52A5-4DDC-B605-44D8BD85C330}" dt="2021-02-13T19:03:24.069" v="1733" actId="478"/>
          <ac:spMkLst>
            <pc:docMk/>
            <pc:sldMk cId="0" sldId="269"/>
            <ac:spMk id="169" creationId="{00000000-0000-0000-0000-000000000000}"/>
          </ac:spMkLst>
        </pc:spChg>
        <pc:spChg chg="mod">
          <ac:chgData name="Alejandro" userId="d318735d-b8e5-4f1a-b3a1-33090e35db06" providerId="ADAL" clId="{F5B953ED-52A5-4DDC-B605-44D8BD85C330}" dt="2021-02-13T19:09:40.254" v="1850" actId="1076"/>
          <ac:spMkLst>
            <pc:docMk/>
            <pc:sldMk cId="0" sldId="269"/>
            <ac:spMk id="170" creationId="{00000000-0000-0000-0000-000000000000}"/>
          </ac:spMkLst>
        </pc:spChg>
        <pc:spChg chg="del mod">
          <ac:chgData name="Alejandro" userId="d318735d-b8e5-4f1a-b3a1-33090e35db06" providerId="ADAL" clId="{F5B953ED-52A5-4DDC-B605-44D8BD85C330}" dt="2021-02-13T19:04:04.682" v="1743" actId="478"/>
          <ac:spMkLst>
            <pc:docMk/>
            <pc:sldMk cId="0" sldId="269"/>
            <ac:spMk id="171" creationId="{00000000-0000-0000-0000-000000000000}"/>
          </ac:spMkLst>
        </pc:spChg>
        <pc:spChg chg="del mod">
          <ac:chgData name="Alejandro" userId="d318735d-b8e5-4f1a-b3a1-33090e35db06" providerId="ADAL" clId="{F5B953ED-52A5-4DDC-B605-44D8BD85C330}" dt="2021-02-13T19:03:57.622" v="1741" actId="478"/>
          <ac:spMkLst>
            <pc:docMk/>
            <pc:sldMk cId="0" sldId="269"/>
            <ac:spMk id="173" creationId="{00000000-0000-0000-0000-000000000000}"/>
          </ac:spMkLst>
        </pc:spChg>
        <pc:spChg chg="del mod">
          <ac:chgData name="Alejandro" userId="d318735d-b8e5-4f1a-b3a1-33090e35db06" providerId="ADAL" clId="{F5B953ED-52A5-4DDC-B605-44D8BD85C330}" dt="2021-02-13T19:01:55.817" v="1716" actId="478"/>
          <ac:spMkLst>
            <pc:docMk/>
            <pc:sldMk cId="0" sldId="269"/>
            <ac:spMk id="174" creationId="{00000000-0000-0000-0000-000000000000}"/>
          </ac:spMkLst>
        </pc:spChg>
        <pc:spChg chg="del mod">
          <ac:chgData name="Alejandro" userId="d318735d-b8e5-4f1a-b3a1-33090e35db06" providerId="ADAL" clId="{F5B953ED-52A5-4DDC-B605-44D8BD85C330}" dt="2021-02-13T19:01:55.817" v="1716" actId="478"/>
          <ac:spMkLst>
            <pc:docMk/>
            <pc:sldMk cId="0" sldId="269"/>
            <ac:spMk id="176" creationId="{00000000-0000-0000-0000-000000000000}"/>
          </ac:spMkLst>
        </pc:spChg>
        <pc:spChg chg="del mod">
          <ac:chgData name="Alejandro" userId="d318735d-b8e5-4f1a-b3a1-33090e35db06" providerId="ADAL" clId="{F5B953ED-52A5-4DDC-B605-44D8BD85C330}" dt="2021-02-13T19:01:55.817" v="1716" actId="478"/>
          <ac:spMkLst>
            <pc:docMk/>
            <pc:sldMk cId="0" sldId="269"/>
            <ac:spMk id="177" creationId="{00000000-0000-0000-0000-000000000000}"/>
          </ac:spMkLst>
        </pc:spChg>
        <pc:spChg chg="del mod">
          <ac:chgData name="Alejandro" userId="d318735d-b8e5-4f1a-b3a1-33090e35db06" providerId="ADAL" clId="{F5B953ED-52A5-4DDC-B605-44D8BD85C330}" dt="2021-02-13T19:01:55.817" v="1716" actId="478"/>
          <ac:spMkLst>
            <pc:docMk/>
            <pc:sldMk cId="0" sldId="269"/>
            <ac:spMk id="178" creationId="{00000000-0000-0000-0000-000000000000}"/>
          </ac:spMkLst>
        </pc:spChg>
        <pc:spChg chg="mod">
          <ac:chgData name="Alejandro" userId="d318735d-b8e5-4f1a-b3a1-33090e35db06" providerId="ADAL" clId="{F5B953ED-52A5-4DDC-B605-44D8BD85C330}" dt="2021-02-13T19:09:40.254" v="1850" actId="1076"/>
          <ac:spMkLst>
            <pc:docMk/>
            <pc:sldMk cId="0" sldId="269"/>
            <ac:spMk id="179" creationId="{00000000-0000-0000-0000-000000000000}"/>
          </ac:spMkLst>
        </pc:spChg>
        <pc:spChg chg="del mod">
          <ac:chgData name="Alejandro" userId="d318735d-b8e5-4f1a-b3a1-33090e35db06" providerId="ADAL" clId="{F5B953ED-52A5-4DDC-B605-44D8BD85C330}" dt="2021-02-13T19:01:55.817" v="1716" actId="478"/>
          <ac:spMkLst>
            <pc:docMk/>
            <pc:sldMk cId="0" sldId="269"/>
            <ac:spMk id="180" creationId="{00000000-0000-0000-0000-000000000000}"/>
          </ac:spMkLst>
        </pc:spChg>
        <pc:graphicFrameChg chg="add del mod modGraphic">
          <ac:chgData name="Alejandro" userId="d318735d-b8e5-4f1a-b3a1-33090e35db06" providerId="ADAL" clId="{F5B953ED-52A5-4DDC-B605-44D8BD85C330}" dt="2021-02-13T19:11:21.905" v="1854" actId="21"/>
          <ac:graphicFrameMkLst>
            <pc:docMk/>
            <pc:sldMk cId="0" sldId="269"/>
            <ac:graphicFrameMk id="2" creationId="{134B13EE-D108-48D2-9113-4017725C0D09}"/>
          </ac:graphicFrameMkLst>
        </pc:graphicFrameChg>
        <pc:graphicFrameChg chg="add del mod modGraphic">
          <ac:chgData name="Alejandro" userId="d318735d-b8e5-4f1a-b3a1-33090e35db06" providerId="ADAL" clId="{F5B953ED-52A5-4DDC-B605-44D8BD85C330}" dt="2021-02-13T19:12:39.580" v="1866" actId="21"/>
          <ac:graphicFrameMkLst>
            <pc:docMk/>
            <pc:sldMk cId="0" sldId="269"/>
            <ac:graphicFrameMk id="6" creationId="{27C2A52B-F40A-4A26-82BA-666805666DB8}"/>
          </ac:graphicFrameMkLst>
        </pc:graphicFrameChg>
        <pc:picChg chg="add del mod">
          <ac:chgData name="Alejandro" userId="d318735d-b8e5-4f1a-b3a1-33090e35db06" providerId="ADAL" clId="{F5B953ED-52A5-4DDC-B605-44D8BD85C330}" dt="2021-02-13T19:13:44.443" v="1889" actId="21"/>
          <ac:picMkLst>
            <pc:docMk/>
            <pc:sldMk cId="0" sldId="269"/>
            <ac:picMk id="23" creationId="{90A6BD71-7F1D-4D07-AE05-3F01F950E38B}"/>
          </ac:picMkLst>
        </pc:picChg>
        <pc:cxnChg chg="del mod">
          <ac:chgData name="Alejandro" userId="d318735d-b8e5-4f1a-b3a1-33090e35db06" providerId="ADAL" clId="{F5B953ED-52A5-4DDC-B605-44D8BD85C330}" dt="2021-02-13T19:13:33.291" v="1886" actId="21"/>
          <ac:cxnSpMkLst>
            <pc:docMk/>
            <pc:sldMk cId="0" sldId="269"/>
            <ac:cxnSpMk id="172" creationId="{00000000-0000-0000-0000-000000000000}"/>
          </ac:cxnSpMkLst>
        </pc:cxnChg>
        <pc:cxnChg chg="del mod">
          <ac:chgData name="Alejandro" userId="d318735d-b8e5-4f1a-b3a1-33090e35db06" providerId="ADAL" clId="{F5B953ED-52A5-4DDC-B605-44D8BD85C330}" dt="2021-02-13T19:02:06.764" v="1718" actId="478"/>
          <ac:cxnSpMkLst>
            <pc:docMk/>
            <pc:sldMk cId="0" sldId="269"/>
            <ac:cxnSpMk id="175" creationId="{00000000-0000-0000-0000-000000000000}"/>
          </ac:cxnSpMkLst>
        </pc:cxnChg>
        <pc:cxnChg chg="del mod">
          <ac:chgData name="Alejandro" userId="d318735d-b8e5-4f1a-b3a1-33090e35db06" providerId="ADAL" clId="{F5B953ED-52A5-4DDC-B605-44D8BD85C330}" dt="2021-02-13T19:01:55.817" v="1716" actId="478"/>
          <ac:cxnSpMkLst>
            <pc:docMk/>
            <pc:sldMk cId="0" sldId="269"/>
            <ac:cxnSpMk id="181" creationId="{00000000-0000-0000-0000-000000000000}"/>
          </ac:cxnSpMkLst>
        </pc:cxnChg>
        <pc:cxnChg chg="del mod">
          <ac:chgData name="Alejandro" userId="d318735d-b8e5-4f1a-b3a1-33090e35db06" providerId="ADAL" clId="{F5B953ED-52A5-4DDC-B605-44D8BD85C330}" dt="2021-02-13T19:01:55.817" v="1716" actId="478"/>
          <ac:cxnSpMkLst>
            <pc:docMk/>
            <pc:sldMk cId="0" sldId="269"/>
            <ac:cxnSpMk id="182" creationId="{00000000-0000-0000-0000-000000000000}"/>
          </ac:cxnSpMkLst>
        </pc:cxnChg>
        <pc:cxnChg chg="del mod">
          <ac:chgData name="Alejandro" userId="d318735d-b8e5-4f1a-b3a1-33090e35db06" providerId="ADAL" clId="{F5B953ED-52A5-4DDC-B605-44D8BD85C330}" dt="2021-02-13T19:01:55.817" v="1716" actId="478"/>
          <ac:cxnSpMkLst>
            <pc:docMk/>
            <pc:sldMk cId="0" sldId="269"/>
            <ac:cxnSpMk id="183" creationId="{00000000-0000-0000-0000-000000000000}"/>
          </ac:cxnSpMkLst>
        </pc:cxnChg>
      </pc:sldChg>
      <pc:sldChg chg="addSp delSp modSp del mod ord modClrScheme chgLayout">
        <pc:chgData name="Alejandro" userId="d318735d-b8e5-4f1a-b3a1-33090e35db06" providerId="ADAL" clId="{F5B953ED-52A5-4DDC-B605-44D8BD85C330}" dt="2021-02-13T19:58:28.343" v="2802" actId="2696"/>
        <pc:sldMkLst>
          <pc:docMk/>
          <pc:sldMk cId="0" sldId="270"/>
        </pc:sldMkLst>
        <pc:spChg chg="add mod ord">
          <ac:chgData name="Alejandro" userId="d318735d-b8e5-4f1a-b3a1-33090e35db06" providerId="ADAL" clId="{F5B953ED-52A5-4DDC-B605-44D8BD85C330}" dt="2021-02-13T19:58:07.161" v="2799" actId="21"/>
          <ac:spMkLst>
            <pc:docMk/>
            <pc:sldMk cId="0" sldId="270"/>
            <ac:spMk id="2" creationId="{C0A0D71F-C8B7-43F0-B23C-4988DF11E3C4}"/>
          </ac:spMkLst>
        </pc:spChg>
        <pc:spChg chg="mod ord">
          <ac:chgData name="Alejandro" userId="d318735d-b8e5-4f1a-b3a1-33090e35db06" providerId="ADAL" clId="{F5B953ED-52A5-4DDC-B605-44D8BD85C330}" dt="2021-02-13T19:53:57.093" v="2765" actId="21"/>
          <ac:spMkLst>
            <pc:docMk/>
            <pc:sldMk cId="0" sldId="270"/>
            <ac:spMk id="188" creationId="{00000000-0000-0000-0000-000000000000}"/>
          </ac:spMkLst>
        </pc:spChg>
        <pc:spChg chg="del mod ord">
          <ac:chgData name="Alejandro" userId="d318735d-b8e5-4f1a-b3a1-33090e35db06" providerId="ADAL" clId="{F5B953ED-52A5-4DDC-B605-44D8BD85C330}" dt="2021-02-13T19:21:29.440" v="1942" actId="700"/>
          <ac:spMkLst>
            <pc:docMk/>
            <pc:sldMk cId="0" sldId="270"/>
            <ac:spMk id="189" creationId="{00000000-0000-0000-0000-000000000000}"/>
          </ac:spMkLst>
        </pc:spChg>
        <pc:spChg chg="del">
          <ac:chgData name="Alejandro" userId="d318735d-b8e5-4f1a-b3a1-33090e35db06" providerId="ADAL" clId="{F5B953ED-52A5-4DDC-B605-44D8BD85C330}" dt="2021-02-13T19:09:17.811" v="1847" actId="21"/>
          <ac:spMkLst>
            <pc:docMk/>
            <pc:sldMk cId="0" sldId="270"/>
            <ac:spMk id="191" creationId="{00000000-0000-0000-0000-000000000000}"/>
          </ac:spMkLst>
        </pc:spChg>
        <pc:spChg chg="del">
          <ac:chgData name="Alejandro" userId="d318735d-b8e5-4f1a-b3a1-33090e35db06" providerId="ADAL" clId="{F5B953ED-52A5-4DDC-B605-44D8BD85C330}" dt="2021-02-13T19:21:33.971" v="1943" actId="478"/>
          <ac:spMkLst>
            <pc:docMk/>
            <pc:sldMk cId="0" sldId="270"/>
            <ac:spMk id="192" creationId="{00000000-0000-0000-0000-000000000000}"/>
          </ac:spMkLst>
        </pc:spChg>
        <pc:picChg chg="del mod">
          <ac:chgData name="Alejandro" userId="d318735d-b8e5-4f1a-b3a1-33090e35db06" providerId="ADAL" clId="{F5B953ED-52A5-4DDC-B605-44D8BD85C330}" dt="2021-02-13T19:06:20.920" v="1795" actId="21"/>
          <ac:picMkLst>
            <pc:docMk/>
            <pc:sldMk cId="0" sldId="270"/>
            <ac:picMk id="190" creationId="{00000000-0000-0000-0000-000000000000}"/>
          </ac:picMkLst>
        </pc:picChg>
      </pc:sldChg>
      <pc:sldChg chg="addSp modSp del mod ord setBg">
        <pc:chgData name="Alejandro" userId="d318735d-b8e5-4f1a-b3a1-33090e35db06" providerId="ADAL" clId="{F5B953ED-52A5-4DDC-B605-44D8BD85C330}" dt="2021-02-14T12:48:41.407" v="8023" actId="27636"/>
        <pc:sldMkLst>
          <pc:docMk/>
          <pc:sldMk cId="0" sldId="271"/>
        </pc:sldMkLst>
        <pc:spChg chg="add">
          <ac:chgData name="Alejandro" userId="d318735d-b8e5-4f1a-b3a1-33090e35db06" providerId="ADAL" clId="{F5B953ED-52A5-4DDC-B605-44D8BD85C330}" dt="2021-02-13T18:11:06.211" v="1599" actId="26606"/>
          <ac:spMkLst>
            <pc:docMk/>
            <pc:sldMk cId="0" sldId="271"/>
            <ac:spMk id="75" creationId="{5A0118C5-4F8D-4CF4-BADD-53FEACC6C42A}"/>
          </ac:spMkLst>
        </pc:spChg>
        <pc:spChg chg="add">
          <ac:chgData name="Alejandro" userId="d318735d-b8e5-4f1a-b3a1-33090e35db06" providerId="ADAL" clId="{F5B953ED-52A5-4DDC-B605-44D8BD85C330}" dt="2021-02-13T18:11:06.211" v="1599" actId="26606"/>
          <ac:spMkLst>
            <pc:docMk/>
            <pc:sldMk cId="0" sldId="271"/>
            <ac:spMk id="77" creationId="{CAEBFCD5-5356-4326-8D39-8235A46CD7B2}"/>
          </ac:spMkLst>
        </pc:spChg>
        <pc:spChg chg="add">
          <ac:chgData name="Alejandro" userId="d318735d-b8e5-4f1a-b3a1-33090e35db06" providerId="ADAL" clId="{F5B953ED-52A5-4DDC-B605-44D8BD85C330}" dt="2021-02-13T18:11:06.211" v="1599" actId="26606"/>
          <ac:spMkLst>
            <pc:docMk/>
            <pc:sldMk cId="0" sldId="271"/>
            <ac:spMk id="79" creationId="{F6814848-248A-47DD-88E0-95099D951EF8}"/>
          </ac:spMkLst>
        </pc:spChg>
        <pc:spChg chg="add">
          <ac:chgData name="Alejandro" userId="d318735d-b8e5-4f1a-b3a1-33090e35db06" providerId="ADAL" clId="{F5B953ED-52A5-4DDC-B605-44D8BD85C330}" dt="2021-02-13T18:11:06.211" v="1599" actId="26606"/>
          <ac:spMkLst>
            <pc:docMk/>
            <pc:sldMk cId="0" sldId="271"/>
            <ac:spMk id="81" creationId="{718BDA89-0D2C-4C4E-99F6-D7A220FE48D3}"/>
          </ac:spMkLst>
        </pc:spChg>
        <pc:spChg chg="add">
          <ac:chgData name="Alejandro" userId="d318735d-b8e5-4f1a-b3a1-33090e35db06" providerId="ADAL" clId="{F5B953ED-52A5-4DDC-B605-44D8BD85C330}" dt="2021-02-13T18:11:06.211" v="1599" actId="26606"/>
          <ac:spMkLst>
            <pc:docMk/>
            <pc:sldMk cId="0" sldId="271"/>
            <ac:spMk id="87" creationId="{7CE98B01-ED41-482F-AFA1-19C7FA7C04A7}"/>
          </ac:spMkLst>
        </pc:spChg>
        <pc:spChg chg="add">
          <ac:chgData name="Alejandro" userId="d318735d-b8e5-4f1a-b3a1-33090e35db06" providerId="ADAL" clId="{F5B953ED-52A5-4DDC-B605-44D8BD85C330}" dt="2021-02-13T18:11:06.211" v="1599" actId="26606"/>
          <ac:spMkLst>
            <pc:docMk/>
            <pc:sldMk cId="0" sldId="271"/>
            <ac:spMk id="89" creationId="{B9CABDD0-8DF6-4974-A224-9A2A81778003}"/>
          </ac:spMkLst>
        </pc:spChg>
        <pc:spChg chg="mod">
          <ac:chgData name="Alejandro" userId="d318735d-b8e5-4f1a-b3a1-33090e35db06" providerId="ADAL" clId="{F5B953ED-52A5-4DDC-B605-44D8BD85C330}" dt="2021-02-13T18:11:06.211" v="1599" actId="26606"/>
          <ac:spMkLst>
            <pc:docMk/>
            <pc:sldMk cId="0" sldId="271"/>
            <ac:spMk id="197" creationId="{00000000-0000-0000-0000-000000000000}"/>
          </ac:spMkLst>
        </pc:spChg>
        <pc:spChg chg="mod">
          <ac:chgData name="Alejandro" userId="d318735d-b8e5-4f1a-b3a1-33090e35db06" providerId="ADAL" clId="{F5B953ED-52A5-4DDC-B605-44D8BD85C330}" dt="2021-02-14T12:48:41.407" v="8023" actId="27636"/>
          <ac:spMkLst>
            <pc:docMk/>
            <pc:sldMk cId="0" sldId="271"/>
            <ac:spMk id="198" creationId="{00000000-0000-0000-0000-000000000000}"/>
          </ac:spMkLst>
        </pc:spChg>
        <pc:grpChg chg="add">
          <ac:chgData name="Alejandro" userId="d318735d-b8e5-4f1a-b3a1-33090e35db06" providerId="ADAL" clId="{F5B953ED-52A5-4DDC-B605-44D8BD85C330}" dt="2021-02-13T18:11:06.211" v="1599" actId="26606"/>
          <ac:grpSpMkLst>
            <pc:docMk/>
            <pc:sldMk cId="0" sldId="271"/>
            <ac:grpSpMk id="83" creationId="{6B67BE95-96EF-433C-9F29-B0732AA6B6AC}"/>
          </ac:grpSpMkLst>
        </pc:grpChg>
        <pc:grpChg chg="add">
          <ac:chgData name="Alejandro" userId="d318735d-b8e5-4f1a-b3a1-33090e35db06" providerId="ADAL" clId="{F5B953ED-52A5-4DDC-B605-44D8BD85C330}" dt="2021-02-13T18:11:06.211" v="1599" actId="26606"/>
          <ac:grpSpMkLst>
            <pc:docMk/>
            <pc:sldMk cId="0" sldId="271"/>
            <ac:grpSpMk id="91" creationId="{D6E8B984-55B9-4A62-A043-997D00F0AE09}"/>
          </ac:grpSpMkLst>
        </pc:grpChg>
      </pc:sldChg>
      <pc:sldChg chg="addSp modSp del mod ord setBg">
        <pc:chgData name="Alejandro" userId="d318735d-b8e5-4f1a-b3a1-33090e35db06" providerId="ADAL" clId="{F5B953ED-52A5-4DDC-B605-44D8BD85C330}" dt="2021-02-14T12:48:41.431" v="8024" actId="27636"/>
        <pc:sldMkLst>
          <pc:docMk/>
          <pc:sldMk cId="0" sldId="272"/>
        </pc:sldMkLst>
        <pc:spChg chg="add">
          <ac:chgData name="Alejandro" userId="d318735d-b8e5-4f1a-b3a1-33090e35db06" providerId="ADAL" clId="{F5B953ED-52A5-4DDC-B605-44D8BD85C330}" dt="2021-02-13T18:11:10.296" v="1600" actId="26606"/>
          <ac:spMkLst>
            <pc:docMk/>
            <pc:sldMk cId="0" sldId="272"/>
            <ac:spMk id="81" creationId="{5A0118C5-4F8D-4CF4-BADD-53FEACC6C42A}"/>
          </ac:spMkLst>
        </pc:spChg>
        <pc:spChg chg="add">
          <ac:chgData name="Alejandro" userId="d318735d-b8e5-4f1a-b3a1-33090e35db06" providerId="ADAL" clId="{F5B953ED-52A5-4DDC-B605-44D8BD85C330}" dt="2021-02-13T18:11:10.296" v="1600" actId="26606"/>
          <ac:spMkLst>
            <pc:docMk/>
            <pc:sldMk cId="0" sldId="272"/>
            <ac:spMk id="83" creationId="{CAEBFCD5-5356-4326-8D39-8235A46CD7B2}"/>
          </ac:spMkLst>
        </pc:spChg>
        <pc:spChg chg="add">
          <ac:chgData name="Alejandro" userId="d318735d-b8e5-4f1a-b3a1-33090e35db06" providerId="ADAL" clId="{F5B953ED-52A5-4DDC-B605-44D8BD85C330}" dt="2021-02-13T18:11:10.296" v="1600" actId="26606"/>
          <ac:spMkLst>
            <pc:docMk/>
            <pc:sldMk cId="0" sldId="272"/>
            <ac:spMk id="85" creationId="{F6814848-248A-47DD-88E0-95099D951EF8}"/>
          </ac:spMkLst>
        </pc:spChg>
        <pc:spChg chg="add">
          <ac:chgData name="Alejandro" userId="d318735d-b8e5-4f1a-b3a1-33090e35db06" providerId="ADAL" clId="{F5B953ED-52A5-4DDC-B605-44D8BD85C330}" dt="2021-02-13T18:11:10.296" v="1600" actId="26606"/>
          <ac:spMkLst>
            <pc:docMk/>
            <pc:sldMk cId="0" sldId="272"/>
            <ac:spMk id="87" creationId="{718BDA89-0D2C-4C4E-99F6-D7A220FE48D3}"/>
          </ac:spMkLst>
        </pc:spChg>
        <pc:spChg chg="add">
          <ac:chgData name="Alejandro" userId="d318735d-b8e5-4f1a-b3a1-33090e35db06" providerId="ADAL" clId="{F5B953ED-52A5-4DDC-B605-44D8BD85C330}" dt="2021-02-13T18:11:10.296" v="1600" actId="26606"/>
          <ac:spMkLst>
            <pc:docMk/>
            <pc:sldMk cId="0" sldId="272"/>
            <ac:spMk id="93" creationId="{7CE98B01-ED41-482F-AFA1-19C7FA7C04A7}"/>
          </ac:spMkLst>
        </pc:spChg>
        <pc:spChg chg="add">
          <ac:chgData name="Alejandro" userId="d318735d-b8e5-4f1a-b3a1-33090e35db06" providerId="ADAL" clId="{F5B953ED-52A5-4DDC-B605-44D8BD85C330}" dt="2021-02-13T18:11:10.296" v="1600" actId="26606"/>
          <ac:spMkLst>
            <pc:docMk/>
            <pc:sldMk cId="0" sldId="272"/>
            <ac:spMk id="95" creationId="{B9CABDD0-8DF6-4974-A224-9A2A81778003}"/>
          </ac:spMkLst>
        </pc:spChg>
        <pc:spChg chg="mod">
          <ac:chgData name="Alejandro" userId="d318735d-b8e5-4f1a-b3a1-33090e35db06" providerId="ADAL" clId="{F5B953ED-52A5-4DDC-B605-44D8BD85C330}" dt="2021-02-13T18:11:10.296" v="1600" actId="26606"/>
          <ac:spMkLst>
            <pc:docMk/>
            <pc:sldMk cId="0" sldId="272"/>
            <ac:spMk id="203" creationId="{00000000-0000-0000-0000-000000000000}"/>
          </ac:spMkLst>
        </pc:spChg>
        <pc:spChg chg="mod">
          <ac:chgData name="Alejandro" userId="d318735d-b8e5-4f1a-b3a1-33090e35db06" providerId="ADAL" clId="{F5B953ED-52A5-4DDC-B605-44D8BD85C330}" dt="2021-02-14T12:48:41.431" v="8024" actId="27636"/>
          <ac:spMkLst>
            <pc:docMk/>
            <pc:sldMk cId="0" sldId="272"/>
            <ac:spMk id="204" creationId="{00000000-0000-0000-0000-000000000000}"/>
          </ac:spMkLst>
        </pc:spChg>
        <pc:grpChg chg="add">
          <ac:chgData name="Alejandro" userId="d318735d-b8e5-4f1a-b3a1-33090e35db06" providerId="ADAL" clId="{F5B953ED-52A5-4DDC-B605-44D8BD85C330}" dt="2021-02-13T18:11:10.296" v="1600" actId="26606"/>
          <ac:grpSpMkLst>
            <pc:docMk/>
            <pc:sldMk cId="0" sldId="272"/>
            <ac:grpSpMk id="89" creationId="{6B67BE95-96EF-433C-9F29-B0732AA6B6AC}"/>
          </ac:grpSpMkLst>
        </pc:grpChg>
        <pc:grpChg chg="add">
          <ac:chgData name="Alejandro" userId="d318735d-b8e5-4f1a-b3a1-33090e35db06" providerId="ADAL" clId="{F5B953ED-52A5-4DDC-B605-44D8BD85C330}" dt="2021-02-13T18:11:10.296" v="1600" actId="26606"/>
          <ac:grpSpMkLst>
            <pc:docMk/>
            <pc:sldMk cId="0" sldId="272"/>
            <ac:grpSpMk id="97" creationId="{D6E8B984-55B9-4A62-A043-997D00F0AE09}"/>
          </ac:grpSpMkLst>
        </pc:grpChg>
      </pc:sldChg>
      <pc:sldChg chg="addSp delSp modSp add del mod ord setBg">
        <pc:chgData name="Alejandro" userId="d318735d-b8e5-4f1a-b3a1-33090e35db06" providerId="ADAL" clId="{F5B953ED-52A5-4DDC-B605-44D8BD85C330}" dt="2021-02-14T11:21:18.560" v="6639" actId="47"/>
        <pc:sldMkLst>
          <pc:docMk/>
          <pc:sldMk cId="0" sldId="273"/>
        </pc:sldMkLst>
        <pc:spChg chg="add">
          <ac:chgData name="Alejandro" userId="d318735d-b8e5-4f1a-b3a1-33090e35db06" providerId="ADAL" clId="{F5B953ED-52A5-4DDC-B605-44D8BD85C330}" dt="2021-02-13T18:11:22.318" v="1601" actId="26606"/>
          <ac:spMkLst>
            <pc:docMk/>
            <pc:sldMk cId="0" sldId="273"/>
            <ac:spMk id="87" creationId="{1707FC24-6981-43D9-B525-C7832BA22463}"/>
          </ac:spMkLst>
        </pc:spChg>
        <pc:spChg chg="mod">
          <ac:chgData name="Alejandro" userId="d318735d-b8e5-4f1a-b3a1-33090e35db06" providerId="ADAL" clId="{F5B953ED-52A5-4DDC-B605-44D8BD85C330}" dt="2021-02-13T18:11:22.318" v="1601" actId="26606"/>
          <ac:spMkLst>
            <pc:docMk/>
            <pc:sldMk cId="0" sldId="273"/>
            <ac:spMk id="209" creationId="{00000000-0000-0000-0000-000000000000}"/>
          </ac:spMkLst>
        </pc:spChg>
        <pc:picChg chg="del">
          <ac:chgData name="Alejandro" userId="d318735d-b8e5-4f1a-b3a1-33090e35db06" providerId="ADAL" clId="{F5B953ED-52A5-4DDC-B605-44D8BD85C330}" dt="2021-02-14T11:11:21.828" v="6085"/>
          <ac:picMkLst>
            <pc:docMk/>
            <pc:sldMk cId="0" sldId="273"/>
            <ac:picMk id="2" creationId="{DA3562EF-CD70-4667-92BB-8EE6B0B31CD6}"/>
          </ac:picMkLst>
        </pc:picChg>
        <pc:picChg chg="del mod">
          <ac:chgData name="Alejandro" userId="d318735d-b8e5-4f1a-b3a1-33090e35db06" providerId="ADAL" clId="{F5B953ED-52A5-4DDC-B605-44D8BD85C330}" dt="2021-02-13T20:51:54.897" v="3291"/>
          <ac:picMkLst>
            <pc:docMk/>
            <pc:sldMk cId="0" sldId="273"/>
            <ac:picMk id="5" creationId="{060FB147-1925-4FAE-B579-565A49A3E96E}"/>
          </ac:picMkLst>
        </pc:picChg>
        <pc:picChg chg="del mod">
          <ac:chgData name="Alejandro" userId="d318735d-b8e5-4f1a-b3a1-33090e35db06" providerId="ADAL" clId="{F5B953ED-52A5-4DDC-B605-44D8BD85C330}" dt="2021-02-13T20:52:06.171" v="3292"/>
          <ac:picMkLst>
            <pc:docMk/>
            <pc:sldMk cId="0" sldId="273"/>
            <ac:picMk id="6" creationId="{036A1DF0-8605-4A63-AFA4-4FED85AC092B}"/>
          </ac:picMkLst>
        </pc:picChg>
        <pc:picChg chg="del mod">
          <ac:chgData name="Alejandro" userId="d318735d-b8e5-4f1a-b3a1-33090e35db06" providerId="ADAL" clId="{F5B953ED-52A5-4DDC-B605-44D8BD85C330}" dt="2021-02-13T20:52:30.295" v="3293"/>
          <ac:picMkLst>
            <pc:docMk/>
            <pc:sldMk cId="0" sldId="273"/>
            <ac:picMk id="7" creationId="{F315FF98-061E-468E-9DCD-659BB4F39A77}"/>
          </ac:picMkLst>
        </pc:picChg>
        <pc:picChg chg="mod">
          <ac:chgData name="Alejandro" userId="d318735d-b8e5-4f1a-b3a1-33090e35db06" providerId="ADAL" clId="{F5B953ED-52A5-4DDC-B605-44D8BD85C330}" dt="2021-02-14T11:12:58.091" v="6091" actId="962"/>
          <ac:picMkLst>
            <pc:docMk/>
            <pc:sldMk cId="0" sldId="273"/>
            <ac:picMk id="210" creationId="{00000000-0000-0000-0000-000000000000}"/>
          </ac:picMkLst>
        </pc:picChg>
      </pc:sldChg>
      <pc:sldChg chg="addSp modSp add mod setBg">
        <pc:chgData name="Alejandro" userId="d318735d-b8e5-4f1a-b3a1-33090e35db06" providerId="ADAL" clId="{F5B953ED-52A5-4DDC-B605-44D8BD85C330}" dt="2021-02-14T10:56:43.537" v="5836" actId="1076"/>
        <pc:sldMkLst>
          <pc:docMk/>
          <pc:sldMk cId="0" sldId="274"/>
        </pc:sldMkLst>
        <pc:spChg chg="add">
          <ac:chgData name="Alejandro" userId="d318735d-b8e5-4f1a-b3a1-33090e35db06" providerId="ADAL" clId="{F5B953ED-52A5-4DDC-B605-44D8BD85C330}" dt="2021-02-14T10:56:08.222" v="5829" actId="26606"/>
          <ac:spMkLst>
            <pc:docMk/>
            <pc:sldMk cId="0" sldId="274"/>
            <ac:spMk id="94" creationId="{4281BC32-FF58-4898-A6B5-7B3D059BCEB0}"/>
          </ac:spMkLst>
        </pc:spChg>
        <pc:spChg chg="add">
          <ac:chgData name="Alejandro" userId="d318735d-b8e5-4f1a-b3a1-33090e35db06" providerId="ADAL" clId="{F5B953ED-52A5-4DDC-B605-44D8BD85C330}" dt="2021-02-14T10:56:08.222" v="5829" actId="26606"/>
          <ac:spMkLst>
            <pc:docMk/>
            <pc:sldMk cId="0" sldId="274"/>
            <ac:spMk id="96" creationId="{0D614406-135F-4875-9C87-53822CB19ABB}"/>
          </ac:spMkLst>
        </pc:spChg>
        <pc:spChg chg="add">
          <ac:chgData name="Alejandro" userId="d318735d-b8e5-4f1a-b3a1-33090e35db06" providerId="ADAL" clId="{F5B953ED-52A5-4DDC-B605-44D8BD85C330}" dt="2021-02-14T10:56:08.222" v="5829" actId="26606"/>
          <ac:spMkLst>
            <pc:docMk/>
            <pc:sldMk cId="0" sldId="274"/>
            <ac:spMk id="98" creationId="{A47020BD-3785-4628-8C5E-A4011B43EF88}"/>
          </ac:spMkLst>
        </pc:spChg>
        <pc:spChg chg="mod ord">
          <ac:chgData name="Alejandro" userId="d318735d-b8e5-4f1a-b3a1-33090e35db06" providerId="ADAL" clId="{F5B953ED-52A5-4DDC-B605-44D8BD85C330}" dt="2021-02-14T10:56:08.222" v="5829" actId="26606"/>
          <ac:spMkLst>
            <pc:docMk/>
            <pc:sldMk cId="0" sldId="274"/>
            <ac:spMk id="215" creationId="{00000000-0000-0000-0000-000000000000}"/>
          </ac:spMkLst>
        </pc:spChg>
        <pc:picChg chg="mod">
          <ac:chgData name="Alejandro" userId="d318735d-b8e5-4f1a-b3a1-33090e35db06" providerId="ADAL" clId="{F5B953ED-52A5-4DDC-B605-44D8BD85C330}" dt="2021-02-14T10:56:43.537" v="5836" actId="1076"/>
          <ac:picMkLst>
            <pc:docMk/>
            <pc:sldMk cId="0" sldId="274"/>
            <ac:picMk id="216" creationId="{00000000-0000-0000-0000-000000000000}"/>
          </ac:picMkLst>
        </pc:picChg>
        <pc:picChg chg="mod">
          <ac:chgData name="Alejandro" userId="d318735d-b8e5-4f1a-b3a1-33090e35db06" providerId="ADAL" clId="{F5B953ED-52A5-4DDC-B605-44D8BD85C330}" dt="2021-02-14T10:56:41.103" v="5835" actId="1076"/>
          <ac:picMkLst>
            <pc:docMk/>
            <pc:sldMk cId="0" sldId="274"/>
            <ac:picMk id="217" creationId="{00000000-0000-0000-0000-000000000000}"/>
          </ac:picMkLst>
        </pc:picChg>
      </pc:sldChg>
      <pc:sldChg chg="addSp modSp add mod setBg addAnim">
        <pc:chgData name="Alejandro" userId="d318735d-b8e5-4f1a-b3a1-33090e35db06" providerId="ADAL" clId="{F5B953ED-52A5-4DDC-B605-44D8BD85C330}" dt="2021-02-13T18:11:57.634" v="1603"/>
        <pc:sldMkLst>
          <pc:docMk/>
          <pc:sldMk cId="0" sldId="275"/>
        </pc:sldMkLst>
        <pc:spChg chg="add">
          <ac:chgData name="Alejandro" userId="d318735d-b8e5-4f1a-b3a1-33090e35db06" providerId="ADAL" clId="{F5B953ED-52A5-4DDC-B605-44D8BD85C330}" dt="2021-02-13T18:11:57.633" v="1602" actId="26606"/>
          <ac:spMkLst>
            <pc:docMk/>
            <pc:sldMk cId="0" sldId="275"/>
            <ac:spMk id="100" creationId="{87CC2527-562A-4F69-B487-4371E5B243E7}"/>
          </ac:spMkLst>
        </pc:spChg>
        <pc:spChg chg="mod ord">
          <ac:chgData name="Alejandro" userId="d318735d-b8e5-4f1a-b3a1-33090e35db06" providerId="ADAL" clId="{F5B953ED-52A5-4DDC-B605-44D8BD85C330}" dt="2021-02-13T18:11:57.633" v="1602" actId="26606"/>
          <ac:spMkLst>
            <pc:docMk/>
            <pc:sldMk cId="0" sldId="275"/>
            <ac:spMk id="222" creationId="{00000000-0000-0000-0000-000000000000}"/>
          </ac:spMkLst>
        </pc:spChg>
        <pc:picChg chg="mod">
          <ac:chgData name="Alejandro" userId="d318735d-b8e5-4f1a-b3a1-33090e35db06" providerId="ADAL" clId="{F5B953ED-52A5-4DDC-B605-44D8BD85C330}" dt="2021-02-13T18:11:57.633" v="1602" actId="26606"/>
          <ac:picMkLst>
            <pc:docMk/>
            <pc:sldMk cId="0" sldId="275"/>
            <ac:picMk id="223" creationId="{00000000-0000-0000-0000-000000000000}"/>
          </ac:picMkLst>
        </pc:picChg>
        <pc:cxnChg chg="add">
          <ac:chgData name="Alejandro" userId="d318735d-b8e5-4f1a-b3a1-33090e35db06" providerId="ADAL" clId="{F5B953ED-52A5-4DDC-B605-44D8BD85C330}" dt="2021-02-13T18:11:57.633" v="1602" actId="26606"/>
          <ac:cxnSpMkLst>
            <pc:docMk/>
            <pc:sldMk cId="0" sldId="275"/>
            <ac:cxnSpMk id="102" creationId="{BCDAEC91-5BCE-4B55-9CC0-43EF94CB734B}"/>
          </ac:cxnSpMkLst>
        </pc:cxnChg>
      </pc:sldChg>
      <pc:sldChg chg="del">
        <pc:chgData name="Alejandro" userId="d318735d-b8e5-4f1a-b3a1-33090e35db06" providerId="ADAL" clId="{F5B953ED-52A5-4DDC-B605-44D8BD85C330}" dt="2021-02-13T10:15:15.840" v="21" actId="47"/>
        <pc:sldMkLst>
          <pc:docMk/>
          <pc:sldMk cId="1340633661" sldId="275"/>
        </pc:sldMkLst>
      </pc:sldChg>
      <pc:sldChg chg="del ord">
        <pc:chgData name="Alejandro" userId="d318735d-b8e5-4f1a-b3a1-33090e35db06" providerId="ADAL" clId="{F5B953ED-52A5-4DDC-B605-44D8BD85C330}" dt="2021-02-13T18:12:10.357" v="1604" actId="47"/>
        <pc:sldMkLst>
          <pc:docMk/>
          <pc:sldMk cId="2705824149" sldId="276"/>
        </pc:sldMkLst>
      </pc:sldChg>
      <pc:sldChg chg="addSp delSp modSp add mod ord setBg modClrScheme chgLayout">
        <pc:chgData name="Alejandro" userId="d318735d-b8e5-4f1a-b3a1-33090e35db06" providerId="ADAL" clId="{F5B953ED-52A5-4DDC-B605-44D8BD85C330}" dt="2021-02-14T17:38:17.382" v="9668" actId="20577"/>
        <pc:sldMkLst>
          <pc:docMk/>
          <pc:sldMk cId="0" sldId="277"/>
        </pc:sldMkLst>
        <pc:spChg chg="add mod">
          <ac:chgData name="Alejandro" userId="d318735d-b8e5-4f1a-b3a1-33090e35db06" providerId="ADAL" clId="{F5B953ED-52A5-4DDC-B605-44D8BD85C330}" dt="2021-02-14T17:37:16.708" v="9657" actId="404"/>
          <ac:spMkLst>
            <pc:docMk/>
            <pc:sldMk cId="0" sldId="277"/>
            <ac:spMk id="12" creationId="{AE875528-991B-4A76-AED5-C6F192DEF4A5}"/>
          </ac:spMkLst>
        </pc:spChg>
        <pc:spChg chg="add mod">
          <ac:chgData name="Alejandro" userId="d318735d-b8e5-4f1a-b3a1-33090e35db06" providerId="ADAL" clId="{F5B953ED-52A5-4DDC-B605-44D8BD85C330}" dt="2021-02-14T17:36:54.421" v="9653" actId="1076"/>
          <ac:spMkLst>
            <pc:docMk/>
            <pc:sldMk cId="0" sldId="277"/>
            <ac:spMk id="13" creationId="{18167150-01F0-4870-BD11-19AFF72802C5}"/>
          </ac:spMkLst>
        </pc:spChg>
        <pc:spChg chg="add del">
          <ac:chgData name="Alejandro" userId="d318735d-b8e5-4f1a-b3a1-33090e35db06" providerId="ADAL" clId="{F5B953ED-52A5-4DDC-B605-44D8BD85C330}" dt="2021-02-14T17:34:05.970" v="9615" actId="26606"/>
          <ac:spMkLst>
            <pc:docMk/>
            <pc:sldMk cId="0" sldId="277"/>
            <ac:spMk id="115" creationId="{F8446B12-7391-4711-8B31-112A0B896C76}"/>
          </ac:spMkLst>
        </pc:spChg>
        <pc:spChg chg="mod ord">
          <ac:chgData name="Alejandro" userId="d318735d-b8e5-4f1a-b3a1-33090e35db06" providerId="ADAL" clId="{F5B953ED-52A5-4DDC-B605-44D8BD85C330}" dt="2021-02-14T17:38:17.382" v="9668" actId="20577"/>
          <ac:spMkLst>
            <pc:docMk/>
            <pc:sldMk cId="0" sldId="277"/>
            <ac:spMk id="237" creationId="{00000000-0000-0000-0000-000000000000}"/>
          </ac:spMkLst>
        </pc:spChg>
        <pc:spChg chg="del mod ord">
          <ac:chgData name="Alejandro" userId="d318735d-b8e5-4f1a-b3a1-33090e35db06" providerId="ADAL" clId="{F5B953ED-52A5-4DDC-B605-44D8BD85C330}" dt="2021-02-14T17:36:26.506" v="9648" actId="478"/>
          <ac:spMkLst>
            <pc:docMk/>
            <pc:sldMk cId="0" sldId="277"/>
            <ac:spMk id="238" creationId="{00000000-0000-0000-0000-000000000000}"/>
          </ac:spMkLst>
        </pc:spChg>
        <pc:spChg chg="add">
          <ac:chgData name="Alejandro" userId="d318735d-b8e5-4f1a-b3a1-33090e35db06" providerId="ADAL" clId="{F5B953ED-52A5-4DDC-B605-44D8BD85C330}" dt="2021-02-14T17:36:11.179" v="9644" actId="26606"/>
          <ac:spMkLst>
            <pc:docMk/>
            <pc:sldMk cId="0" sldId="277"/>
            <ac:spMk id="240" creationId="{EBF87945-A001-489F-9D9B-7D9435F0B9CA}"/>
          </ac:spMkLst>
        </pc:spChg>
        <pc:grpChg chg="add del">
          <ac:chgData name="Alejandro" userId="d318735d-b8e5-4f1a-b3a1-33090e35db06" providerId="ADAL" clId="{F5B953ED-52A5-4DDC-B605-44D8BD85C330}" dt="2021-02-14T17:34:05.970" v="9615" actId="26606"/>
          <ac:grpSpMkLst>
            <pc:docMk/>
            <pc:sldMk cId="0" sldId="277"/>
            <ac:grpSpMk id="117" creationId="{AC0B7807-0C83-4963-821A-69B172722E49}"/>
          </ac:grpSpMkLst>
        </pc:grpChg>
        <pc:picChg chg="add del mod">
          <ac:chgData name="Alejandro" userId="d318735d-b8e5-4f1a-b3a1-33090e35db06" providerId="ADAL" clId="{F5B953ED-52A5-4DDC-B605-44D8BD85C330}" dt="2021-02-14T17:36:26.506" v="9648" actId="478"/>
          <ac:picMkLst>
            <pc:docMk/>
            <pc:sldMk cId="0" sldId="277"/>
            <ac:picMk id="5" creationId="{09ACEEF5-BDFD-432E-A82C-983A00DACB72}"/>
          </ac:picMkLst>
        </pc:picChg>
        <pc:picChg chg="add mod">
          <ac:chgData name="Alejandro" userId="d318735d-b8e5-4f1a-b3a1-33090e35db06" providerId="ADAL" clId="{F5B953ED-52A5-4DDC-B605-44D8BD85C330}" dt="2021-02-14T17:36:54.421" v="9653" actId="1076"/>
          <ac:picMkLst>
            <pc:docMk/>
            <pc:sldMk cId="0" sldId="277"/>
            <ac:picMk id="11" creationId="{CAB0D508-B165-4AE1-9804-64D1AD2A5EBC}"/>
          </ac:picMkLst>
        </pc:picChg>
        <pc:picChg chg="del mod">
          <ac:chgData name="Alejandro" userId="d318735d-b8e5-4f1a-b3a1-33090e35db06" providerId="ADAL" clId="{F5B953ED-52A5-4DDC-B605-44D8BD85C330}" dt="2021-02-14T17:33:20.864" v="9611" actId="21"/>
          <ac:picMkLst>
            <pc:docMk/>
            <pc:sldMk cId="0" sldId="277"/>
            <ac:picMk id="239" creationId="{00000000-0000-0000-0000-000000000000}"/>
          </ac:picMkLst>
        </pc:picChg>
      </pc:sldChg>
      <pc:sldChg chg="del ord">
        <pc:chgData name="Alejandro" userId="d318735d-b8e5-4f1a-b3a1-33090e35db06" providerId="ADAL" clId="{F5B953ED-52A5-4DDC-B605-44D8BD85C330}" dt="2021-02-14T22:20:19.623" v="13429" actId="47"/>
        <pc:sldMkLst>
          <pc:docMk/>
          <pc:sldMk cId="142428729" sldId="278"/>
        </pc:sldMkLst>
      </pc:sldChg>
      <pc:sldChg chg="addSp delSp modSp add del mod ord modClrScheme chgLayout">
        <pc:chgData name="Alejandro" userId="d318735d-b8e5-4f1a-b3a1-33090e35db06" providerId="ADAL" clId="{F5B953ED-52A5-4DDC-B605-44D8BD85C330}" dt="2021-02-14T17:46:15.420" v="9747" actId="2696"/>
        <pc:sldMkLst>
          <pc:docMk/>
          <pc:sldMk cId="0" sldId="279"/>
        </pc:sldMkLst>
        <pc:spChg chg="mod ord">
          <ac:chgData name="Alejandro" userId="d318735d-b8e5-4f1a-b3a1-33090e35db06" providerId="ADAL" clId="{F5B953ED-52A5-4DDC-B605-44D8BD85C330}" dt="2021-02-14T17:32:41.388" v="9606" actId="20577"/>
          <ac:spMkLst>
            <pc:docMk/>
            <pc:sldMk cId="0" sldId="279"/>
            <ac:spMk id="253" creationId="{00000000-0000-0000-0000-000000000000}"/>
          </ac:spMkLst>
        </pc:spChg>
        <pc:spChg chg="del mod ord">
          <ac:chgData name="Alejandro" userId="d318735d-b8e5-4f1a-b3a1-33090e35db06" providerId="ADAL" clId="{F5B953ED-52A5-4DDC-B605-44D8BD85C330}" dt="2021-02-14T17:44:11.072" v="9704" actId="21"/>
          <ac:spMkLst>
            <pc:docMk/>
            <pc:sldMk cId="0" sldId="279"/>
            <ac:spMk id="254" creationId="{00000000-0000-0000-0000-000000000000}"/>
          </ac:spMkLst>
        </pc:spChg>
        <pc:spChg chg="mod">
          <ac:chgData name="Alejandro" userId="d318735d-b8e5-4f1a-b3a1-33090e35db06" providerId="ADAL" clId="{F5B953ED-52A5-4DDC-B605-44D8BD85C330}" dt="2021-02-14T11:53:25.839" v="7005" actId="1076"/>
          <ac:spMkLst>
            <pc:docMk/>
            <pc:sldMk cId="0" sldId="279"/>
            <ac:spMk id="256" creationId="{00000000-0000-0000-0000-000000000000}"/>
          </ac:spMkLst>
        </pc:spChg>
        <pc:spChg chg="del mod">
          <ac:chgData name="Alejandro" userId="d318735d-b8e5-4f1a-b3a1-33090e35db06" providerId="ADAL" clId="{F5B953ED-52A5-4DDC-B605-44D8BD85C330}" dt="2021-02-14T17:44:11.072" v="9704" actId="21"/>
          <ac:spMkLst>
            <pc:docMk/>
            <pc:sldMk cId="0" sldId="279"/>
            <ac:spMk id="257" creationId="{00000000-0000-0000-0000-000000000000}"/>
          </ac:spMkLst>
        </pc:spChg>
        <pc:picChg chg="add del mod">
          <ac:chgData name="Alejandro" userId="d318735d-b8e5-4f1a-b3a1-33090e35db06" providerId="ADAL" clId="{F5B953ED-52A5-4DDC-B605-44D8BD85C330}" dt="2021-02-14T17:44:11.072" v="9704" actId="21"/>
          <ac:picMkLst>
            <pc:docMk/>
            <pc:sldMk cId="0" sldId="279"/>
            <ac:picMk id="3" creationId="{34D4A45C-EFBA-4D81-8951-53F6EC6F8070}"/>
          </ac:picMkLst>
        </pc:picChg>
        <pc:picChg chg="del">
          <ac:chgData name="Alejandro" userId="d318735d-b8e5-4f1a-b3a1-33090e35db06" providerId="ADAL" clId="{F5B953ED-52A5-4DDC-B605-44D8BD85C330}" dt="2021-02-14T11:49:47.524" v="6971" actId="478"/>
          <ac:picMkLst>
            <pc:docMk/>
            <pc:sldMk cId="0" sldId="279"/>
            <ac:picMk id="255" creationId="{00000000-0000-0000-0000-000000000000}"/>
          </ac:picMkLst>
        </pc:picChg>
        <pc:cxnChg chg="del mod">
          <ac:chgData name="Alejandro" userId="d318735d-b8e5-4f1a-b3a1-33090e35db06" providerId="ADAL" clId="{F5B953ED-52A5-4DDC-B605-44D8BD85C330}" dt="2021-02-14T17:44:11.072" v="9704" actId="21"/>
          <ac:cxnSpMkLst>
            <pc:docMk/>
            <pc:sldMk cId="0" sldId="279"/>
            <ac:cxnSpMk id="258" creationId="{00000000-0000-0000-0000-000000000000}"/>
          </ac:cxnSpMkLst>
        </pc:cxnChg>
      </pc:sldChg>
      <pc:sldChg chg="del">
        <pc:chgData name="Alejandro" userId="d318735d-b8e5-4f1a-b3a1-33090e35db06" providerId="ADAL" clId="{F5B953ED-52A5-4DDC-B605-44D8BD85C330}" dt="2021-02-13T10:15:15.840" v="21" actId="47"/>
        <pc:sldMkLst>
          <pc:docMk/>
          <pc:sldMk cId="225891595" sldId="279"/>
        </pc:sldMkLst>
      </pc:sldChg>
      <pc:sldChg chg="addSp delSp modSp add mod ord modClrScheme chgLayout">
        <pc:chgData name="Alejandro" userId="d318735d-b8e5-4f1a-b3a1-33090e35db06" providerId="ADAL" clId="{F5B953ED-52A5-4DDC-B605-44D8BD85C330}" dt="2021-02-14T16:54:15.552" v="9095" actId="20577"/>
        <pc:sldMkLst>
          <pc:docMk/>
          <pc:sldMk cId="0" sldId="280"/>
        </pc:sldMkLst>
        <pc:spChg chg="add mod ord">
          <ac:chgData name="Alejandro" userId="d318735d-b8e5-4f1a-b3a1-33090e35db06" providerId="ADAL" clId="{F5B953ED-52A5-4DDC-B605-44D8BD85C330}" dt="2021-02-14T16:53:32.185" v="9080"/>
          <ac:spMkLst>
            <pc:docMk/>
            <pc:sldMk cId="0" sldId="280"/>
            <ac:spMk id="2" creationId="{290F2973-64B0-4A24-8EB8-313369413FC1}"/>
          </ac:spMkLst>
        </pc:spChg>
        <pc:spChg chg="del mod ord">
          <ac:chgData name="Alejandro" userId="d318735d-b8e5-4f1a-b3a1-33090e35db06" providerId="ADAL" clId="{F5B953ED-52A5-4DDC-B605-44D8BD85C330}" dt="2021-02-14T16:53:27.680" v="9079" actId="700"/>
          <ac:spMkLst>
            <pc:docMk/>
            <pc:sldMk cId="0" sldId="280"/>
            <ac:spMk id="263" creationId="{00000000-0000-0000-0000-000000000000}"/>
          </ac:spMkLst>
        </pc:spChg>
        <pc:spChg chg="mod ord">
          <ac:chgData name="Alejandro" userId="d318735d-b8e5-4f1a-b3a1-33090e35db06" providerId="ADAL" clId="{F5B953ED-52A5-4DDC-B605-44D8BD85C330}" dt="2021-02-14T16:53:38.658" v="9082" actId="5793"/>
          <ac:spMkLst>
            <pc:docMk/>
            <pc:sldMk cId="0" sldId="280"/>
            <ac:spMk id="264" creationId="{00000000-0000-0000-0000-000000000000}"/>
          </ac:spMkLst>
        </pc:spChg>
        <pc:spChg chg="mod">
          <ac:chgData name="Alejandro" userId="d318735d-b8e5-4f1a-b3a1-33090e35db06" providerId="ADAL" clId="{F5B953ED-52A5-4DDC-B605-44D8BD85C330}" dt="2021-02-14T16:54:15.552" v="9095" actId="20577"/>
          <ac:spMkLst>
            <pc:docMk/>
            <pc:sldMk cId="0" sldId="280"/>
            <ac:spMk id="265" creationId="{00000000-0000-0000-0000-000000000000}"/>
          </ac:spMkLst>
        </pc:spChg>
        <pc:spChg chg="mod">
          <ac:chgData name="Alejandro" userId="d318735d-b8e5-4f1a-b3a1-33090e35db06" providerId="ADAL" clId="{F5B953ED-52A5-4DDC-B605-44D8BD85C330}" dt="2021-02-14T16:38:25.533" v="8658" actId="1076"/>
          <ac:spMkLst>
            <pc:docMk/>
            <pc:sldMk cId="0" sldId="280"/>
            <ac:spMk id="266" creationId="{00000000-0000-0000-0000-000000000000}"/>
          </ac:spMkLst>
        </pc:spChg>
        <pc:spChg chg="mod">
          <ac:chgData name="Alejandro" userId="d318735d-b8e5-4f1a-b3a1-33090e35db06" providerId="ADAL" clId="{F5B953ED-52A5-4DDC-B605-44D8BD85C330}" dt="2021-02-14T16:38:25.533" v="8658" actId="1076"/>
          <ac:spMkLst>
            <pc:docMk/>
            <pc:sldMk cId="0" sldId="280"/>
            <ac:spMk id="267" creationId="{00000000-0000-0000-0000-000000000000}"/>
          </ac:spMkLst>
        </pc:spChg>
        <pc:spChg chg="mod">
          <ac:chgData name="Alejandro" userId="d318735d-b8e5-4f1a-b3a1-33090e35db06" providerId="ADAL" clId="{F5B953ED-52A5-4DDC-B605-44D8BD85C330}" dt="2021-02-14T16:38:25.533" v="8658" actId="1076"/>
          <ac:spMkLst>
            <pc:docMk/>
            <pc:sldMk cId="0" sldId="280"/>
            <ac:spMk id="270" creationId="{00000000-0000-0000-0000-000000000000}"/>
          </ac:spMkLst>
        </pc:spChg>
        <pc:spChg chg="mod">
          <ac:chgData name="Alejandro" userId="d318735d-b8e5-4f1a-b3a1-33090e35db06" providerId="ADAL" clId="{F5B953ED-52A5-4DDC-B605-44D8BD85C330}" dt="2021-02-14T16:37:59.485" v="8655" actId="14100"/>
          <ac:spMkLst>
            <pc:docMk/>
            <pc:sldMk cId="0" sldId="280"/>
            <ac:spMk id="272" creationId="{00000000-0000-0000-0000-000000000000}"/>
          </ac:spMkLst>
        </pc:spChg>
        <pc:picChg chg="mod">
          <ac:chgData name="Alejandro" userId="d318735d-b8e5-4f1a-b3a1-33090e35db06" providerId="ADAL" clId="{F5B953ED-52A5-4DDC-B605-44D8BD85C330}" dt="2021-02-14T16:38:04.304" v="8656" actId="1076"/>
          <ac:picMkLst>
            <pc:docMk/>
            <pc:sldMk cId="0" sldId="280"/>
            <ac:picMk id="273" creationId="{00000000-0000-0000-0000-000000000000}"/>
          </ac:picMkLst>
        </pc:picChg>
        <pc:picChg chg="mod">
          <ac:chgData name="Alejandro" userId="d318735d-b8e5-4f1a-b3a1-33090e35db06" providerId="ADAL" clId="{F5B953ED-52A5-4DDC-B605-44D8BD85C330}" dt="2021-02-14T16:35:27.339" v="8629" actId="1076"/>
          <ac:picMkLst>
            <pc:docMk/>
            <pc:sldMk cId="0" sldId="280"/>
            <ac:picMk id="274" creationId="{00000000-0000-0000-0000-000000000000}"/>
          </ac:picMkLst>
        </pc:picChg>
        <pc:cxnChg chg="mod">
          <ac:chgData name="Alejandro" userId="d318735d-b8e5-4f1a-b3a1-33090e35db06" providerId="ADAL" clId="{F5B953ED-52A5-4DDC-B605-44D8BD85C330}" dt="2021-02-14T16:38:25.533" v="8658" actId="1076"/>
          <ac:cxnSpMkLst>
            <pc:docMk/>
            <pc:sldMk cId="0" sldId="280"/>
            <ac:cxnSpMk id="268" creationId="{00000000-0000-0000-0000-000000000000}"/>
          </ac:cxnSpMkLst>
        </pc:cxnChg>
        <pc:cxnChg chg="mod">
          <ac:chgData name="Alejandro" userId="d318735d-b8e5-4f1a-b3a1-33090e35db06" providerId="ADAL" clId="{F5B953ED-52A5-4DDC-B605-44D8BD85C330}" dt="2021-02-14T16:38:25.533" v="8658" actId="1076"/>
          <ac:cxnSpMkLst>
            <pc:docMk/>
            <pc:sldMk cId="0" sldId="280"/>
            <ac:cxnSpMk id="269" creationId="{00000000-0000-0000-0000-000000000000}"/>
          </ac:cxnSpMkLst>
        </pc:cxnChg>
        <pc:cxnChg chg="mod">
          <ac:chgData name="Alejandro" userId="d318735d-b8e5-4f1a-b3a1-33090e35db06" providerId="ADAL" clId="{F5B953ED-52A5-4DDC-B605-44D8BD85C330}" dt="2021-02-14T16:38:25.533" v="8658" actId="1076"/>
          <ac:cxnSpMkLst>
            <pc:docMk/>
            <pc:sldMk cId="0" sldId="280"/>
            <ac:cxnSpMk id="271" creationId="{00000000-0000-0000-0000-000000000000}"/>
          </ac:cxnSpMkLst>
        </pc:cxnChg>
      </pc:sldChg>
      <pc:sldChg chg="del ord">
        <pc:chgData name="Alejandro" userId="d318735d-b8e5-4f1a-b3a1-33090e35db06" providerId="ADAL" clId="{F5B953ED-52A5-4DDC-B605-44D8BD85C330}" dt="2021-02-13T10:22:46.506" v="141" actId="47"/>
        <pc:sldMkLst>
          <pc:docMk/>
          <pc:sldMk cId="2753393003" sldId="280"/>
        </pc:sldMkLst>
      </pc:sldChg>
      <pc:sldChg chg="ord">
        <pc:chgData name="Alejandro" userId="d318735d-b8e5-4f1a-b3a1-33090e35db06" providerId="ADAL" clId="{F5B953ED-52A5-4DDC-B605-44D8BD85C330}" dt="2021-02-14T17:23:18.290" v="9581"/>
        <pc:sldMkLst>
          <pc:docMk/>
          <pc:sldMk cId="4827371" sldId="281"/>
        </pc:sldMkLst>
      </pc:sldChg>
      <pc:sldChg chg="modSp mod">
        <pc:chgData name="Alejandro" userId="d318735d-b8e5-4f1a-b3a1-33090e35db06" providerId="ADAL" clId="{F5B953ED-52A5-4DDC-B605-44D8BD85C330}" dt="2021-02-14T11:55:28.545" v="7055" actId="20577"/>
        <pc:sldMkLst>
          <pc:docMk/>
          <pc:sldMk cId="2869156943" sldId="283"/>
        </pc:sldMkLst>
        <pc:spChg chg="mod">
          <ac:chgData name="Alejandro" userId="d318735d-b8e5-4f1a-b3a1-33090e35db06" providerId="ADAL" clId="{F5B953ED-52A5-4DDC-B605-44D8BD85C330}" dt="2021-02-14T11:55:28.545" v="7055" actId="20577"/>
          <ac:spMkLst>
            <pc:docMk/>
            <pc:sldMk cId="2869156943" sldId="283"/>
            <ac:spMk id="3" creationId="{A9480DA6-3486-4C1A-BBDF-942ED2374F86}"/>
          </ac:spMkLst>
        </pc:spChg>
      </pc:sldChg>
      <pc:sldChg chg="delSp modSp add del mod ord">
        <pc:chgData name="Alejandro" userId="d318735d-b8e5-4f1a-b3a1-33090e35db06" providerId="ADAL" clId="{F5B953ED-52A5-4DDC-B605-44D8BD85C330}" dt="2021-02-14T17:00:08.025" v="9133" actId="2696"/>
        <pc:sldMkLst>
          <pc:docMk/>
          <pc:sldMk cId="0" sldId="284"/>
        </pc:sldMkLst>
        <pc:spChg chg="mod">
          <ac:chgData name="Alejandro" userId="d318735d-b8e5-4f1a-b3a1-33090e35db06" providerId="ADAL" clId="{F5B953ED-52A5-4DDC-B605-44D8BD85C330}" dt="2021-02-14T16:57:43.296" v="9113" actId="21"/>
          <ac:spMkLst>
            <pc:docMk/>
            <pc:sldMk cId="0" sldId="284"/>
            <ac:spMk id="306" creationId="{00000000-0000-0000-0000-000000000000}"/>
          </ac:spMkLst>
        </pc:spChg>
        <pc:spChg chg="del">
          <ac:chgData name="Alejandro" userId="d318735d-b8e5-4f1a-b3a1-33090e35db06" providerId="ADAL" clId="{F5B953ED-52A5-4DDC-B605-44D8BD85C330}" dt="2021-02-14T16:59:34.461" v="9130" actId="21"/>
          <ac:spMkLst>
            <pc:docMk/>
            <pc:sldMk cId="0" sldId="284"/>
            <ac:spMk id="308" creationId="{00000000-0000-0000-0000-000000000000}"/>
          </ac:spMkLst>
        </pc:spChg>
        <pc:spChg chg="del">
          <ac:chgData name="Alejandro" userId="d318735d-b8e5-4f1a-b3a1-33090e35db06" providerId="ADAL" clId="{F5B953ED-52A5-4DDC-B605-44D8BD85C330}" dt="2021-02-14T16:59:34.461" v="9130" actId="21"/>
          <ac:spMkLst>
            <pc:docMk/>
            <pc:sldMk cId="0" sldId="284"/>
            <ac:spMk id="309" creationId="{00000000-0000-0000-0000-000000000000}"/>
          </ac:spMkLst>
        </pc:spChg>
        <pc:spChg chg="del">
          <ac:chgData name="Alejandro" userId="d318735d-b8e5-4f1a-b3a1-33090e35db06" providerId="ADAL" clId="{F5B953ED-52A5-4DDC-B605-44D8BD85C330}" dt="2021-02-14T16:59:34.461" v="9130" actId="21"/>
          <ac:spMkLst>
            <pc:docMk/>
            <pc:sldMk cId="0" sldId="284"/>
            <ac:spMk id="310" creationId="{00000000-0000-0000-0000-000000000000}"/>
          </ac:spMkLst>
        </pc:spChg>
        <pc:spChg chg="del">
          <ac:chgData name="Alejandro" userId="d318735d-b8e5-4f1a-b3a1-33090e35db06" providerId="ADAL" clId="{F5B953ED-52A5-4DDC-B605-44D8BD85C330}" dt="2021-02-14T16:59:34.461" v="9130" actId="21"/>
          <ac:spMkLst>
            <pc:docMk/>
            <pc:sldMk cId="0" sldId="284"/>
            <ac:spMk id="311" creationId="{00000000-0000-0000-0000-000000000000}"/>
          </ac:spMkLst>
        </pc:spChg>
        <pc:spChg chg="del">
          <ac:chgData name="Alejandro" userId="d318735d-b8e5-4f1a-b3a1-33090e35db06" providerId="ADAL" clId="{F5B953ED-52A5-4DDC-B605-44D8BD85C330}" dt="2021-02-14T16:59:34.461" v="9130" actId="21"/>
          <ac:spMkLst>
            <pc:docMk/>
            <pc:sldMk cId="0" sldId="284"/>
            <ac:spMk id="312" creationId="{00000000-0000-0000-0000-000000000000}"/>
          </ac:spMkLst>
        </pc:spChg>
        <pc:spChg chg="del">
          <ac:chgData name="Alejandro" userId="d318735d-b8e5-4f1a-b3a1-33090e35db06" providerId="ADAL" clId="{F5B953ED-52A5-4DDC-B605-44D8BD85C330}" dt="2021-02-14T16:59:34.461" v="9130" actId="21"/>
          <ac:spMkLst>
            <pc:docMk/>
            <pc:sldMk cId="0" sldId="284"/>
            <ac:spMk id="313" creationId="{00000000-0000-0000-0000-000000000000}"/>
          </ac:spMkLst>
        </pc:spChg>
        <pc:spChg chg="del">
          <ac:chgData name="Alejandro" userId="d318735d-b8e5-4f1a-b3a1-33090e35db06" providerId="ADAL" clId="{F5B953ED-52A5-4DDC-B605-44D8BD85C330}" dt="2021-02-14T16:59:34.461" v="9130" actId="21"/>
          <ac:spMkLst>
            <pc:docMk/>
            <pc:sldMk cId="0" sldId="284"/>
            <ac:spMk id="320" creationId="{00000000-0000-0000-0000-000000000000}"/>
          </ac:spMkLst>
        </pc:spChg>
        <pc:picChg chg="del">
          <ac:chgData name="Alejandro" userId="d318735d-b8e5-4f1a-b3a1-33090e35db06" providerId="ADAL" clId="{F5B953ED-52A5-4DDC-B605-44D8BD85C330}" dt="2021-02-14T16:59:34.461" v="9130" actId="21"/>
          <ac:picMkLst>
            <pc:docMk/>
            <pc:sldMk cId="0" sldId="284"/>
            <ac:picMk id="307" creationId="{00000000-0000-0000-0000-000000000000}"/>
          </ac:picMkLst>
        </pc:picChg>
        <pc:cxnChg chg="del mod">
          <ac:chgData name="Alejandro" userId="d318735d-b8e5-4f1a-b3a1-33090e35db06" providerId="ADAL" clId="{F5B953ED-52A5-4DDC-B605-44D8BD85C330}" dt="2021-02-14T16:59:34.461" v="9130" actId="21"/>
          <ac:cxnSpMkLst>
            <pc:docMk/>
            <pc:sldMk cId="0" sldId="284"/>
            <ac:cxnSpMk id="314" creationId="{00000000-0000-0000-0000-000000000000}"/>
          </ac:cxnSpMkLst>
        </pc:cxnChg>
        <pc:cxnChg chg="del mod">
          <ac:chgData name="Alejandro" userId="d318735d-b8e5-4f1a-b3a1-33090e35db06" providerId="ADAL" clId="{F5B953ED-52A5-4DDC-B605-44D8BD85C330}" dt="2021-02-14T16:59:34.461" v="9130" actId="21"/>
          <ac:cxnSpMkLst>
            <pc:docMk/>
            <pc:sldMk cId="0" sldId="284"/>
            <ac:cxnSpMk id="315" creationId="{00000000-0000-0000-0000-000000000000}"/>
          </ac:cxnSpMkLst>
        </pc:cxnChg>
        <pc:cxnChg chg="del">
          <ac:chgData name="Alejandro" userId="d318735d-b8e5-4f1a-b3a1-33090e35db06" providerId="ADAL" clId="{F5B953ED-52A5-4DDC-B605-44D8BD85C330}" dt="2021-02-14T16:59:34.461" v="9130" actId="21"/>
          <ac:cxnSpMkLst>
            <pc:docMk/>
            <pc:sldMk cId="0" sldId="284"/>
            <ac:cxnSpMk id="316" creationId="{00000000-0000-0000-0000-000000000000}"/>
          </ac:cxnSpMkLst>
        </pc:cxnChg>
        <pc:cxnChg chg="del mod">
          <ac:chgData name="Alejandro" userId="d318735d-b8e5-4f1a-b3a1-33090e35db06" providerId="ADAL" clId="{F5B953ED-52A5-4DDC-B605-44D8BD85C330}" dt="2021-02-14T16:59:34.461" v="9130" actId="21"/>
          <ac:cxnSpMkLst>
            <pc:docMk/>
            <pc:sldMk cId="0" sldId="284"/>
            <ac:cxnSpMk id="317" creationId="{00000000-0000-0000-0000-000000000000}"/>
          </ac:cxnSpMkLst>
        </pc:cxnChg>
        <pc:cxnChg chg="del mod">
          <ac:chgData name="Alejandro" userId="d318735d-b8e5-4f1a-b3a1-33090e35db06" providerId="ADAL" clId="{F5B953ED-52A5-4DDC-B605-44D8BD85C330}" dt="2021-02-14T16:59:34.461" v="9130" actId="21"/>
          <ac:cxnSpMkLst>
            <pc:docMk/>
            <pc:sldMk cId="0" sldId="284"/>
            <ac:cxnSpMk id="318" creationId="{00000000-0000-0000-0000-000000000000}"/>
          </ac:cxnSpMkLst>
        </pc:cxnChg>
        <pc:cxnChg chg="del mod">
          <ac:chgData name="Alejandro" userId="d318735d-b8e5-4f1a-b3a1-33090e35db06" providerId="ADAL" clId="{F5B953ED-52A5-4DDC-B605-44D8BD85C330}" dt="2021-02-14T16:59:34.461" v="9130" actId="21"/>
          <ac:cxnSpMkLst>
            <pc:docMk/>
            <pc:sldMk cId="0" sldId="284"/>
            <ac:cxnSpMk id="319" creationId="{00000000-0000-0000-0000-000000000000}"/>
          </ac:cxnSpMkLst>
        </pc:cxnChg>
        <pc:cxnChg chg="del mod">
          <ac:chgData name="Alejandro" userId="d318735d-b8e5-4f1a-b3a1-33090e35db06" providerId="ADAL" clId="{F5B953ED-52A5-4DDC-B605-44D8BD85C330}" dt="2021-02-14T16:59:34.461" v="9130" actId="21"/>
          <ac:cxnSpMkLst>
            <pc:docMk/>
            <pc:sldMk cId="0" sldId="284"/>
            <ac:cxnSpMk id="321" creationId="{00000000-0000-0000-0000-000000000000}"/>
          </ac:cxnSpMkLst>
        </pc:cxnChg>
      </pc:sldChg>
      <pc:sldChg chg="delSp modSp add del mod ord">
        <pc:chgData name="Alejandro" userId="d318735d-b8e5-4f1a-b3a1-33090e35db06" providerId="ADAL" clId="{F5B953ED-52A5-4DDC-B605-44D8BD85C330}" dt="2021-02-14T17:05:36.433" v="9206" actId="2696"/>
        <pc:sldMkLst>
          <pc:docMk/>
          <pc:sldMk cId="0" sldId="285"/>
        </pc:sldMkLst>
        <pc:spChg chg="del">
          <ac:chgData name="Alejandro" userId="d318735d-b8e5-4f1a-b3a1-33090e35db06" providerId="ADAL" clId="{F5B953ED-52A5-4DDC-B605-44D8BD85C330}" dt="2021-02-14T17:00:33.857" v="9146" actId="21"/>
          <ac:spMkLst>
            <pc:docMk/>
            <pc:sldMk cId="0" sldId="285"/>
            <ac:spMk id="328" creationId="{00000000-0000-0000-0000-000000000000}"/>
          </ac:spMkLst>
        </pc:spChg>
        <pc:spChg chg="del">
          <ac:chgData name="Alejandro" userId="d318735d-b8e5-4f1a-b3a1-33090e35db06" providerId="ADAL" clId="{F5B953ED-52A5-4DDC-B605-44D8BD85C330}" dt="2021-02-14T17:00:33.857" v="9146" actId="21"/>
          <ac:spMkLst>
            <pc:docMk/>
            <pc:sldMk cId="0" sldId="285"/>
            <ac:spMk id="329" creationId="{00000000-0000-0000-0000-000000000000}"/>
          </ac:spMkLst>
        </pc:spChg>
        <pc:spChg chg="del">
          <ac:chgData name="Alejandro" userId="d318735d-b8e5-4f1a-b3a1-33090e35db06" providerId="ADAL" clId="{F5B953ED-52A5-4DDC-B605-44D8BD85C330}" dt="2021-02-14T17:00:33.857" v="9146" actId="21"/>
          <ac:spMkLst>
            <pc:docMk/>
            <pc:sldMk cId="0" sldId="285"/>
            <ac:spMk id="330" creationId="{00000000-0000-0000-0000-000000000000}"/>
          </ac:spMkLst>
        </pc:spChg>
        <pc:spChg chg="del">
          <ac:chgData name="Alejandro" userId="d318735d-b8e5-4f1a-b3a1-33090e35db06" providerId="ADAL" clId="{F5B953ED-52A5-4DDC-B605-44D8BD85C330}" dt="2021-02-14T17:00:33.857" v="9146" actId="21"/>
          <ac:spMkLst>
            <pc:docMk/>
            <pc:sldMk cId="0" sldId="285"/>
            <ac:spMk id="331" creationId="{00000000-0000-0000-0000-000000000000}"/>
          </ac:spMkLst>
        </pc:spChg>
        <pc:spChg chg="del">
          <ac:chgData name="Alejandro" userId="d318735d-b8e5-4f1a-b3a1-33090e35db06" providerId="ADAL" clId="{F5B953ED-52A5-4DDC-B605-44D8BD85C330}" dt="2021-02-14T17:00:33.857" v="9146" actId="21"/>
          <ac:spMkLst>
            <pc:docMk/>
            <pc:sldMk cId="0" sldId="285"/>
            <ac:spMk id="332" creationId="{00000000-0000-0000-0000-000000000000}"/>
          </ac:spMkLst>
        </pc:spChg>
        <pc:spChg chg="del">
          <ac:chgData name="Alejandro" userId="d318735d-b8e5-4f1a-b3a1-33090e35db06" providerId="ADAL" clId="{F5B953ED-52A5-4DDC-B605-44D8BD85C330}" dt="2021-02-14T17:00:33.857" v="9146" actId="21"/>
          <ac:spMkLst>
            <pc:docMk/>
            <pc:sldMk cId="0" sldId="285"/>
            <ac:spMk id="333" creationId="{00000000-0000-0000-0000-000000000000}"/>
          </ac:spMkLst>
        </pc:spChg>
        <pc:spChg chg="del">
          <ac:chgData name="Alejandro" userId="d318735d-b8e5-4f1a-b3a1-33090e35db06" providerId="ADAL" clId="{F5B953ED-52A5-4DDC-B605-44D8BD85C330}" dt="2021-02-14T17:00:33.857" v="9146" actId="21"/>
          <ac:spMkLst>
            <pc:docMk/>
            <pc:sldMk cId="0" sldId="285"/>
            <ac:spMk id="340" creationId="{00000000-0000-0000-0000-000000000000}"/>
          </ac:spMkLst>
        </pc:spChg>
        <pc:picChg chg="del">
          <ac:chgData name="Alejandro" userId="d318735d-b8e5-4f1a-b3a1-33090e35db06" providerId="ADAL" clId="{F5B953ED-52A5-4DDC-B605-44D8BD85C330}" dt="2021-02-14T17:00:33.857" v="9146" actId="21"/>
          <ac:picMkLst>
            <pc:docMk/>
            <pc:sldMk cId="0" sldId="285"/>
            <ac:picMk id="326" creationId="{00000000-0000-0000-0000-000000000000}"/>
          </ac:picMkLst>
        </pc:picChg>
        <pc:cxnChg chg="del mod">
          <ac:chgData name="Alejandro" userId="d318735d-b8e5-4f1a-b3a1-33090e35db06" providerId="ADAL" clId="{F5B953ED-52A5-4DDC-B605-44D8BD85C330}" dt="2021-02-14T17:00:33.857" v="9146" actId="21"/>
          <ac:cxnSpMkLst>
            <pc:docMk/>
            <pc:sldMk cId="0" sldId="285"/>
            <ac:cxnSpMk id="334" creationId="{00000000-0000-0000-0000-000000000000}"/>
          </ac:cxnSpMkLst>
        </pc:cxnChg>
        <pc:cxnChg chg="del mod">
          <ac:chgData name="Alejandro" userId="d318735d-b8e5-4f1a-b3a1-33090e35db06" providerId="ADAL" clId="{F5B953ED-52A5-4DDC-B605-44D8BD85C330}" dt="2021-02-14T17:00:33.857" v="9146" actId="21"/>
          <ac:cxnSpMkLst>
            <pc:docMk/>
            <pc:sldMk cId="0" sldId="285"/>
            <ac:cxnSpMk id="335" creationId="{00000000-0000-0000-0000-000000000000}"/>
          </ac:cxnSpMkLst>
        </pc:cxnChg>
        <pc:cxnChg chg="del mod">
          <ac:chgData name="Alejandro" userId="d318735d-b8e5-4f1a-b3a1-33090e35db06" providerId="ADAL" clId="{F5B953ED-52A5-4DDC-B605-44D8BD85C330}" dt="2021-02-14T17:00:33.857" v="9146" actId="21"/>
          <ac:cxnSpMkLst>
            <pc:docMk/>
            <pc:sldMk cId="0" sldId="285"/>
            <ac:cxnSpMk id="336" creationId="{00000000-0000-0000-0000-000000000000}"/>
          </ac:cxnSpMkLst>
        </pc:cxnChg>
        <pc:cxnChg chg="del mod">
          <ac:chgData name="Alejandro" userId="d318735d-b8e5-4f1a-b3a1-33090e35db06" providerId="ADAL" clId="{F5B953ED-52A5-4DDC-B605-44D8BD85C330}" dt="2021-02-14T17:00:33.857" v="9146" actId="21"/>
          <ac:cxnSpMkLst>
            <pc:docMk/>
            <pc:sldMk cId="0" sldId="285"/>
            <ac:cxnSpMk id="337" creationId="{00000000-0000-0000-0000-000000000000}"/>
          </ac:cxnSpMkLst>
        </pc:cxnChg>
        <pc:cxnChg chg="del mod">
          <ac:chgData name="Alejandro" userId="d318735d-b8e5-4f1a-b3a1-33090e35db06" providerId="ADAL" clId="{F5B953ED-52A5-4DDC-B605-44D8BD85C330}" dt="2021-02-14T17:00:33.857" v="9146" actId="21"/>
          <ac:cxnSpMkLst>
            <pc:docMk/>
            <pc:sldMk cId="0" sldId="285"/>
            <ac:cxnSpMk id="338" creationId="{00000000-0000-0000-0000-000000000000}"/>
          </ac:cxnSpMkLst>
        </pc:cxnChg>
        <pc:cxnChg chg="del mod">
          <ac:chgData name="Alejandro" userId="d318735d-b8e5-4f1a-b3a1-33090e35db06" providerId="ADAL" clId="{F5B953ED-52A5-4DDC-B605-44D8BD85C330}" dt="2021-02-14T17:00:33.857" v="9146" actId="21"/>
          <ac:cxnSpMkLst>
            <pc:docMk/>
            <pc:sldMk cId="0" sldId="285"/>
            <ac:cxnSpMk id="339" creationId="{00000000-0000-0000-0000-000000000000}"/>
          </ac:cxnSpMkLst>
        </pc:cxnChg>
        <pc:cxnChg chg="del">
          <ac:chgData name="Alejandro" userId="d318735d-b8e5-4f1a-b3a1-33090e35db06" providerId="ADAL" clId="{F5B953ED-52A5-4DDC-B605-44D8BD85C330}" dt="2021-02-14T17:00:33.857" v="9146" actId="21"/>
          <ac:cxnSpMkLst>
            <pc:docMk/>
            <pc:sldMk cId="0" sldId="285"/>
            <ac:cxnSpMk id="341" creationId="{00000000-0000-0000-0000-000000000000}"/>
          </ac:cxnSpMkLst>
        </pc:cxnChg>
        <pc:cxnChg chg="del mod">
          <ac:chgData name="Alejandro" userId="d318735d-b8e5-4f1a-b3a1-33090e35db06" providerId="ADAL" clId="{F5B953ED-52A5-4DDC-B605-44D8BD85C330}" dt="2021-02-14T17:00:33.857" v="9146" actId="21"/>
          <ac:cxnSpMkLst>
            <pc:docMk/>
            <pc:sldMk cId="0" sldId="285"/>
            <ac:cxnSpMk id="342" creationId="{00000000-0000-0000-0000-000000000000}"/>
          </ac:cxnSpMkLst>
        </pc:cxnChg>
      </pc:sldChg>
      <pc:sldChg chg="del">
        <pc:chgData name="Alejandro" userId="d318735d-b8e5-4f1a-b3a1-33090e35db06" providerId="ADAL" clId="{F5B953ED-52A5-4DDC-B605-44D8BD85C330}" dt="2021-02-13T10:16:30.045" v="38" actId="47"/>
        <pc:sldMkLst>
          <pc:docMk/>
          <pc:sldMk cId="777922990" sldId="285"/>
        </pc:sldMkLst>
      </pc:sldChg>
      <pc:sldChg chg="addSp delSp modSp del mod ord">
        <pc:chgData name="Alejandro" userId="d318735d-b8e5-4f1a-b3a1-33090e35db06" providerId="ADAL" clId="{F5B953ED-52A5-4DDC-B605-44D8BD85C330}" dt="2021-02-13T18:12:39.060" v="1608" actId="47"/>
        <pc:sldMkLst>
          <pc:docMk/>
          <pc:sldMk cId="2654447492" sldId="286"/>
        </pc:sldMkLst>
        <pc:spChg chg="add del mod">
          <ac:chgData name="Alejandro" userId="d318735d-b8e5-4f1a-b3a1-33090e35db06" providerId="ADAL" clId="{F5B953ED-52A5-4DDC-B605-44D8BD85C330}" dt="2021-02-13T18:12:36.203" v="1607" actId="478"/>
          <ac:spMkLst>
            <pc:docMk/>
            <pc:sldMk cId="2654447492" sldId="286"/>
            <ac:spMk id="3" creationId="{115404EC-9BF4-4C1B-95BF-C48784BE6BCB}"/>
          </ac:spMkLst>
        </pc:spChg>
        <pc:picChg chg="add del">
          <ac:chgData name="Alejandro" userId="d318735d-b8e5-4f1a-b3a1-33090e35db06" providerId="ADAL" clId="{F5B953ED-52A5-4DDC-B605-44D8BD85C330}" dt="2021-02-13T18:12:36.203" v="1607" actId="478"/>
          <ac:picMkLst>
            <pc:docMk/>
            <pc:sldMk cId="2654447492" sldId="286"/>
            <ac:picMk id="4" creationId="{406FB789-88F3-44C6-88F3-7364C9803D9D}"/>
          </ac:picMkLst>
        </pc:picChg>
      </pc:sldChg>
      <pc:sldChg chg="modSp add mod ord chgLayout">
        <pc:chgData name="Alejandro" userId="d318735d-b8e5-4f1a-b3a1-33090e35db06" providerId="ADAL" clId="{F5B953ED-52A5-4DDC-B605-44D8BD85C330}" dt="2021-02-14T18:30:08.434" v="10065" actId="1076"/>
        <pc:sldMkLst>
          <pc:docMk/>
          <pc:sldMk cId="0" sldId="287"/>
        </pc:sldMkLst>
        <pc:spChg chg="mod ord">
          <ac:chgData name="Alejandro" userId="d318735d-b8e5-4f1a-b3a1-33090e35db06" providerId="ADAL" clId="{F5B953ED-52A5-4DDC-B605-44D8BD85C330}" dt="2021-02-14T18:29:32.635" v="10057" actId="700"/>
          <ac:spMkLst>
            <pc:docMk/>
            <pc:sldMk cId="0" sldId="287"/>
            <ac:spMk id="362" creationId="{00000000-0000-0000-0000-000000000000}"/>
          </ac:spMkLst>
        </pc:spChg>
        <pc:spChg chg="mod ord">
          <ac:chgData name="Alejandro" userId="d318735d-b8e5-4f1a-b3a1-33090e35db06" providerId="ADAL" clId="{F5B953ED-52A5-4DDC-B605-44D8BD85C330}" dt="2021-02-14T18:29:53.960" v="10062" actId="14100"/>
          <ac:spMkLst>
            <pc:docMk/>
            <pc:sldMk cId="0" sldId="287"/>
            <ac:spMk id="363" creationId="{00000000-0000-0000-0000-000000000000}"/>
          </ac:spMkLst>
        </pc:spChg>
        <pc:spChg chg="mod">
          <ac:chgData name="Alejandro" userId="d318735d-b8e5-4f1a-b3a1-33090e35db06" providerId="ADAL" clId="{F5B953ED-52A5-4DDC-B605-44D8BD85C330}" dt="2021-02-14T18:30:08.434" v="10065" actId="1076"/>
          <ac:spMkLst>
            <pc:docMk/>
            <pc:sldMk cId="0" sldId="287"/>
            <ac:spMk id="365" creationId="{00000000-0000-0000-0000-000000000000}"/>
          </ac:spMkLst>
        </pc:spChg>
        <pc:spChg chg="mod">
          <ac:chgData name="Alejandro" userId="d318735d-b8e5-4f1a-b3a1-33090e35db06" providerId="ADAL" clId="{F5B953ED-52A5-4DDC-B605-44D8BD85C330}" dt="2021-02-14T18:29:20.977" v="10056" actId="1076"/>
          <ac:spMkLst>
            <pc:docMk/>
            <pc:sldMk cId="0" sldId="287"/>
            <ac:spMk id="366" creationId="{00000000-0000-0000-0000-000000000000}"/>
          </ac:spMkLst>
        </pc:spChg>
        <pc:spChg chg="mod">
          <ac:chgData name="Alejandro" userId="d318735d-b8e5-4f1a-b3a1-33090e35db06" providerId="ADAL" clId="{F5B953ED-52A5-4DDC-B605-44D8BD85C330}" dt="2021-02-14T18:30:03.689" v="10064" actId="1076"/>
          <ac:spMkLst>
            <pc:docMk/>
            <pc:sldMk cId="0" sldId="287"/>
            <ac:spMk id="367" creationId="{00000000-0000-0000-0000-000000000000}"/>
          </ac:spMkLst>
        </pc:spChg>
        <pc:picChg chg="mod">
          <ac:chgData name="Alejandro" userId="d318735d-b8e5-4f1a-b3a1-33090e35db06" providerId="ADAL" clId="{F5B953ED-52A5-4DDC-B605-44D8BD85C330}" dt="2021-02-14T18:29:20.977" v="10056" actId="1076"/>
          <ac:picMkLst>
            <pc:docMk/>
            <pc:sldMk cId="0" sldId="287"/>
            <ac:picMk id="364" creationId="{00000000-0000-0000-0000-000000000000}"/>
          </ac:picMkLst>
        </pc:picChg>
        <pc:cxnChg chg="mod">
          <ac:chgData name="Alejandro" userId="d318735d-b8e5-4f1a-b3a1-33090e35db06" providerId="ADAL" clId="{F5B953ED-52A5-4DDC-B605-44D8BD85C330}" dt="2021-02-14T18:30:03.689" v="10064" actId="1076"/>
          <ac:cxnSpMkLst>
            <pc:docMk/>
            <pc:sldMk cId="0" sldId="287"/>
            <ac:cxnSpMk id="368" creationId="{00000000-0000-0000-0000-000000000000}"/>
          </ac:cxnSpMkLst>
        </pc:cxnChg>
      </pc:sldChg>
      <pc:sldChg chg="del">
        <pc:chgData name="Alejandro" userId="d318735d-b8e5-4f1a-b3a1-33090e35db06" providerId="ADAL" clId="{F5B953ED-52A5-4DDC-B605-44D8BD85C330}" dt="2021-02-13T10:21:39.578" v="122" actId="47"/>
        <pc:sldMkLst>
          <pc:docMk/>
          <pc:sldMk cId="830456187" sldId="287"/>
        </pc:sldMkLst>
      </pc:sldChg>
      <pc:sldChg chg="modSp add mod ord">
        <pc:chgData name="Alejandro" userId="d318735d-b8e5-4f1a-b3a1-33090e35db06" providerId="ADAL" clId="{F5B953ED-52A5-4DDC-B605-44D8BD85C330}" dt="2021-02-14T18:30:38.951" v="10073" actId="1076"/>
        <pc:sldMkLst>
          <pc:docMk/>
          <pc:sldMk cId="0" sldId="288"/>
        </pc:sldMkLst>
        <pc:spChg chg="mod">
          <ac:chgData name="Alejandro" userId="d318735d-b8e5-4f1a-b3a1-33090e35db06" providerId="ADAL" clId="{F5B953ED-52A5-4DDC-B605-44D8BD85C330}" dt="2021-02-14T18:30:38.951" v="10073" actId="1076"/>
          <ac:spMkLst>
            <pc:docMk/>
            <pc:sldMk cId="0" sldId="288"/>
            <ac:spMk id="373" creationId="{00000000-0000-0000-0000-000000000000}"/>
          </ac:spMkLst>
        </pc:spChg>
        <pc:spChg chg="mod">
          <ac:chgData name="Alejandro" userId="d318735d-b8e5-4f1a-b3a1-33090e35db06" providerId="ADAL" clId="{F5B953ED-52A5-4DDC-B605-44D8BD85C330}" dt="2021-02-14T18:30:35.246" v="10072" actId="1076"/>
          <ac:spMkLst>
            <pc:docMk/>
            <pc:sldMk cId="0" sldId="288"/>
            <ac:spMk id="374" creationId="{00000000-0000-0000-0000-000000000000}"/>
          </ac:spMkLst>
        </pc:spChg>
        <pc:spChg chg="mod">
          <ac:chgData name="Alejandro" userId="d318735d-b8e5-4f1a-b3a1-33090e35db06" providerId="ADAL" clId="{F5B953ED-52A5-4DDC-B605-44D8BD85C330}" dt="2021-02-14T18:30:35.246" v="10072" actId="1076"/>
          <ac:spMkLst>
            <pc:docMk/>
            <pc:sldMk cId="0" sldId="288"/>
            <ac:spMk id="375" creationId="{00000000-0000-0000-0000-000000000000}"/>
          </ac:spMkLst>
        </pc:spChg>
        <pc:spChg chg="mod">
          <ac:chgData name="Alejandro" userId="d318735d-b8e5-4f1a-b3a1-33090e35db06" providerId="ADAL" clId="{F5B953ED-52A5-4DDC-B605-44D8BD85C330}" dt="2021-02-14T18:30:35.246" v="10072" actId="1076"/>
          <ac:spMkLst>
            <pc:docMk/>
            <pc:sldMk cId="0" sldId="288"/>
            <ac:spMk id="376" creationId="{00000000-0000-0000-0000-000000000000}"/>
          </ac:spMkLst>
        </pc:spChg>
        <pc:spChg chg="mod">
          <ac:chgData name="Alejandro" userId="d318735d-b8e5-4f1a-b3a1-33090e35db06" providerId="ADAL" clId="{F5B953ED-52A5-4DDC-B605-44D8BD85C330}" dt="2021-02-14T18:30:35.246" v="10072" actId="1076"/>
          <ac:spMkLst>
            <pc:docMk/>
            <pc:sldMk cId="0" sldId="288"/>
            <ac:spMk id="377" creationId="{00000000-0000-0000-0000-000000000000}"/>
          </ac:spMkLst>
        </pc:spChg>
        <pc:spChg chg="mod">
          <ac:chgData name="Alejandro" userId="d318735d-b8e5-4f1a-b3a1-33090e35db06" providerId="ADAL" clId="{F5B953ED-52A5-4DDC-B605-44D8BD85C330}" dt="2021-02-14T18:30:35.246" v="10072" actId="1076"/>
          <ac:spMkLst>
            <pc:docMk/>
            <pc:sldMk cId="0" sldId="288"/>
            <ac:spMk id="378" creationId="{00000000-0000-0000-0000-000000000000}"/>
          </ac:spMkLst>
        </pc:spChg>
      </pc:sldChg>
      <pc:sldChg chg="modSp add del mod ord">
        <pc:chgData name="Alejandro" userId="d318735d-b8e5-4f1a-b3a1-33090e35db06" providerId="ADAL" clId="{F5B953ED-52A5-4DDC-B605-44D8BD85C330}" dt="2021-02-14T12:29:45.202" v="7793" actId="2696"/>
        <pc:sldMkLst>
          <pc:docMk/>
          <pc:sldMk cId="0" sldId="289"/>
        </pc:sldMkLst>
        <pc:spChg chg="mod">
          <ac:chgData name="Alejandro" userId="d318735d-b8e5-4f1a-b3a1-33090e35db06" providerId="ADAL" clId="{F5B953ED-52A5-4DDC-B605-44D8BD85C330}" dt="2021-02-14T12:28:44.781" v="7779" actId="21"/>
          <ac:spMkLst>
            <pc:docMk/>
            <pc:sldMk cId="0" sldId="289"/>
            <ac:spMk id="384" creationId="{00000000-0000-0000-0000-000000000000}"/>
          </ac:spMkLst>
        </pc:spChg>
      </pc:sldChg>
      <pc:sldChg chg="addSp delSp modSp add del mod ord">
        <pc:chgData name="Alejandro" userId="d318735d-b8e5-4f1a-b3a1-33090e35db06" providerId="ADAL" clId="{F5B953ED-52A5-4DDC-B605-44D8BD85C330}" dt="2021-02-14T12:38:06.266" v="7868" actId="2696"/>
        <pc:sldMkLst>
          <pc:docMk/>
          <pc:sldMk cId="0" sldId="290"/>
        </pc:sldMkLst>
        <pc:spChg chg="add del mod">
          <ac:chgData name="Alejandro" userId="d318735d-b8e5-4f1a-b3a1-33090e35db06" providerId="ADAL" clId="{F5B953ED-52A5-4DDC-B605-44D8BD85C330}" dt="2021-02-14T12:35:27.949" v="7849" actId="21"/>
          <ac:spMkLst>
            <pc:docMk/>
            <pc:sldMk cId="0" sldId="290"/>
            <ac:spMk id="3" creationId="{C1D6BC7A-36B7-421E-87E8-1657FD3F4B62}"/>
          </ac:spMkLst>
        </pc:spChg>
        <pc:spChg chg="add del mod">
          <ac:chgData name="Alejandro" userId="d318735d-b8e5-4f1a-b3a1-33090e35db06" providerId="ADAL" clId="{F5B953ED-52A5-4DDC-B605-44D8BD85C330}" dt="2021-02-14T12:36:01.507" v="7851" actId="20577"/>
          <ac:spMkLst>
            <pc:docMk/>
            <pc:sldMk cId="0" sldId="290"/>
            <ac:spMk id="390" creationId="{00000000-0000-0000-0000-000000000000}"/>
          </ac:spMkLst>
        </pc:spChg>
        <pc:spChg chg="add del mod">
          <ac:chgData name="Alejandro" userId="d318735d-b8e5-4f1a-b3a1-33090e35db06" providerId="ADAL" clId="{F5B953ED-52A5-4DDC-B605-44D8BD85C330}" dt="2021-02-14T12:37:29.054" v="7861" actId="20577"/>
          <ac:spMkLst>
            <pc:docMk/>
            <pc:sldMk cId="0" sldId="290"/>
            <ac:spMk id="391" creationId="{00000000-0000-0000-0000-000000000000}"/>
          </ac:spMkLst>
        </pc:spChg>
      </pc:sldChg>
      <pc:sldChg chg="modSp add mod ord">
        <pc:chgData name="Alejandro" userId="d318735d-b8e5-4f1a-b3a1-33090e35db06" providerId="ADAL" clId="{F5B953ED-52A5-4DDC-B605-44D8BD85C330}" dt="2021-02-14T18:32:54.942" v="10125" actId="1076"/>
        <pc:sldMkLst>
          <pc:docMk/>
          <pc:sldMk cId="0" sldId="291"/>
        </pc:sldMkLst>
        <pc:spChg chg="mod">
          <ac:chgData name="Alejandro" userId="d318735d-b8e5-4f1a-b3a1-33090e35db06" providerId="ADAL" clId="{F5B953ED-52A5-4DDC-B605-44D8BD85C330}" dt="2021-02-14T18:32:54.942" v="10125" actId="1076"/>
          <ac:spMkLst>
            <pc:docMk/>
            <pc:sldMk cId="0" sldId="291"/>
            <ac:spMk id="396" creationId="{00000000-0000-0000-0000-000000000000}"/>
          </ac:spMkLst>
        </pc:spChg>
        <pc:spChg chg="mod">
          <ac:chgData name="Alejandro" userId="d318735d-b8e5-4f1a-b3a1-33090e35db06" providerId="ADAL" clId="{F5B953ED-52A5-4DDC-B605-44D8BD85C330}" dt="2021-02-14T18:32:49.408" v="10124" actId="1076"/>
          <ac:spMkLst>
            <pc:docMk/>
            <pc:sldMk cId="0" sldId="291"/>
            <ac:spMk id="398" creationId="{00000000-0000-0000-0000-000000000000}"/>
          </ac:spMkLst>
        </pc:spChg>
        <pc:spChg chg="mod">
          <ac:chgData name="Alejandro" userId="d318735d-b8e5-4f1a-b3a1-33090e35db06" providerId="ADAL" clId="{F5B953ED-52A5-4DDC-B605-44D8BD85C330}" dt="2021-02-14T18:32:49.408" v="10124" actId="1076"/>
          <ac:spMkLst>
            <pc:docMk/>
            <pc:sldMk cId="0" sldId="291"/>
            <ac:spMk id="400" creationId="{00000000-0000-0000-0000-000000000000}"/>
          </ac:spMkLst>
        </pc:spChg>
        <pc:spChg chg="mod">
          <ac:chgData name="Alejandro" userId="d318735d-b8e5-4f1a-b3a1-33090e35db06" providerId="ADAL" clId="{F5B953ED-52A5-4DDC-B605-44D8BD85C330}" dt="2021-02-14T18:32:49.408" v="10124" actId="1076"/>
          <ac:spMkLst>
            <pc:docMk/>
            <pc:sldMk cId="0" sldId="291"/>
            <ac:spMk id="402" creationId="{00000000-0000-0000-0000-000000000000}"/>
          </ac:spMkLst>
        </pc:spChg>
        <pc:spChg chg="mod">
          <ac:chgData name="Alejandro" userId="d318735d-b8e5-4f1a-b3a1-33090e35db06" providerId="ADAL" clId="{F5B953ED-52A5-4DDC-B605-44D8BD85C330}" dt="2021-02-14T18:32:49.408" v="10124" actId="1076"/>
          <ac:spMkLst>
            <pc:docMk/>
            <pc:sldMk cId="0" sldId="291"/>
            <ac:spMk id="406" creationId="{00000000-0000-0000-0000-000000000000}"/>
          </ac:spMkLst>
        </pc:spChg>
        <pc:picChg chg="mod">
          <ac:chgData name="Alejandro" userId="d318735d-b8e5-4f1a-b3a1-33090e35db06" providerId="ADAL" clId="{F5B953ED-52A5-4DDC-B605-44D8BD85C330}" dt="2021-02-14T18:32:49.408" v="10124" actId="1076"/>
          <ac:picMkLst>
            <pc:docMk/>
            <pc:sldMk cId="0" sldId="291"/>
            <ac:picMk id="397" creationId="{00000000-0000-0000-0000-000000000000}"/>
          </ac:picMkLst>
        </pc:picChg>
        <pc:picChg chg="mod">
          <ac:chgData name="Alejandro" userId="d318735d-b8e5-4f1a-b3a1-33090e35db06" providerId="ADAL" clId="{F5B953ED-52A5-4DDC-B605-44D8BD85C330}" dt="2021-02-14T18:32:49.408" v="10124" actId="1076"/>
          <ac:picMkLst>
            <pc:docMk/>
            <pc:sldMk cId="0" sldId="291"/>
            <ac:picMk id="404" creationId="{00000000-0000-0000-0000-000000000000}"/>
          </ac:picMkLst>
        </pc:picChg>
        <pc:cxnChg chg="mod">
          <ac:chgData name="Alejandro" userId="d318735d-b8e5-4f1a-b3a1-33090e35db06" providerId="ADAL" clId="{F5B953ED-52A5-4DDC-B605-44D8BD85C330}" dt="2021-02-14T18:32:49.408" v="10124" actId="1076"/>
          <ac:cxnSpMkLst>
            <pc:docMk/>
            <pc:sldMk cId="0" sldId="291"/>
            <ac:cxnSpMk id="399" creationId="{00000000-0000-0000-0000-000000000000}"/>
          </ac:cxnSpMkLst>
        </pc:cxnChg>
        <pc:cxnChg chg="mod">
          <ac:chgData name="Alejandro" userId="d318735d-b8e5-4f1a-b3a1-33090e35db06" providerId="ADAL" clId="{F5B953ED-52A5-4DDC-B605-44D8BD85C330}" dt="2021-02-14T18:32:49.408" v="10124" actId="1076"/>
          <ac:cxnSpMkLst>
            <pc:docMk/>
            <pc:sldMk cId="0" sldId="291"/>
            <ac:cxnSpMk id="401" creationId="{00000000-0000-0000-0000-000000000000}"/>
          </ac:cxnSpMkLst>
        </pc:cxnChg>
        <pc:cxnChg chg="mod">
          <ac:chgData name="Alejandro" userId="d318735d-b8e5-4f1a-b3a1-33090e35db06" providerId="ADAL" clId="{F5B953ED-52A5-4DDC-B605-44D8BD85C330}" dt="2021-02-14T18:32:49.408" v="10124" actId="1076"/>
          <ac:cxnSpMkLst>
            <pc:docMk/>
            <pc:sldMk cId="0" sldId="291"/>
            <ac:cxnSpMk id="403" creationId="{00000000-0000-0000-0000-000000000000}"/>
          </ac:cxnSpMkLst>
        </pc:cxnChg>
        <pc:cxnChg chg="mod">
          <ac:chgData name="Alejandro" userId="d318735d-b8e5-4f1a-b3a1-33090e35db06" providerId="ADAL" clId="{F5B953ED-52A5-4DDC-B605-44D8BD85C330}" dt="2021-02-14T18:32:49.408" v="10124" actId="1076"/>
          <ac:cxnSpMkLst>
            <pc:docMk/>
            <pc:sldMk cId="0" sldId="291"/>
            <ac:cxnSpMk id="405" creationId="{00000000-0000-0000-0000-000000000000}"/>
          </ac:cxnSpMkLst>
        </pc:cxnChg>
      </pc:sldChg>
      <pc:sldChg chg="modSp mod ord">
        <pc:chgData name="Alejandro" userId="d318735d-b8e5-4f1a-b3a1-33090e35db06" providerId="ADAL" clId="{F5B953ED-52A5-4DDC-B605-44D8BD85C330}" dt="2021-02-14T12:23:04.540" v="7665" actId="20577"/>
        <pc:sldMkLst>
          <pc:docMk/>
          <pc:sldMk cId="1041541940" sldId="292"/>
        </pc:sldMkLst>
        <pc:spChg chg="mod">
          <ac:chgData name="Alejandro" userId="d318735d-b8e5-4f1a-b3a1-33090e35db06" providerId="ADAL" clId="{F5B953ED-52A5-4DDC-B605-44D8BD85C330}" dt="2021-02-13T10:18:23.406" v="85" actId="20577"/>
          <ac:spMkLst>
            <pc:docMk/>
            <pc:sldMk cId="1041541940" sldId="292"/>
            <ac:spMk id="2" creationId="{73B0E13C-CAAB-43B5-97F1-B9727B6DFE53}"/>
          </ac:spMkLst>
        </pc:spChg>
        <pc:spChg chg="mod">
          <ac:chgData name="Alejandro" userId="d318735d-b8e5-4f1a-b3a1-33090e35db06" providerId="ADAL" clId="{F5B953ED-52A5-4DDC-B605-44D8BD85C330}" dt="2021-02-14T12:23:04.540" v="7665" actId="20577"/>
          <ac:spMkLst>
            <pc:docMk/>
            <pc:sldMk cId="1041541940" sldId="292"/>
            <ac:spMk id="4" creationId="{31FE89B4-71B7-4B9D-A056-930FE853E585}"/>
          </ac:spMkLst>
        </pc:spChg>
      </pc:sldChg>
      <pc:sldChg chg="add del ord">
        <pc:chgData name="Alejandro" userId="d318735d-b8e5-4f1a-b3a1-33090e35db06" providerId="ADAL" clId="{F5B953ED-52A5-4DDC-B605-44D8BD85C330}" dt="2021-02-13T20:57:19.347" v="3320" actId="2696"/>
        <pc:sldMkLst>
          <pc:docMk/>
          <pc:sldMk cId="0" sldId="293"/>
        </pc:sldMkLst>
      </pc:sldChg>
      <pc:sldChg chg="addSp delSp modSp mod ord">
        <pc:chgData name="Alejandro" userId="d318735d-b8e5-4f1a-b3a1-33090e35db06" providerId="ADAL" clId="{F5B953ED-52A5-4DDC-B605-44D8BD85C330}" dt="2021-02-13T21:11:41.881" v="3452"/>
        <pc:sldMkLst>
          <pc:docMk/>
          <pc:sldMk cId="67989342" sldId="294"/>
        </pc:sldMkLst>
        <pc:spChg chg="mod">
          <ac:chgData name="Alejandro" userId="d318735d-b8e5-4f1a-b3a1-33090e35db06" providerId="ADAL" clId="{F5B953ED-52A5-4DDC-B605-44D8BD85C330}" dt="2021-02-13T21:01:30.655" v="3339"/>
          <ac:spMkLst>
            <pc:docMk/>
            <pc:sldMk cId="67989342" sldId="294"/>
            <ac:spMk id="2" creationId="{88AEA14C-5323-49DF-9064-21A9EE43D9CF}"/>
          </ac:spMkLst>
        </pc:spChg>
        <pc:spChg chg="del">
          <ac:chgData name="Alejandro" userId="d318735d-b8e5-4f1a-b3a1-33090e35db06" providerId="ADAL" clId="{F5B953ED-52A5-4DDC-B605-44D8BD85C330}" dt="2021-02-13T21:01:41.750" v="3341" actId="478"/>
          <ac:spMkLst>
            <pc:docMk/>
            <pc:sldMk cId="67989342" sldId="294"/>
            <ac:spMk id="3" creationId="{53F4CCE4-6EA3-4F09-A395-0D9E0EFD82BD}"/>
          </ac:spMkLst>
        </pc:spChg>
        <pc:spChg chg="mod">
          <ac:chgData name="Alejandro" userId="d318735d-b8e5-4f1a-b3a1-33090e35db06" providerId="ADAL" clId="{F5B953ED-52A5-4DDC-B605-44D8BD85C330}" dt="2021-02-13T21:11:41.881" v="3452"/>
          <ac:spMkLst>
            <pc:docMk/>
            <pc:sldMk cId="67989342" sldId="294"/>
            <ac:spMk id="4" creationId="{DF139E46-FC1F-4B82-83C7-7A947C1E3732}"/>
          </ac:spMkLst>
        </pc:spChg>
        <pc:spChg chg="del">
          <ac:chgData name="Alejandro" userId="d318735d-b8e5-4f1a-b3a1-33090e35db06" providerId="ADAL" clId="{F5B953ED-52A5-4DDC-B605-44D8BD85C330}" dt="2021-02-13T21:01:39.665" v="3340" actId="478"/>
          <ac:spMkLst>
            <pc:docMk/>
            <pc:sldMk cId="67989342" sldId="294"/>
            <ac:spMk id="6" creationId="{40F1857E-C3D2-4D67-B292-E5C04E5D8A6A}"/>
          </ac:spMkLst>
        </pc:spChg>
        <pc:spChg chg="add del">
          <ac:chgData name="Alejandro" userId="d318735d-b8e5-4f1a-b3a1-33090e35db06" providerId="ADAL" clId="{F5B953ED-52A5-4DDC-B605-44D8BD85C330}" dt="2021-02-13T21:02:04.432" v="3358" actId="22"/>
          <ac:spMkLst>
            <pc:docMk/>
            <pc:sldMk cId="67989342" sldId="294"/>
            <ac:spMk id="8" creationId="{37182C0E-FD67-4B44-9C20-07E5742BA935}"/>
          </ac:spMkLst>
        </pc:spChg>
        <pc:spChg chg="add del mod">
          <ac:chgData name="Alejandro" userId="d318735d-b8e5-4f1a-b3a1-33090e35db06" providerId="ADAL" clId="{F5B953ED-52A5-4DDC-B605-44D8BD85C330}" dt="2021-02-13T21:02:55.338" v="3361" actId="478"/>
          <ac:spMkLst>
            <pc:docMk/>
            <pc:sldMk cId="67989342" sldId="294"/>
            <ac:spMk id="10" creationId="{EE860C09-62D8-4598-8D61-A1600CBBD2C0}"/>
          </ac:spMkLst>
        </pc:spChg>
        <pc:spChg chg="add mod">
          <ac:chgData name="Alejandro" userId="d318735d-b8e5-4f1a-b3a1-33090e35db06" providerId="ADAL" clId="{F5B953ED-52A5-4DDC-B605-44D8BD85C330}" dt="2021-02-13T21:09:22.282" v="3448" actId="5793"/>
          <ac:spMkLst>
            <pc:docMk/>
            <pc:sldMk cId="67989342" sldId="294"/>
            <ac:spMk id="12" creationId="{A57E16A7-8664-428F-9A64-B8CF855560C0}"/>
          </ac:spMkLst>
        </pc:spChg>
        <pc:spChg chg="add mod">
          <ac:chgData name="Alejandro" userId="d318735d-b8e5-4f1a-b3a1-33090e35db06" providerId="ADAL" clId="{F5B953ED-52A5-4DDC-B605-44D8BD85C330}" dt="2021-02-13T21:03:51.140" v="3370" actId="1076"/>
          <ac:spMkLst>
            <pc:docMk/>
            <pc:sldMk cId="67989342" sldId="294"/>
            <ac:spMk id="15" creationId="{3A4E7E50-55F3-464B-A4C8-BF6B5EEBF438}"/>
          </ac:spMkLst>
        </pc:spChg>
      </pc:sldChg>
      <pc:sldChg chg="addSp modSp add mod setBg">
        <pc:chgData name="Alejandro" userId="d318735d-b8e5-4f1a-b3a1-33090e35db06" providerId="ADAL" clId="{F5B953ED-52A5-4DDC-B605-44D8BD85C330}" dt="2021-02-13T21:15:41.967" v="3527" actId="26606"/>
        <pc:sldMkLst>
          <pc:docMk/>
          <pc:sldMk cId="0" sldId="295"/>
        </pc:sldMkLst>
        <pc:spChg chg="add">
          <ac:chgData name="Alejandro" userId="d318735d-b8e5-4f1a-b3a1-33090e35db06" providerId="ADAL" clId="{F5B953ED-52A5-4DDC-B605-44D8BD85C330}" dt="2021-02-13T21:15:41.967" v="3527" actId="26606"/>
          <ac:spMkLst>
            <pc:docMk/>
            <pc:sldMk cId="0" sldId="295"/>
            <ac:spMk id="121" creationId="{2C61293E-6EBE-43EF-A52C-9BEBFD7679D4}"/>
          </ac:spMkLst>
        </pc:spChg>
        <pc:spChg chg="add">
          <ac:chgData name="Alejandro" userId="d318735d-b8e5-4f1a-b3a1-33090e35db06" providerId="ADAL" clId="{F5B953ED-52A5-4DDC-B605-44D8BD85C330}" dt="2021-02-13T21:15:41.967" v="3527" actId="26606"/>
          <ac:spMkLst>
            <pc:docMk/>
            <pc:sldMk cId="0" sldId="295"/>
            <ac:spMk id="123" creationId="{21540236-BFD5-4A9D-8840-4703E7F76825}"/>
          </ac:spMkLst>
        </pc:spChg>
        <pc:spChg chg="mod">
          <ac:chgData name="Alejandro" userId="d318735d-b8e5-4f1a-b3a1-33090e35db06" providerId="ADAL" clId="{F5B953ED-52A5-4DDC-B605-44D8BD85C330}" dt="2021-02-13T21:15:41.967" v="3527" actId="26606"/>
          <ac:spMkLst>
            <pc:docMk/>
            <pc:sldMk cId="0" sldId="295"/>
            <ac:spMk id="434" creationId="{00000000-0000-0000-0000-000000000000}"/>
          </ac:spMkLst>
        </pc:spChg>
        <pc:spChg chg="mod">
          <ac:chgData name="Alejandro" userId="d318735d-b8e5-4f1a-b3a1-33090e35db06" providerId="ADAL" clId="{F5B953ED-52A5-4DDC-B605-44D8BD85C330}" dt="2021-02-13T21:15:41.967" v="3527" actId="26606"/>
          <ac:spMkLst>
            <pc:docMk/>
            <pc:sldMk cId="0" sldId="295"/>
            <ac:spMk id="435" creationId="{00000000-0000-0000-0000-000000000000}"/>
          </ac:spMkLst>
        </pc:spChg>
        <pc:picChg chg="add">
          <ac:chgData name="Alejandro" userId="d318735d-b8e5-4f1a-b3a1-33090e35db06" providerId="ADAL" clId="{F5B953ED-52A5-4DDC-B605-44D8BD85C330}" dt="2021-02-13T21:15:41.967" v="3527" actId="26606"/>
          <ac:picMkLst>
            <pc:docMk/>
            <pc:sldMk cId="0" sldId="295"/>
            <ac:picMk id="437" creationId="{85D08C4B-6ECD-485B-94D4-E611E920C327}"/>
          </ac:picMkLst>
        </pc:picChg>
      </pc:sldChg>
      <pc:sldChg chg="modSp add del mod">
        <pc:chgData name="Alejandro" userId="d318735d-b8e5-4f1a-b3a1-33090e35db06" providerId="ADAL" clId="{F5B953ED-52A5-4DDC-B605-44D8BD85C330}" dt="2021-02-13T21:12:40.786" v="3453" actId="47"/>
        <pc:sldMkLst>
          <pc:docMk/>
          <pc:sldMk cId="0" sldId="296"/>
        </pc:sldMkLst>
        <pc:spChg chg="mod">
          <ac:chgData name="Alejandro" userId="d318735d-b8e5-4f1a-b3a1-33090e35db06" providerId="ADAL" clId="{F5B953ED-52A5-4DDC-B605-44D8BD85C330}" dt="2021-02-13T21:01:25.598" v="3338" actId="21"/>
          <ac:spMkLst>
            <pc:docMk/>
            <pc:sldMk cId="0" sldId="296"/>
            <ac:spMk id="440" creationId="{00000000-0000-0000-0000-000000000000}"/>
          </ac:spMkLst>
        </pc:spChg>
        <pc:spChg chg="mod">
          <ac:chgData name="Alejandro" userId="d318735d-b8e5-4f1a-b3a1-33090e35db06" providerId="ADAL" clId="{F5B953ED-52A5-4DDC-B605-44D8BD85C330}" dt="2021-02-13T21:01:49.643" v="3342" actId="21"/>
          <ac:spMkLst>
            <pc:docMk/>
            <pc:sldMk cId="0" sldId="296"/>
            <ac:spMk id="441" creationId="{00000000-0000-0000-0000-000000000000}"/>
          </ac:spMkLst>
        </pc:spChg>
        <pc:spChg chg="mod">
          <ac:chgData name="Alejandro" userId="d318735d-b8e5-4f1a-b3a1-33090e35db06" providerId="ADAL" clId="{F5B953ED-52A5-4DDC-B605-44D8BD85C330}" dt="2021-02-13T21:03:32.682" v="3368" actId="21"/>
          <ac:spMkLst>
            <pc:docMk/>
            <pc:sldMk cId="0" sldId="296"/>
            <ac:spMk id="442" creationId="{00000000-0000-0000-0000-000000000000}"/>
          </ac:spMkLst>
        </pc:spChg>
      </pc:sldChg>
      <pc:sldChg chg="modSp add del mod ord">
        <pc:chgData name="Alejandro" userId="d318735d-b8e5-4f1a-b3a1-33090e35db06" providerId="ADAL" clId="{F5B953ED-52A5-4DDC-B605-44D8BD85C330}" dt="2021-02-13T21:28:09.613" v="3838" actId="2696"/>
        <pc:sldMkLst>
          <pc:docMk/>
          <pc:sldMk cId="0" sldId="297"/>
        </pc:sldMkLst>
        <pc:spChg chg="mod">
          <ac:chgData name="Alejandro" userId="d318735d-b8e5-4f1a-b3a1-33090e35db06" providerId="ADAL" clId="{F5B953ED-52A5-4DDC-B605-44D8BD85C330}" dt="2021-02-13T21:19:47.239" v="3535" actId="21"/>
          <ac:spMkLst>
            <pc:docMk/>
            <pc:sldMk cId="0" sldId="297"/>
            <ac:spMk id="448" creationId="{00000000-0000-0000-0000-000000000000}"/>
          </ac:spMkLst>
        </pc:spChg>
      </pc:sldChg>
      <pc:sldChg chg="add del">
        <pc:chgData name="Alejandro" userId="d318735d-b8e5-4f1a-b3a1-33090e35db06" providerId="ADAL" clId="{F5B953ED-52A5-4DDC-B605-44D8BD85C330}" dt="2021-02-13T21:35:03.102" v="4116" actId="2696"/>
        <pc:sldMkLst>
          <pc:docMk/>
          <pc:sldMk cId="0" sldId="298"/>
        </pc:sldMkLst>
      </pc:sldChg>
      <pc:sldChg chg="modSp add del mod">
        <pc:chgData name="Alejandro" userId="d318735d-b8e5-4f1a-b3a1-33090e35db06" providerId="ADAL" clId="{F5B953ED-52A5-4DDC-B605-44D8BD85C330}" dt="2021-02-13T21:44:39.927" v="4422" actId="2696"/>
        <pc:sldMkLst>
          <pc:docMk/>
          <pc:sldMk cId="0" sldId="299"/>
        </pc:sldMkLst>
        <pc:spChg chg="mod">
          <ac:chgData name="Alejandro" userId="d318735d-b8e5-4f1a-b3a1-33090e35db06" providerId="ADAL" clId="{F5B953ED-52A5-4DDC-B605-44D8BD85C330}" dt="2021-02-13T21:36:45.068" v="4133" actId="21"/>
          <ac:spMkLst>
            <pc:docMk/>
            <pc:sldMk cId="0" sldId="299"/>
            <ac:spMk id="465" creationId="{00000000-0000-0000-0000-000000000000}"/>
          </ac:spMkLst>
        </pc:spChg>
      </pc:sldChg>
      <pc:sldChg chg="del">
        <pc:chgData name="Alejandro" userId="d318735d-b8e5-4f1a-b3a1-33090e35db06" providerId="ADAL" clId="{F5B953ED-52A5-4DDC-B605-44D8BD85C330}" dt="2021-02-13T10:20:32.417" v="108" actId="47"/>
        <pc:sldMkLst>
          <pc:docMk/>
          <pc:sldMk cId="3220293106" sldId="299"/>
        </pc:sldMkLst>
      </pc:sldChg>
      <pc:sldChg chg="modSp add del mod">
        <pc:chgData name="Alejandro" userId="d318735d-b8e5-4f1a-b3a1-33090e35db06" providerId="ADAL" clId="{F5B953ED-52A5-4DDC-B605-44D8BD85C330}" dt="2021-02-13T21:50:23.666" v="4530" actId="47"/>
        <pc:sldMkLst>
          <pc:docMk/>
          <pc:sldMk cId="0" sldId="300"/>
        </pc:sldMkLst>
        <pc:spChg chg="mod">
          <ac:chgData name="Alejandro" userId="d318735d-b8e5-4f1a-b3a1-33090e35db06" providerId="ADAL" clId="{F5B953ED-52A5-4DDC-B605-44D8BD85C330}" dt="2021-02-13T21:49:31.738" v="4519" actId="21"/>
          <ac:spMkLst>
            <pc:docMk/>
            <pc:sldMk cId="0" sldId="300"/>
            <ac:spMk id="476" creationId="{00000000-0000-0000-0000-000000000000}"/>
          </ac:spMkLst>
        </pc:spChg>
      </pc:sldChg>
      <pc:sldChg chg="addSp delSp modSp add mod setBg">
        <pc:chgData name="Alejandro" userId="d318735d-b8e5-4f1a-b3a1-33090e35db06" providerId="ADAL" clId="{F5B953ED-52A5-4DDC-B605-44D8BD85C330}" dt="2021-02-14T08:12:18.593" v="4563" actId="1076"/>
        <pc:sldMkLst>
          <pc:docMk/>
          <pc:sldMk cId="0" sldId="301"/>
        </pc:sldMkLst>
        <pc:spChg chg="add">
          <ac:chgData name="Alejandro" userId="d318735d-b8e5-4f1a-b3a1-33090e35db06" providerId="ADAL" clId="{F5B953ED-52A5-4DDC-B605-44D8BD85C330}" dt="2021-02-14T08:12:03.356" v="4561" actId="26606"/>
          <ac:spMkLst>
            <pc:docMk/>
            <pc:sldMk cId="0" sldId="301"/>
            <ac:spMk id="104" creationId="{201CC55D-ED54-4C5C-95E6-10947BD1103B}"/>
          </ac:spMkLst>
        </pc:spChg>
        <pc:spChg chg="add">
          <ac:chgData name="Alejandro" userId="d318735d-b8e5-4f1a-b3a1-33090e35db06" providerId="ADAL" clId="{F5B953ED-52A5-4DDC-B605-44D8BD85C330}" dt="2021-02-14T08:12:03.356" v="4561" actId="26606"/>
          <ac:spMkLst>
            <pc:docMk/>
            <pc:sldMk cId="0" sldId="301"/>
            <ac:spMk id="110" creationId="{3873B707-463F-40B0-8227-E8CC6C67EB25}"/>
          </ac:spMkLst>
        </pc:spChg>
        <pc:spChg chg="add">
          <ac:chgData name="Alejandro" userId="d318735d-b8e5-4f1a-b3a1-33090e35db06" providerId="ADAL" clId="{F5B953ED-52A5-4DDC-B605-44D8BD85C330}" dt="2021-02-14T08:12:03.356" v="4561" actId="26606"/>
          <ac:spMkLst>
            <pc:docMk/>
            <pc:sldMk cId="0" sldId="301"/>
            <ac:spMk id="112" creationId="{C13237C8-E62C-4F0D-A318-BD6FB6C2D138}"/>
          </ac:spMkLst>
        </pc:spChg>
        <pc:spChg chg="add">
          <ac:chgData name="Alejandro" userId="d318735d-b8e5-4f1a-b3a1-33090e35db06" providerId="ADAL" clId="{F5B953ED-52A5-4DDC-B605-44D8BD85C330}" dt="2021-02-14T08:12:03.356" v="4561" actId="26606"/>
          <ac:spMkLst>
            <pc:docMk/>
            <pc:sldMk cId="0" sldId="301"/>
            <ac:spMk id="114" creationId="{19C9EAEA-39D0-4B0E-A0EB-51E7B26740B1}"/>
          </ac:spMkLst>
        </pc:spChg>
        <pc:spChg chg="mod">
          <ac:chgData name="Alejandro" userId="d318735d-b8e5-4f1a-b3a1-33090e35db06" providerId="ADAL" clId="{F5B953ED-52A5-4DDC-B605-44D8BD85C330}" dt="2021-02-14T08:12:03.356" v="4561" actId="26606"/>
          <ac:spMkLst>
            <pc:docMk/>
            <pc:sldMk cId="0" sldId="301"/>
            <ac:spMk id="481" creationId="{00000000-0000-0000-0000-000000000000}"/>
          </ac:spMkLst>
        </pc:spChg>
        <pc:spChg chg="mod">
          <ac:chgData name="Alejandro" userId="d318735d-b8e5-4f1a-b3a1-33090e35db06" providerId="ADAL" clId="{F5B953ED-52A5-4DDC-B605-44D8BD85C330}" dt="2021-02-14T08:12:03.356" v="4561" actId="26606"/>
          <ac:spMkLst>
            <pc:docMk/>
            <pc:sldMk cId="0" sldId="301"/>
            <ac:spMk id="483" creationId="{00000000-0000-0000-0000-000000000000}"/>
          </ac:spMkLst>
        </pc:spChg>
        <pc:grpChg chg="add">
          <ac:chgData name="Alejandro" userId="d318735d-b8e5-4f1a-b3a1-33090e35db06" providerId="ADAL" clId="{F5B953ED-52A5-4DDC-B605-44D8BD85C330}" dt="2021-02-14T08:12:03.356" v="4561" actId="26606"/>
          <ac:grpSpMkLst>
            <pc:docMk/>
            <pc:sldMk cId="0" sldId="301"/>
            <ac:grpSpMk id="106" creationId="{1DE889C7-FAD6-4397-98E2-05D503484459}"/>
          </ac:grpSpMkLst>
        </pc:grpChg>
        <pc:picChg chg="add mod">
          <ac:chgData name="Alejandro" userId="d318735d-b8e5-4f1a-b3a1-33090e35db06" providerId="ADAL" clId="{F5B953ED-52A5-4DDC-B605-44D8BD85C330}" dt="2021-02-14T08:12:18.593" v="4563" actId="1076"/>
          <ac:picMkLst>
            <pc:docMk/>
            <pc:sldMk cId="0" sldId="301"/>
            <ac:picMk id="13" creationId="{3D63EA7D-E02D-4136-85C6-49D599172F33}"/>
          </ac:picMkLst>
        </pc:picChg>
        <pc:picChg chg="mod ord">
          <ac:chgData name="Alejandro" userId="d318735d-b8e5-4f1a-b3a1-33090e35db06" providerId="ADAL" clId="{F5B953ED-52A5-4DDC-B605-44D8BD85C330}" dt="2021-02-14T08:12:03.356" v="4561" actId="26606"/>
          <ac:picMkLst>
            <pc:docMk/>
            <pc:sldMk cId="0" sldId="301"/>
            <ac:picMk id="482" creationId="{00000000-0000-0000-0000-000000000000}"/>
          </ac:picMkLst>
        </pc:picChg>
        <pc:picChg chg="del">
          <ac:chgData name="Alejandro" userId="d318735d-b8e5-4f1a-b3a1-33090e35db06" providerId="ADAL" clId="{F5B953ED-52A5-4DDC-B605-44D8BD85C330}" dt="2021-02-14T08:11:51.034" v="4560" actId="21"/>
          <ac:picMkLst>
            <pc:docMk/>
            <pc:sldMk cId="0" sldId="301"/>
            <ac:picMk id="484" creationId="{00000000-0000-0000-0000-000000000000}"/>
          </ac:picMkLst>
        </pc:picChg>
      </pc:sldChg>
      <pc:sldChg chg="modSp add del mod">
        <pc:chgData name="Alejandro" userId="d318735d-b8e5-4f1a-b3a1-33090e35db06" providerId="ADAL" clId="{F5B953ED-52A5-4DDC-B605-44D8BD85C330}" dt="2021-02-14T08:14:30.477" v="4580" actId="2696"/>
        <pc:sldMkLst>
          <pc:docMk/>
          <pc:sldMk cId="0" sldId="302"/>
        </pc:sldMkLst>
        <pc:spChg chg="mod">
          <ac:chgData name="Alejandro" userId="d318735d-b8e5-4f1a-b3a1-33090e35db06" providerId="ADAL" clId="{F5B953ED-52A5-4DDC-B605-44D8BD85C330}" dt="2021-02-14T08:12:57.916" v="4567" actId="21"/>
          <ac:spMkLst>
            <pc:docMk/>
            <pc:sldMk cId="0" sldId="302"/>
            <ac:spMk id="489" creationId="{00000000-0000-0000-0000-000000000000}"/>
          </ac:spMkLst>
        </pc:spChg>
        <pc:spChg chg="mod">
          <ac:chgData name="Alejandro" userId="d318735d-b8e5-4f1a-b3a1-33090e35db06" providerId="ADAL" clId="{F5B953ED-52A5-4DDC-B605-44D8BD85C330}" dt="2021-02-14T08:13:10.164" v="4569" actId="21"/>
          <ac:spMkLst>
            <pc:docMk/>
            <pc:sldMk cId="0" sldId="302"/>
            <ac:spMk id="490" creationId="{00000000-0000-0000-0000-000000000000}"/>
          </ac:spMkLst>
        </pc:spChg>
      </pc:sldChg>
      <pc:sldChg chg="addSp delSp modSp del mod ord setBg setClrOvrMap">
        <pc:chgData name="Alejandro" userId="d318735d-b8e5-4f1a-b3a1-33090e35db06" providerId="ADAL" clId="{F5B953ED-52A5-4DDC-B605-44D8BD85C330}" dt="2021-02-13T21:00:15.032" v="3325" actId="1076"/>
        <pc:sldMkLst>
          <pc:docMk/>
          <pc:sldMk cId="1658322883" sldId="303"/>
        </pc:sldMkLst>
        <pc:spChg chg="mod">
          <ac:chgData name="Alejandro" userId="d318735d-b8e5-4f1a-b3a1-33090e35db06" providerId="ADAL" clId="{F5B953ED-52A5-4DDC-B605-44D8BD85C330}" dt="2021-02-13T20:59:51.033" v="3321" actId="26606"/>
          <ac:spMkLst>
            <pc:docMk/>
            <pc:sldMk cId="1658322883" sldId="303"/>
            <ac:spMk id="2" creationId="{98C98155-0E33-4081-9991-21A9BC75267B}"/>
          </ac:spMkLst>
        </pc:spChg>
        <pc:spChg chg="mod">
          <ac:chgData name="Alejandro" userId="d318735d-b8e5-4f1a-b3a1-33090e35db06" providerId="ADAL" clId="{F5B953ED-52A5-4DDC-B605-44D8BD85C330}" dt="2021-02-13T20:59:51.033" v="3321" actId="26606"/>
          <ac:spMkLst>
            <pc:docMk/>
            <pc:sldMk cId="1658322883" sldId="303"/>
            <ac:spMk id="4" creationId="{DDD5EBEE-493A-41CB-AA3F-DDE5CDC90B53}"/>
          </ac:spMkLst>
        </pc:spChg>
        <pc:spChg chg="mod">
          <ac:chgData name="Alejandro" userId="d318735d-b8e5-4f1a-b3a1-33090e35db06" providerId="ADAL" clId="{F5B953ED-52A5-4DDC-B605-44D8BD85C330}" dt="2021-02-13T21:00:10.530" v="3324" actId="1076"/>
          <ac:spMkLst>
            <pc:docMk/>
            <pc:sldMk cId="1658322883" sldId="303"/>
            <ac:spMk id="8" creationId="{A6859E06-0EC4-45F3-A9B5-7310B3599E53}"/>
          </ac:spMkLst>
        </pc:spChg>
        <pc:spChg chg="del">
          <ac:chgData name="Alejandro" userId="d318735d-b8e5-4f1a-b3a1-33090e35db06" providerId="ADAL" clId="{F5B953ED-52A5-4DDC-B605-44D8BD85C330}" dt="2021-02-13T20:59:51.033" v="3321" actId="26606"/>
          <ac:spMkLst>
            <pc:docMk/>
            <pc:sldMk cId="1658322883" sldId="303"/>
            <ac:spMk id="28" creationId="{867D4867-5BA7-4462-B2F6-A23F4A622AA7}"/>
          </ac:spMkLst>
        </pc:spChg>
        <pc:spChg chg="add">
          <ac:chgData name="Alejandro" userId="d318735d-b8e5-4f1a-b3a1-33090e35db06" providerId="ADAL" clId="{F5B953ED-52A5-4DDC-B605-44D8BD85C330}" dt="2021-02-13T20:59:51.033" v="3321" actId="26606"/>
          <ac:spMkLst>
            <pc:docMk/>
            <pc:sldMk cId="1658322883" sldId="303"/>
            <ac:spMk id="33" creationId="{EC12C61A-9558-4DE5-AFDB-898358AFB4CA}"/>
          </ac:spMkLst>
        </pc:spChg>
        <pc:picChg chg="mod">
          <ac:chgData name="Alejandro" userId="d318735d-b8e5-4f1a-b3a1-33090e35db06" providerId="ADAL" clId="{F5B953ED-52A5-4DDC-B605-44D8BD85C330}" dt="2021-02-13T20:59:51.033" v="3321" actId="26606"/>
          <ac:picMkLst>
            <pc:docMk/>
            <pc:sldMk cId="1658322883" sldId="303"/>
            <ac:picMk id="5" creationId="{BE6F63D8-D6D4-47A2-9718-88F271BA8E60}"/>
          </ac:picMkLst>
        </pc:picChg>
        <pc:picChg chg="mod">
          <ac:chgData name="Alejandro" userId="d318735d-b8e5-4f1a-b3a1-33090e35db06" providerId="ADAL" clId="{F5B953ED-52A5-4DDC-B605-44D8BD85C330}" dt="2021-02-13T21:00:05.192" v="3323" actId="1076"/>
          <ac:picMkLst>
            <pc:docMk/>
            <pc:sldMk cId="1658322883" sldId="303"/>
            <ac:picMk id="17" creationId="{B2779FA8-95C7-488F-9B19-6722A2B76AB1}"/>
          </ac:picMkLst>
        </pc:picChg>
        <pc:picChg chg="mod">
          <ac:chgData name="Alejandro" userId="d318735d-b8e5-4f1a-b3a1-33090e35db06" providerId="ADAL" clId="{F5B953ED-52A5-4DDC-B605-44D8BD85C330}" dt="2021-02-13T20:59:51.033" v="3321" actId="26606"/>
          <ac:picMkLst>
            <pc:docMk/>
            <pc:sldMk cId="1658322883" sldId="303"/>
            <ac:picMk id="19" creationId="{EC93AF26-95DA-4319-8F35-6618F5F51AAF}"/>
          </ac:picMkLst>
        </pc:picChg>
        <pc:cxnChg chg="mod">
          <ac:chgData name="Alejandro" userId="d318735d-b8e5-4f1a-b3a1-33090e35db06" providerId="ADAL" clId="{F5B953ED-52A5-4DDC-B605-44D8BD85C330}" dt="2021-02-13T21:00:15.032" v="3325" actId="1076"/>
          <ac:cxnSpMkLst>
            <pc:docMk/>
            <pc:sldMk cId="1658322883" sldId="303"/>
            <ac:cxnSpMk id="10" creationId="{8B4530DF-2E5A-44D6-A244-20D773147B48}"/>
          </ac:cxnSpMkLst>
        </pc:cxnChg>
      </pc:sldChg>
      <pc:sldChg chg="del ord">
        <pc:chgData name="Alejandro" userId="d318735d-b8e5-4f1a-b3a1-33090e35db06" providerId="ADAL" clId="{F5B953ED-52A5-4DDC-B605-44D8BD85C330}" dt="2021-02-13T17:28:18.377" v="1108" actId="47"/>
        <pc:sldMkLst>
          <pc:docMk/>
          <pc:sldMk cId="1458652030" sldId="304"/>
        </pc:sldMkLst>
      </pc:sldChg>
      <pc:sldChg chg="delSp modSp mod ord">
        <pc:chgData name="Alejandro" userId="d318735d-b8e5-4f1a-b3a1-33090e35db06" providerId="ADAL" clId="{F5B953ED-52A5-4DDC-B605-44D8BD85C330}" dt="2021-02-14T17:31:43.401" v="9604"/>
        <pc:sldMkLst>
          <pc:docMk/>
          <pc:sldMk cId="3006678549" sldId="305"/>
        </pc:sldMkLst>
        <pc:spChg chg="mod">
          <ac:chgData name="Alejandro" userId="d318735d-b8e5-4f1a-b3a1-33090e35db06" providerId="ADAL" clId="{F5B953ED-52A5-4DDC-B605-44D8BD85C330}" dt="2021-02-14T17:30:55.962" v="9598" actId="20577"/>
          <ac:spMkLst>
            <pc:docMk/>
            <pc:sldMk cId="3006678549" sldId="305"/>
            <ac:spMk id="3" creationId="{E6B391B2-888A-4430-BCD0-7602E28140F2}"/>
          </ac:spMkLst>
        </pc:spChg>
        <pc:spChg chg="mod">
          <ac:chgData name="Alejandro" userId="d318735d-b8e5-4f1a-b3a1-33090e35db06" providerId="ADAL" clId="{F5B953ED-52A5-4DDC-B605-44D8BD85C330}" dt="2021-02-14T17:31:00.969" v="9602" actId="5793"/>
          <ac:spMkLst>
            <pc:docMk/>
            <pc:sldMk cId="3006678549" sldId="305"/>
            <ac:spMk id="5" creationId="{7F61989B-E06B-4B05-A14F-30D6031821FB}"/>
          </ac:spMkLst>
        </pc:spChg>
        <pc:picChg chg="del">
          <ac:chgData name="Alejandro" userId="d318735d-b8e5-4f1a-b3a1-33090e35db06" providerId="ADAL" clId="{F5B953ED-52A5-4DDC-B605-44D8BD85C330}" dt="2021-02-14T17:30:32.324" v="9590" actId="478"/>
          <ac:picMkLst>
            <pc:docMk/>
            <pc:sldMk cId="3006678549" sldId="305"/>
            <ac:picMk id="4" creationId="{A3D288EB-36AD-4A7B-A7B5-1592EABD6F64}"/>
          </ac:picMkLst>
        </pc:picChg>
        <pc:picChg chg="del">
          <ac:chgData name="Alejandro" userId="d318735d-b8e5-4f1a-b3a1-33090e35db06" providerId="ADAL" clId="{F5B953ED-52A5-4DDC-B605-44D8BD85C330}" dt="2021-02-14T17:30:33.205" v="9591" actId="478"/>
          <ac:picMkLst>
            <pc:docMk/>
            <pc:sldMk cId="3006678549" sldId="305"/>
            <ac:picMk id="9" creationId="{4C113086-328D-4805-9081-6187D978164B}"/>
          </ac:picMkLst>
        </pc:picChg>
      </pc:sldChg>
      <pc:sldChg chg="add del">
        <pc:chgData name="Alejandro" userId="d318735d-b8e5-4f1a-b3a1-33090e35db06" providerId="ADAL" clId="{F5B953ED-52A5-4DDC-B605-44D8BD85C330}" dt="2021-02-14T17:29:35.885" v="9586" actId="47"/>
        <pc:sldMkLst>
          <pc:docMk/>
          <pc:sldMk cId="1129095081" sldId="306"/>
        </pc:sldMkLst>
      </pc:sldChg>
      <pc:sldChg chg="del ord">
        <pc:chgData name="Alejandro" userId="d318735d-b8e5-4f1a-b3a1-33090e35db06" providerId="ADAL" clId="{F5B953ED-52A5-4DDC-B605-44D8BD85C330}" dt="2021-02-14T17:29:01.031" v="9584" actId="2696"/>
        <pc:sldMkLst>
          <pc:docMk/>
          <pc:sldMk cId="2223576268" sldId="306"/>
        </pc:sldMkLst>
      </pc:sldChg>
      <pc:sldChg chg="modSp add del mod">
        <pc:chgData name="Alejandro" userId="d318735d-b8e5-4f1a-b3a1-33090e35db06" providerId="ADAL" clId="{F5B953ED-52A5-4DDC-B605-44D8BD85C330}" dt="2021-02-14T08:35:08.382" v="4951" actId="47"/>
        <pc:sldMkLst>
          <pc:docMk/>
          <pc:sldMk cId="0" sldId="307"/>
        </pc:sldMkLst>
        <pc:spChg chg="mod">
          <ac:chgData name="Alejandro" userId="d318735d-b8e5-4f1a-b3a1-33090e35db06" providerId="ADAL" clId="{F5B953ED-52A5-4DDC-B605-44D8BD85C330}" dt="2021-02-14T08:31:30.973" v="4883" actId="21"/>
          <ac:spMkLst>
            <pc:docMk/>
            <pc:sldMk cId="0" sldId="307"/>
            <ac:spMk id="529" creationId="{00000000-0000-0000-0000-000000000000}"/>
          </ac:spMkLst>
        </pc:spChg>
        <pc:spChg chg="mod">
          <ac:chgData name="Alejandro" userId="d318735d-b8e5-4f1a-b3a1-33090e35db06" providerId="ADAL" clId="{F5B953ED-52A5-4DDC-B605-44D8BD85C330}" dt="2021-02-14T08:32:35.950" v="4905" actId="21"/>
          <ac:spMkLst>
            <pc:docMk/>
            <pc:sldMk cId="0" sldId="307"/>
            <ac:spMk id="530" creationId="{00000000-0000-0000-0000-000000000000}"/>
          </ac:spMkLst>
        </pc:spChg>
        <pc:spChg chg="mod">
          <ac:chgData name="Alejandro" userId="d318735d-b8e5-4f1a-b3a1-33090e35db06" providerId="ADAL" clId="{F5B953ED-52A5-4DDC-B605-44D8BD85C330}" dt="2021-02-14T08:34:01.257" v="4940" actId="21"/>
          <ac:spMkLst>
            <pc:docMk/>
            <pc:sldMk cId="0" sldId="307"/>
            <ac:spMk id="531" creationId="{00000000-0000-0000-0000-000000000000}"/>
          </ac:spMkLst>
        </pc:spChg>
        <pc:spChg chg="mod">
          <ac:chgData name="Alejandro" userId="d318735d-b8e5-4f1a-b3a1-33090e35db06" providerId="ADAL" clId="{F5B953ED-52A5-4DDC-B605-44D8BD85C330}" dt="2021-02-14T08:30:31.826" v="4854" actId="21"/>
          <ac:spMkLst>
            <pc:docMk/>
            <pc:sldMk cId="0" sldId="307"/>
            <ac:spMk id="532" creationId="{00000000-0000-0000-0000-000000000000}"/>
          </ac:spMkLst>
        </pc:spChg>
      </pc:sldChg>
      <pc:sldChg chg="add del">
        <pc:chgData name="Alejandro" userId="d318735d-b8e5-4f1a-b3a1-33090e35db06" providerId="ADAL" clId="{F5B953ED-52A5-4DDC-B605-44D8BD85C330}" dt="2021-02-14T08:38:27.871" v="4969" actId="2696"/>
        <pc:sldMkLst>
          <pc:docMk/>
          <pc:sldMk cId="0" sldId="308"/>
        </pc:sldMkLst>
      </pc:sldChg>
      <pc:sldChg chg="modSp add del mod">
        <pc:chgData name="Alejandro" userId="d318735d-b8e5-4f1a-b3a1-33090e35db06" providerId="ADAL" clId="{F5B953ED-52A5-4DDC-B605-44D8BD85C330}" dt="2021-02-14T08:44:10.119" v="5037" actId="2696"/>
        <pc:sldMkLst>
          <pc:docMk/>
          <pc:sldMk cId="0" sldId="309"/>
        </pc:sldMkLst>
        <pc:spChg chg="mod">
          <ac:chgData name="Alejandro" userId="d318735d-b8e5-4f1a-b3a1-33090e35db06" providerId="ADAL" clId="{F5B953ED-52A5-4DDC-B605-44D8BD85C330}" dt="2021-02-14T08:43:03.761" v="5025" actId="21"/>
          <ac:spMkLst>
            <pc:docMk/>
            <pc:sldMk cId="0" sldId="309"/>
            <ac:spMk id="549" creationId="{00000000-0000-0000-0000-000000000000}"/>
          </ac:spMkLst>
        </pc:spChg>
        <pc:spChg chg="mod">
          <ac:chgData name="Alejandro" userId="d318735d-b8e5-4f1a-b3a1-33090e35db06" providerId="ADAL" clId="{F5B953ED-52A5-4DDC-B605-44D8BD85C330}" dt="2021-02-14T08:43:19.700" v="5031" actId="21"/>
          <ac:spMkLst>
            <pc:docMk/>
            <pc:sldMk cId="0" sldId="309"/>
            <ac:spMk id="551" creationId="{00000000-0000-0000-0000-000000000000}"/>
          </ac:spMkLst>
        </pc:spChg>
      </pc:sldChg>
      <pc:sldChg chg="add del">
        <pc:chgData name="Alejandro" userId="d318735d-b8e5-4f1a-b3a1-33090e35db06" providerId="ADAL" clId="{F5B953ED-52A5-4DDC-B605-44D8BD85C330}" dt="2021-02-14T08:48:51.416" v="5060" actId="2696"/>
        <pc:sldMkLst>
          <pc:docMk/>
          <pc:sldMk cId="0" sldId="310"/>
        </pc:sldMkLst>
      </pc:sldChg>
      <pc:sldChg chg="modSp add del mod">
        <pc:chgData name="Alejandro" userId="d318735d-b8e5-4f1a-b3a1-33090e35db06" providerId="ADAL" clId="{F5B953ED-52A5-4DDC-B605-44D8BD85C330}" dt="2021-02-14T08:53:38.904" v="5115" actId="2696"/>
        <pc:sldMkLst>
          <pc:docMk/>
          <pc:sldMk cId="0" sldId="311"/>
        </pc:sldMkLst>
        <pc:spChg chg="mod">
          <ac:chgData name="Alejandro" userId="d318735d-b8e5-4f1a-b3a1-33090e35db06" providerId="ADAL" clId="{F5B953ED-52A5-4DDC-B605-44D8BD85C330}" dt="2021-02-14T08:51:28.031" v="5110" actId="1076"/>
          <ac:spMkLst>
            <pc:docMk/>
            <pc:sldMk cId="0" sldId="311"/>
            <ac:spMk id="567" creationId="{00000000-0000-0000-0000-000000000000}"/>
          </ac:spMkLst>
        </pc:spChg>
      </pc:sldChg>
      <pc:sldChg chg="delSp modSp add del mod">
        <pc:chgData name="Alejandro" userId="d318735d-b8e5-4f1a-b3a1-33090e35db06" providerId="ADAL" clId="{F5B953ED-52A5-4DDC-B605-44D8BD85C330}" dt="2021-02-14T17:16:31.734" v="9421" actId="47"/>
        <pc:sldMkLst>
          <pc:docMk/>
          <pc:sldMk cId="0" sldId="312"/>
        </pc:sldMkLst>
        <pc:spChg chg="del">
          <ac:chgData name="Alejandro" userId="d318735d-b8e5-4f1a-b3a1-33090e35db06" providerId="ADAL" clId="{F5B953ED-52A5-4DDC-B605-44D8BD85C330}" dt="2021-02-14T17:15:28.020" v="9401" actId="21"/>
          <ac:spMkLst>
            <pc:docMk/>
            <pc:sldMk cId="0" sldId="312"/>
            <ac:spMk id="573" creationId="{00000000-0000-0000-0000-000000000000}"/>
          </ac:spMkLst>
        </pc:spChg>
        <pc:spChg chg="del">
          <ac:chgData name="Alejandro" userId="d318735d-b8e5-4f1a-b3a1-33090e35db06" providerId="ADAL" clId="{F5B953ED-52A5-4DDC-B605-44D8BD85C330}" dt="2021-02-14T17:15:28.020" v="9401" actId="21"/>
          <ac:spMkLst>
            <pc:docMk/>
            <pc:sldMk cId="0" sldId="312"/>
            <ac:spMk id="574" creationId="{00000000-0000-0000-0000-000000000000}"/>
          </ac:spMkLst>
        </pc:spChg>
        <pc:spChg chg="del">
          <ac:chgData name="Alejandro" userId="d318735d-b8e5-4f1a-b3a1-33090e35db06" providerId="ADAL" clId="{F5B953ED-52A5-4DDC-B605-44D8BD85C330}" dt="2021-02-14T17:15:28.020" v="9401" actId="21"/>
          <ac:spMkLst>
            <pc:docMk/>
            <pc:sldMk cId="0" sldId="312"/>
            <ac:spMk id="576" creationId="{00000000-0000-0000-0000-000000000000}"/>
          </ac:spMkLst>
        </pc:spChg>
        <pc:cxnChg chg="del mod">
          <ac:chgData name="Alejandro" userId="d318735d-b8e5-4f1a-b3a1-33090e35db06" providerId="ADAL" clId="{F5B953ED-52A5-4DDC-B605-44D8BD85C330}" dt="2021-02-14T17:15:28.020" v="9401" actId="21"/>
          <ac:cxnSpMkLst>
            <pc:docMk/>
            <pc:sldMk cId="0" sldId="312"/>
            <ac:cxnSpMk id="575" creationId="{00000000-0000-0000-0000-000000000000}"/>
          </ac:cxnSpMkLst>
        </pc:cxnChg>
        <pc:cxnChg chg="del mod">
          <ac:chgData name="Alejandro" userId="d318735d-b8e5-4f1a-b3a1-33090e35db06" providerId="ADAL" clId="{F5B953ED-52A5-4DDC-B605-44D8BD85C330}" dt="2021-02-14T17:15:28.020" v="9401" actId="21"/>
          <ac:cxnSpMkLst>
            <pc:docMk/>
            <pc:sldMk cId="0" sldId="312"/>
            <ac:cxnSpMk id="577" creationId="{00000000-0000-0000-0000-000000000000}"/>
          </ac:cxnSpMkLst>
        </pc:cxnChg>
      </pc:sldChg>
      <pc:sldChg chg="delSp modSp add del mod">
        <pc:chgData name="Alejandro" userId="d318735d-b8e5-4f1a-b3a1-33090e35db06" providerId="ADAL" clId="{F5B953ED-52A5-4DDC-B605-44D8BD85C330}" dt="2021-02-14T17:18:02.868" v="9436" actId="2696"/>
        <pc:sldMkLst>
          <pc:docMk/>
          <pc:sldMk cId="0" sldId="313"/>
        </pc:sldMkLst>
        <pc:spChg chg="mod">
          <ac:chgData name="Alejandro" userId="d318735d-b8e5-4f1a-b3a1-33090e35db06" providerId="ADAL" clId="{F5B953ED-52A5-4DDC-B605-44D8BD85C330}" dt="2021-02-14T17:16:43.048" v="9422" actId="21"/>
          <ac:spMkLst>
            <pc:docMk/>
            <pc:sldMk cId="0" sldId="313"/>
            <ac:spMk id="582" creationId="{00000000-0000-0000-0000-000000000000}"/>
          </ac:spMkLst>
        </pc:spChg>
        <pc:spChg chg="mod">
          <ac:chgData name="Alejandro" userId="d318735d-b8e5-4f1a-b3a1-33090e35db06" providerId="ADAL" clId="{F5B953ED-52A5-4DDC-B605-44D8BD85C330}" dt="2021-02-14T17:17:10.331" v="9427" actId="21"/>
          <ac:spMkLst>
            <pc:docMk/>
            <pc:sldMk cId="0" sldId="313"/>
            <ac:spMk id="583" creationId="{00000000-0000-0000-0000-000000000000}"/>
          </ac:spMkLst>
        </pc:spChg>
        <pc:spChg chg="del">
          <ac:chgData name="Alejandro" userId="d318735d-b8e5-4f1a-b3a1-33090e35db06" providerId="ADAL" clId="{F5B953ED-52A5-4DDC-B605-44D8BD85C330}" dt="2021-02-14T17:16:58.606" v="9425" actId="21"/>
          <ac:spMkLst>
            <pc:docMk/>
            <pc:sldMk cId="0" sldId="313"/>
            <ac:spMk id="584" creationId="{00000000-0000-0000-0000-000000000000}"/>
          </ac:spMkLst>
        </pc:spChg>
      </pc:sldChg>
      <pc:sldChg chg="addSp delSp modSp add mod setBg">
        <pc:chgData name="Alejandro" userId="d318735d-b8e5-4f1a-b3a1-33090e35db06" providerId="ADAL" clId="{F5B953ED-52A5-4DDC-B605-44D8BD85C330}" dt="2021-02-13T21:54:14.743" v="4556" actId="20577"/>
        <pc:sldMkLst>
          <pc:docMk/>
          <pc:sldMk cId="0" sldId="314"/>
        </pc:sldMkLst>
        <pc:spChg chg="add del">
          <ac:chgData name="Alejandro" userId="d318735d-b8e5-4f1a-b3a1-33090e35db06" providerId="ADAL" clId="{F5B953ED-52A5-4DDC-B605-44D8BD85C330}" dt="2021-02-13T21:52:34.742" v="4543" actId="26606"/>
          <ac:spMkLst>
            <pc:docMk/>
            <pc:sldMk cId="0" sldId="314"/>
            <ac:spMk id="86" creationId="{117AB3D3-3C9C-4DED-809A-78734805B895}"/>
          </ac:spMkLst>
        </pc:spChg>
        <pc:spChg chg="add del">
          <ac:chgData name="Alejandro" userId="d318735d-b8e5-4f1a-b3a1-33090e35db06" providerId="ADAL" clId="{F5B953ED-52A5-4DDC-B605-44D8BD85C330}" dt="2021-02-13T21:52:34.742" v="4543" actId="26606"/>
          <ac:spMkLst>
            <pc:docMk/>
            <pc:sldMk cId="0" sldId="314"/>
            <ac:spMk id="88" creationId="{3A9A4357-BD1D-4622-A4FE-766E6AB8DE84}"/>
          </ac:spMkLst>
        </pc:spChg>
        <pc:spChg chg="add del">
          <ac:chgData name="Alejandro" userId="d318735d-b8e5-4f1a-b3a1-33090e35db06" providerId="ADAL" clId="{F5B953ED-52A5-4DDC-B605-44D8BD85C330}" dt="2021-02-13T21:52:34.742" v="4543" actId="26606"/>
          <ac:spMkLst>
            <pc:docMk/>
            <pc:sldMk cId="0" sldId="314"/>
            <ac:spMk id="90" creationId="{E659831F-0D9A-4C63-9EBB-8435B85A440F}"/>
          </ac:spMkLst>
        </pc:spChg>
        <pc:spChg chg="add del">
          <ac:chgData name="Alejandro" userId="d318735d-b8e5-4f1a-b3a1-33090e35db06" providerId="ADAL" clId="{F5B953ED-52A5-4DDC-B605-44D8BD85C330}" dt="2021-02-13T21:52:34.742" v="4543" actId="26606"/>
          <ac:spMkLst>
            <pc:docMk/>
            <pc:sldMk cId="0" sldId="314"/>
            <ac:spMk id="92" creationId="{E6995CE5-F890-4ABA-82A2-26507CE8D2A3}"/>
          </ac:spMkLst>
        </pc:spChg>
        <pc:spChg chg="mod">
          <ac:chgData name="Alejandro" userId="d318735d-b8e5-4f1a-b3a1-33090e35db06" providerId="ADAL" clId="{F5B953ED-52A5-4DDC-B605-44D8BD85C330}" dt="2021-02-13T21:53:34.394" v="4551" actId="26606"/>
          <ac:spMkLst>
            <pc:docMk/>
            <pc:sldMk cId="0" sldId="314"/>
            <ac:spMk id="589" creationId="{00000000-0000-0000-0000-000000000000}"/>
          </ac:spMkLst>
        </pc:spChg>
        <pc:spChg chg="mod">
          <ac:chgData name="Alejandro" userId="d318735d-b8e5-4f1a-b3a1-33090e35db06" providerId="ADAL" clId="{F5B953ED-52A5-4DDC-B605-44D8BD85C330}" dt="2021-02-13T21:54:14.743" v="4556" actId="20577"/>
          <ac:spMkLst>
            <pc:docMk/>
            <pc:sldMk cId="0" sldId="314"/>
            <ac:spMk id="590" creationId="{00000000-0000-0000-0000-000000000000}"/>
          </ac:spMkLst>
        </pc:spChg>
        <pc:spChg chg="del mod ord">
          <ac:chgData name="Alejandro" userId="d318735d-b8e5-4f1a-b3a1-33090e35db06" providerId="ADAL" clId="{F5B953ED-52A5-4DDC-B605-44D8BD85C330}" dt="2021-02-13T21:53:03.727" v="4545" actId="478"/>
          <ac:spMkLst>
            <pc:docMk/>
            <pc:sldMk cId="0" sldId="314"/>
            <ac:spMk id="591" creationId="{00000000-0000-0000-0000-000000000000}"/>
          </ac:spMkLst>
        </pc:spChg>
        <pc:spChg chg="mod">
          <ac:chgData name="Alejandro" userId="d318735d-b8e5-4f1a-b3a1-33090e35db06" providerId="ADAL" clId="{F5B953ED-52A5-4DDC-B605-44D8BD85C330}" dt="2021-02-13T21:53:53.418" v="4552" actId="1076"/>
          <ac:spMkLst>
            <pc:docMk/>
            <pc:sldMk cId="0" sldId="314"/>
            <ac:spMk id="593" creationId="{00000000-0000-0000-0000-000000000000}"/>
          </ac:spMkLst>
        </pc:spChg>
        <pc:spChg chg="add">
          <ac:chgData name="Alejandro" userId="d318735d-b8e5-4f1a-b3a1-33090e35db06" providerId="ADAL" clId="{F5B953ED-52A5-4DDC-B605-44D8BD85C330}" dt="2021-02-13T21:53:34.394" v="4551" actId="26606"/>
          <ac:spMkLst>
            <pc:docMk/>
            <pc:sldMk cId="0" sldId="314"/>
            <ac:spMk id="595" creationId="{117AB3D3-3C9C-4DED-809A-78734805B895}"/>
          </ac:spMkLst>
        </pc:spChg>
        <pc:spChg chg="add">
          <ac:chgData name="Alejandro" userId="d318735d-b8e5-4f1a-b3a1-33090e35db06" providerId="ADAL" clId="{F5B953ED-52A5-4DDC-B605-44D8BD85C330}" dt="2021-02-13T21:53:34.394" v="4551" actId="26606"/>
          <ac:spMkLst>
            <pc:docMk/>
            <pc:sldMk cId="0" sldId="314"/>
            <ac:spMk id="596" creationId="{3A9A4357-BD1D-4622-A4FE-766E6AB8DE84}"/>
          </ac:spMkLst>
        </pc:spChg>
        <pc:spChg chg="add">
          <ac:chgData name="Alejandro" userId="d318735d-b8e5-4f1a-b3a1-33090e35db06" providerId="ADAL" clId="{F5B953ED-52A5-4DDC-B605-44D8BD85C330}" dt="2021-02-13T21:53:34.394" v="4551" actId="26606"/>
          <ac:spMkLst>
            <pc:docMk/>
            <pc:sldMk cId="0" sldId="314"/>
            <ac:spMk id="597" creationId="{E659831F-0D9A-4C63-9EBB-8435B85A440F}"/>
          </ac:spMkLst>
        </pc:spChg>
        <pc:spChg chg="add">
          <ac:chgData name="Alejandro" userId="d318735d-b8e5-4f1a-b3a1-33090e35db06" providerId="ADAL" clId="{F5B953ED-52A5-4DDC-B605-44D8BD85C330}" dt="2021-02-13T21:53:34.394" v="4551" actId="26606"/>
          <ac:spMkLst>
            <pc:docMk/>
            <pc:sldMk cId="0" sldId="314"/>
            <ac:spMk id="598" creationId="{E6995CE5-F890-4ABA-82A2-26507CE8D2A3}"/>
          </ac:spMkLst>
        </pc:spChg>
        <pc:picChg chg="mod">
          <ac:chgData name="Alejandro" userId="d318735d-b8e5-4f1a-b3a1-33090e35db06" providerId="ADAL" clId="{F5B953ED-52A5-4DDC-B605-44D8BD85C330}" dt="2021-02-13T21:53:34.394" v="4551" actId="26606"/>
          <ac:picMkLst>
            <pc:docMk/>
            <pc:sldMk cId="0" sldId="314"/>
            <ac:picMk id="592" creationId="{00000000-0000-0000-0000-000000000000}"/>
          </ac:picMkLst>
        </pc:picChg>
      </pc:sldChg>
      <pc:sldChg chg="addSp modSp add mod setBg">
        <pc:chgData name="Alejandro" userId="d318735d-b8e5-4f1a-b3a1-33090e35db06" providerId="ADAL" clId="{F5B953ED-52A5-4DDC-B605-44D8BD85C330}" dt="2021-02-13T21:54:33.200" v="4557" actId="1076"/>
        <pc:sldMkLst>
          <pc:docMk/>
          <pc:sldMk cId="0" sldId="315"/>
        </pc:sldMkLst>
        <pc:spChg chg="add">
          <ac:chgData name="Alejandro" userId="d318735d-b8e5-4f1a-b3a1-33090e35db06" providerId="ADAL" clId="{F5B953ED-52A5-4DDC-B605-44D8BD85C330}" dt="2021-02-13T21:51:25.426" v="4532" actId="26606"/>
          <ac:spMkLst>
            <pc:docMk/>
            <pc:sldMk cId="0" sldId="315"/>
            <ac:spMk id="94" creationId="{201CC55D-ED54-4C5C-95E6-10947BD1103B}"/>
          </ac:spMkLst>
        </pc:spChg>
        <pc:spChg chg="add">
          <ac:chgData name="Alejandro" userId="d318735d-b8e5-4f1a-b3a1-33090e35db06" providerId="ADAL" clId="{F5B953ED-52A5-4DDC-B605-44D8BD85C330}" dt="2021-02-13T21:51:25.426" v="4532" actId="26606"/>
          <ac:spMkLst>
            <pc:docMk/>
            <pc:sldMk cId="0" sldId="315"/>
            <ac:spMk id="100" creationId="{3873B707-463F-40B0-8227-E8CC6C67EB25}"/>
          </ac:spMkLst>
        </pc:spChg>
        <pc:spChg chg="add">
          <ac:chgData name="Alejandro" userId="d318735d-b8e5-4f1a-b3a1-33090e35db06" providerId="ADAL" clId="{F5B953ED-52A5-4DDC-B605-44D8BD85C330}" dt="2021-02-13T21:51:25.426" v="4532" actId="26606"/>
          <ac:spMkLst>
            <pc:docMk/>
            <pc:sldMk cId="0" sldId="315"/>
            <ac:spMk id="102" creationId="{C13237C8-E62C-4F0D-A318-BD6FB6C2D138}"/>
          </ac:spMkLst>
        </pc:spChg>
        <pc:spChg chg="add">
          <ac:chgData name="Alejandro" userId="d318735d-b8e5-4f1a-b3a1-33090e35db06" providerId="ADAL" clId="{F5B953ED-52A5-4DDC-B605-44D8BD85C330}" dt="2021-02-13T21:51:25.426" v="4532" actId="26606"/>
          <ac:spMkLst>
            <pc:docMk/>
            <pc:sldMk cId="0" sldId="315"/>
            <ac:spMk id="104" creationId="{19C9EAEA-39D0-4B0E-A0EB-51E7B26740B1}"/>
          </ac:spMkLst>
        </pc:spChg>
        <pc:spChg chg="mod">
          <ac:chgData name="Alejandro" userId="d318735d-b8e5-4f1a-b3a1-33090e35db06" providerId="ADAL" clId="{F5B953ED-52A5-4DDC-B605-44D8BD85C330}" dt="2021-02-13T21:51:25.426" v="4532" actId="26606"/>
          <ac:spMkLst>
            <pc:docMk/>
            <pc:sldMk cId="0" sldId="315"/>
            <ac:spMk id="598" creationId="{00000000-0000-0000-0000-000000000000}"/>
          </ac:spMkLst>
        </pc:spChg>
        <pc:spChg chg="mod">
          <ac:chgData name="Alejandro" userId="d318735d-b8e5-4f1a-b3a1-33090e35db06" providerId="ADAL" clId="{F5B953ED-52A5-4DDC-B605-44D8BD85C330}" dt="2021-02-13T21:51:25.426" v="4532" actId="26606"/>
          <ac:spMkLst>
            <pc:docMk/>
            <pc:sldMk cId="0" sldId="315"/>
            <ac:spMk id="599" creationId="{00000000-0000-0000-0000-000000000000}"/>
          </ac:spMkLst>
        </pc:spChg>
        <pc:spChg chg="mod">
          <ac:chgData name="Alejandro" userId="d318735d-b8e5-4f1a-b3a1-33090e35db06" providerId="ADAL" clId="{F5B953ED-52A5-4DDC-B605-44D8BD85C330}" dt="2021-02-13T21:54:33.200" v="4557" actId="1076"/>
          <ac:spMkLst>
            <pc:docMk/>
            <pc:sldMk cId="0" sldId="315"/>
            <ac:spMk id="601" creationId="{00000000-0000-0000-0000-000000000000}"/>
          </ac:spMkLst>
        </pc:spChg>
        <pc:grpChg chg="add">
          <ac:chgData name="Alejandro" userId="d318735d-b8e5-4f1a-b3a1-33090e35db06" providerId="ADAL" clId="{F5B953ED-52A5-4DDC-B605-44D8BD85C330}" dt="2021-02-13T21:51:25.426" v="4532" actId="26606"/>
          <ac:grpSpMkLst>
            <pc:docMk/>
            <pc:sldMk cId="0" sldId="315"/>
            <ac:grpSpMk id="96" creationId="{1DE889C7-FAD6-4397-98E2-05D503484459}"/>
          </ac:grpSpMkLst>
        </pc:grpChg>
        <pc:picChg chg="mod">
          <ac:chgData name="Alejandro" userId="d318735d-b8e5-4f1a-b3a1-33090e35db06" providerId="ADAL" clId="{F5B953ED-52A5-4DDC-B605-44D8BD85C330}" dt="2021-02-13T21:51:25.426" v="4532" actId="26606"/>
          <ac:picMkLst>
            <pc:docMk/>
            <pc:sldMk cId="0" sldId="315"/>
            <ac:picMk id="600" creationId="{00000000-0000-0000-0000-000000000000}"/>
          </ac:picMkLst>
        </pc:picChg>
      </pc:sldChg>
      <pc:sldChg chg="del">
        <pc:chgData name="Alejandro" userId="d318735d-b8e5-4f1a-b3a1-33090e35db06" providerId="ADAL" clId="{F5B953ED-52A5-4DDC-B605-44D8BD85C330}" dt="2021-02-13T10:15:25.738" v="22" actId="47"/>
        <pc:sldMkLst>
          <pc:docMk/>
          <pc:sldMk cId="0" sldId="318"/>
        </pc:sldMkLst>
      </pc:sldChg>
      <pc:sldChg chg="addSp modSp add mod ord setBg">
        <pc:chgData name="Alejandro" userId="d318735d-b8e5-4f1a-b3a1-33090e35db06" providerId="ADAL" clId="{F5B953ED-52A5-4DDC-B605-44D8BD85C330}" dt="2021-02-14T12:49:57.051" v="8031" actId="1076"/>
        <pc:sldMkLst>
          <pc:docMk/>
          <pc:sldMk cId="0" sldId="319"/>
        </pc:sldMkLst>
        <pc:spChg chg="add">
          <ac:chgData name="Alejandro" userId="d318735d-b8e5-4f1a-b3a1-33090e35db06" providerId="ADAL" clId="{F5B953ED-52A5-4DDC-B605-44D8BD85C330}" dt="2021-02-14T12:49:46.667" v="8029" actId="26606"/>
          <ac:spMkLst>
            <pc:docMk/>
            <pc:sldMk cId="0" sldId="319"/>
            <ac:spMk id="118" creationId="{A4AC5506-6312-4701-8D3C-40187889A947}"/>
          </ac:spMkLst>
        </pc:spChg>
        <pc:spChg chg="mod">
          <ac:chgData name="Alejandro" userId="d318735d-b8e5-4f1a-b3a1-33090e35db06" providerId="ADAL" clId="{F5B953ED-52A5-4DDC-B605-44D8BD85C330}" dt="2021-02-14T12:49:46.667" v="8029" actId="26606"/>
          <ac:spMkLst>
            <pc:docMk/>
            <pc:sldMk cId="0" sldId="319"/>
            <ac:spMk id="623" creationId="{00000000-0000-0000-0000-000000000000}"/>
          </ac:spMkLst>
        </pc:spChg>
        <pc:spChg chg="mod">
          <ac:chgData name="Alejandro" userId="d318735d-b8e5-4f1a-b3a1-33090e35db06" providerId="ADAL" clId="{F5B953ED-52A5-4DDC-B605-44D8BD85C330}" dt="2021-02-14T12:49:57.051" v="8031" actId="1076"/>
          <ac:spMkLst>
            <pc:docMk/>
            <pc:sldMk cId="0" sldId="319"/>
            <ac:spMk id="625" creationId="{00000000-0000-0000-0000-000000000000}"/>
          </ac:spMkLst>
        </pc:spChg>
        <pc:picChg chg="mod">
          <ac:chgData name="Alejandro" userId="d318735d-b8e5-4f1a-b3a1-33090e35db06" providerId="ADAL" clId="{F5B953ED-52A5-4DDC-B605-44D8BD85C330}" dt="2021-02-14T12:49:46.667" v="8029" actId="26606"/>
          <ac:picMkLst>
            <pc:docMk/>
            <pc:sldMk cId="0" sldId="319"/>
            <ac:picMk id="624" creationId="{00000000-0000-0000-0000-000000000000}"/>
          </ac:picMkLst>
        </pc:picChg>
      </pc:sldChg>
      <pc:sldChg chg="addSp modSp mod setBg chgLayout">
        <pc:chgData name="Alejandro" userId="d318735d-b8e5-4f1a-b3a1-33090e35db06" providerId="ADAL" clId="{F5B953ED-52A5-4DDC-B605-44D8BD85C330}" dt="2021-02-14T12:49:29.794" v="8028" actId="26606"/>
        <pc:sldMkLst>
          <pc:docMk/>
          <pc:sldMk cId="0" sldId="320"/>
        </pc:sldMkLst>
        <pc:spChg chg="add">
          <ac:chgData name="Alejandro" userId="d318735d-b8e5-4f1a-b3a1-33090e35db06" providerId="ADAL" clId="{F5B953ED-52A5-4DDC-B605-44D8BD85C330}" dt="2021-02-14T12:49:29.794" v="8028" actId="26606"/>
          <ac:spMkLst>
            <pc:docMk/>
            <pc:sldMk cId="0" sldId="320"/>
            <ac:spMk id="124" creationId="{100EDD19-6802-4EC3-95CE-CFFAB042CFD6}"/>
          </ac:spMkLst>
        </pc:spChg>
        <pc:spChg chg="add">
          <ac:chgData name="Alejandro" userId="d318735d-b8e5-4f1a-b3a1-33090e35db06" providerId="ADAL" clId="{F5B953ED-52A5-4DDC-B605-44D8BD85C330}" dt="2021-02-14T12:49:29.794" v="8028" actId="26606"/>
          <ac:spMkLst>
            <pc:docMk/>
            <pc:sldMk cId="0" sldId="320"/>
            <ac:spMk id="126" creationId="{DB17E863-922E-4C26-BD64-E8FD41D28661}"/>
          </ac:spMkLst>
        </pc:spChg>
        <pc:spChg chg="mod ord">
          <ac:chgData name="Alejandro" userId="d318735d-b8e5-4f1a-b3a1-33090e35db06" providerId="ADAL" clId="{F5B953ED-52A5-4DDC-B605-44D8BD85C330}" dt="2021-02-14T12:49:29.794" v="8028" actId="26606"/>
          <ac:spMkLst>
            <pc:docMk/>
            <pc:sldMk cId="0" sldId="320"/>
            <ac:spMk id="630" creationId="{00000000-0000-0000-0000-000000000000}"/>
          </ac:spMkLst>
        </pc:spChg>
        <pc:spChg chg="mod ord">
          <ac:chgData name="Alejandro" userId="d318735d-b8e5-4f1a-b3a1-33090e35db06" providerId="ADAL" clId="{F5B953ED-52A5-4DDC-B605-44D8BD85C330}" dt="2021-02-14T12:49:29.794" v="8028" actId="26606"/>
          <ac:spMkLst>
            <pc:docMk/>
            <pc:sldMk cId="0" sldId="320"/>
            <ac:spMk id="631" creationId="{00000000-0000-0000-0000-000000000000}"/>
          </ac:spMkLst>
        </pc:spChg>
      </pc:sldChg>
      <pc:sldChg chg="addSp modSp mod setBg">
        <pc:chgData name="Alejandro" userId="d318735d-b8e5-4f1a-b3a1-33090e35db06" providerId="ADAL" clId="{F5B953ED-52A5-4DDC-B605-44D8BD85C330}" dt="2021-02-14T18:12:24.946" v="9935" actId="20577"/>
        <pc:sldMkLst>
          <pc:docMk/>
          <pc:sldMk cId="0" sldId="321"/>
        </pc:sldMkLst>
        <pc:spChg chg="add">
          <ac:chgData name="Alejandro" userId="d318735d-b8e5-4f1a-b3a1-33090e35db06" providerId="ADAL" clId="{F5B953ED-52A5-4DDC-B605-44D8BD85C330}" dt="2021-02-14T18:12:00.113" v="9931" actId="26606"/>
          <ac:spMkLst>
            <pc:docMk/>
            <pc:sldMk cId="0" sldId="321"/>
            <ac:spMk id="134" creationId="{1B15ED52-F352-441B-82BF-E0EA34836D08}"/>
          </ac:spMkLst>
        </pc:spChg>
        <pc:spChg chg="add">
          <ac:chgData name="Alejandro" userId="d318735d-b8e5-4f1a-b3a1-33090e35db06" providerId="ADAL" clId="{F5B953ED-52A5-4DDC-B605-44D8BD85C330}" dt="2021-02-14T18:12:00.113" v="9931" actId="26606"/>
          <ac:spMkLst>
            <pc:docMk/>
            <pc:sldMk cId="0" sldId="321"/>
            <ac:spMk id="136" creationId="{3B2E3793-BFE6-45A2-9B7B-E18844431C99}"/>
          </ac:spMkLst>
        </pc:spChg>
        <pc:spChg chg="add">
          <ac:chgData name="Alejandro" userId="d318735d-b8e5-4f1a-b3a1-33090e35db06" providerId="ADAL" clId="{F5B953ED-52A5-4DDC-B605-44D8BD85C330}" dt="2021-02-14T18:12:00.113" v="9931" actId="26606"/>
          <ac:spMkLst>
            <pc:docMk/>
            <pc:sldMk cId="0" sldId="321"/>
            <ac:spMk id="138" creationId="{BC4C4868-CB8F-4AF9-9CDB-8108F2C19B67}"/>
          </ac:spMkLst>
        </pc:spChg>
        <pc:spChg chg="add">
          <ac:chgData name="Alejandro" userId="d318735d-b8e5-4f1a-b3a1-33090e35db06" providerId="ADAL" clId="{F5B953ED-52A5-4DDC-B605-44D8BD85C330}" dt="2021-02-14T18:12:00.113" v="9931" actId="26606"/>
          <ac:spMkLst>
            <pc:docMk/>
            <pc:sldMk cId="0" sldId="321"/>
            <ac:spMk id="140" creationId="{375E0459-6403-40CD-989D-56A4407CA12E}"/>
          </ac:spMkLst>
        </pc:spChg>
        <pc:spChg chg="add">
          <ac:chgData name="Alejandro" userId="d318735d-b8e5-4f1a-b3a1-33090e35db06" providerId="ADAL" clId="{F5B953ED-52A5-4DDC-B605-44D8BD85C330}" dt="2021-02-14T18:12:00.113" v="9931" actId="26606"/>
          <ac:spMkLst>
            <pc:docMk/>
            <pc:sldMk cId="0" sldId="321"/>
            <ac:spMk id="142" creationId="{53E5B1A8-3AC9-4BD1-9BBC-78CA94F2D1BA}"/>
          </ac:spMkLst>
        </pc:spChg>
        <pc:spChg chg="mod">
          <ac:chgData name="Alejandro" userId="d318735d-b8e5-4f1a-b3a1-33090e35db06" providerId="ADAL" clId="{F5B953ED-52A5-4DDC-B605-44D8BD85C330}" dt="2021-02-14T18:12:00.113" v="9931" actId="26606"/>
          <ac:spMkLst>
            <pc:docMk/>
            <pc:sldMk cId="0" sldId="321"/>
            <ac:spMk id="636" creationId="{00000000-0000-0000-0000-000000000000}"/>
          </ac:spMkLst>
        </pc:spChg>
        <pc:spChg chg="mod">
          <ac:chgData name="Alejandro" userId="d318735d-b8e5-4f1a-b3a1-33090e35db06" providerId="ADAL" clId="{F5B953ED-52A5-4DDC-B605-44D8BD85C330}" dt="2021-02-14T18:12:00.113" v="9931" actId="26606"/>
          <ac:spMkLst>
            <pc:docMk/>
            <pc:sldMk cId="0" sldId="321"/>
            <ac:spMk id="637" creationId="{00000000-0000-0000-0000-000000000000}"/>
          </ac:spMkLst>
        </pc:spChg>
        <pc:spChg chg="mod">
          <ac:chgData name="Alejandro" userId="d318735d-b8e5-4f1a-b3a1-33090e35db06" providerId="ADAL" clId="{F5B953ED-52A5-4DDC-B605-44D8BD85C330}" dt="2021-02-14T18:12:24.946" v="9935" actId="20577"/>
          <ac:spMkLst>
            <pc:docMk/>
            <pc:sldMk cId="0" sldId="321"/>
            <ac:spMk id="638" creationId="{00000000-0000-0000-0000-000000000000}"/>
          </ac:spMkLst>
        </pc:spChg>
        <pc:cxnChg chg="mod">
          <ac:chgData name="Alejandro" userId="d318735d-b8e5-4f1a-b3a1-33090e35db06" providerId="ADAL" clId="{F5B953ED-52A5-4DDC-B605-44D8BD85C330}" dt="2021-02-14T18:12:16.092" v="9932" actId="1076"/>
          <ac:cxnSpMkLst>
            <pc:docMk/>
            <pc:sldMk cId="0" sldId="321"/>
            <ac:cxnSpMk id="639" creationId="{00000000-0000-0000-0000-000000000000}"/>
          </ac:cxnSpMkLst>
        </pc:cxnChg>
        <pc:cxnChg chg="mod">
          <ac:chgData name="Alejandro" userId="d318735d-b8e5-4f1a-b3a1-33090e35db06" providerId="ADAL" clId="{F5B953ED-52A5-4DDC-B605-44D8BD85C330}" dt="2021-02-14T18:12:16.092" v="9932" actId="1076"/>
          <ac:cxnSpMkLst>
            <pc:docMk/>
            <pc:sldMk cId="0" sldId="321"/>
            <ac:cxnSpMk id="640" creationId="{00000000-0000-0000-0000-000000000000}"/>
          </ac:cxnSpMkLst>
        </pc:cxnChg>
        <pc:cxnChg chg="mod">
          <ac:chgData name="Alejandro" userId="d318735d-b8e5-4f1a-b3a1-33090e35db06" providerId="ADAL" clId="{F5B953ED-52A5-4DDC-B605-44D8BD85C330}" dt="2021-02-14T18:12:16.092" v="9932" actId="1076"/>
          <ac:cxnSpMkLst>
            <pc:docMk/>
            <pc:sldMk cId="0" sldId="321"/>
            <ac:cxnSpMk id="641" creationId="{00000000-0000-0000-0000-000000000000}"/>
          </ac:cxnSpMkLst>
        </pc:cxnChg>
      </pc:sldChg>
      <pc:sldChg chg="addSp modSp mod setBg">
        <pc:chgData name="Alejandro" userId="d318735d-b8e5-4f1a-b3a1-33090e35db06" providerId="ADAL" clId="{F5B953ED-52A5-4DDC-B605-44D8BD85C330}" dt="2021-02-14T12:50:20.847" v="8032" actId="26606"/>
        <pc:sldMkLst>
          <pc:docMk/>
          <pc:sldMk cId="0" sldId="322"/>
        </pc:sldMkLst>
        <pc:spChg chg="add">
          <ac:chgData name="Alejandro" userId="d318735d-b8e5-4f1a-b3a1-33090e35db06" providerId="ADAL" clId="{F5B953ED-52A5-4DDC-B605-44D8BD85C330}" dt="2021-02-14T12:50:20.847" v="8032" actId="26606"/>
          <ac:spMkLst>
            <pc:docMk/>
            <pc:sldMk cId="0" sldId="322"/>
            <ac:spMk id="76" creationId="{F0A604E4-7307-451C-93BE-F1F7E1BF3BF8}"/>
          </ac:spMkLst>
        </pc:spChg>
        <pc:spChg chg="add">
          <ac:chgData name="Alejandro" userId="d318735d-b8e5-4f1a-b3a1-33090e35db06" providerId="ADAL" clId="{F5B953ED-52A5-4DDC-B605-44D8BD85C330}" dt="2021-02-14T12:50:20.847" v="8032" actId="26606"/>
          <ac:spMkLst>
            <pc:docMk/>
            <pc:sldMk cId="0" sldId="322"/>
            <ac:spMk id="78" creationId="{F7F3A0AA-35E5-4085-942B-737839030604}"/>
          </ac:spMkLst>
        </pc:spChg>
        <pc:spChg chg="add">
          <ac:chgData name="Alejandro" userId="d318735d-b8e5-4f1a-b3a1-33090e35db06" providerId="ADAL" clId="{F5B953ED-52A5-4DDC-B605-44D8BD85C330}" dt="2021-02-14T12:50:20.847" v="8032" actId="26606"/>
          <ac:spMkLst>
            <pc:docMk/>
            <pc:sldMk cId="0" sldId="322"/>
            <ac:spMk id="80" creationId="{402F5C38-C747-4173-ABBF-656E39E82130}"/>
          </ac:spMkLst>
        </pc:spChg>
        <pc:spChg chg="add">
          <ac:chgData name="Alejandro" userId="d318735d-b8e5-4f1a-b3a1-33090e35db06" providerId="ADAL" clId="{F5B953ED-52A5-4DDC-B605-44D8BD85C330}" dt="2021-02-14T12:50:20.847" v="8032" actId="26606"/>
          <ac:spMkLst>
            <pc:docMk/>
            <pc:sldMk cId="0" sldId="322"/>
            <ac:spMk id="82" creationId="{E37EECFC-A684-4391-AE85-4CDAF5565F61}"/>
          </ac:spMkLst>
        </pc:spChg>
        <pc:spChg chg="mod">
          <ac:chgData name="Alejandro" userId="d318735d-b8e5-4f1a-b3a1-33090e35db06" providerId="ADAL" clId="{F5B953ED-52A5-4DDC-B605-44D8BD85C330}" dt="2021-02-14T12:50:20.847" v="8032" actId="26606"/>
          <ac:spMkLst>
            <pc:docMk/>
            <pc:sldMk cId="0" sldId="322"/>
            <ac:spMk id="646" creationId="{00000000-0000-0000-0000-000000000000}"/>
          </ac:spMkLst>
        </pc:spChg>
        <pc:picChg chg="mod">
          <ac:chgData name="Alejandro" userId="d318735d-b8e5-4f1a-b3a1-33090e35db06" providerId="ADAL" clId="{F5B953ED-52A5-4DDC-B605-44D8BD85C330}" dt="2021-02-14T12:50:20.847" v="8032" actId="26606"/>
          <ac:picMkLst>
            <pc:docMk/>
            <pc:sldMk cId="0" sldId="322"/>
            <ac:picMk id="647" creationId="{00000000-0000-0000-0000-000000000000}"/>
          </ac:picMkLst>
        </pc:picChg>
      </pc:sldChg>
      <pc:sldChg chg="addSp modSp add mod setBg">
        <pc:chgData name="Alejandro" userId="d318735d-b8e5-4f1a-b3a1-33090e35db06" providerId="ADAL" clId="{F5B953ED-52A5-4DDC-B605-44D8BD85C330}" dt="2021-02-14T12:50:41.838" v="8033" actId="26606"/>
        <pc:sldMkLst>
          <pc:docMk/>
          <pc:sldMk cId="0" sldId="323"/>
        </pc:sldMkLst>
        <pc:spChg chg="add">
          <ac:chgData name="Alejandro" userId="d318735d-b8e5-4f1a-b3a1-33090e35db06" providerId="ADAL" clId="{F5B953ED-52A5-4DDC-B605-44D8BD85C330}" dt="2021-02-14T12:50:41.838" v="8033" actId="26606"/>
          <ac:spMkLst>
            <pc:docMk/>
            <pc:sldMk cId="0" sldId="323"/>
            <ac:spMk id="83" creationId="{33CD251C-A887-4D2F-925B-FC097198538B}"/>
          </ac:spMkLst>
        </pc:spChg>
        <pc:spChg chg="add">
          <ac:chgData name="Alejandro" userId="d318735d-b8e5-4f1a-b3a1-33090e35db06" providerId="ADAL" clId="{F5B953ED-52A5-4DDC-B605-44D8BD85C330}" dt="2021-02-14T12:50:41.838" v="8033" actId="26606"/>
          <ac:spMkLst>
            <pc:docMk/>
            <pc:sldMk cId="0" sldId="323"/>
            <ac:spMk id="85" creationId="{B19D093C-27FB-4032-B282-42C4563F257C}"/>
          </ac:spMkLst>
        </pc:spChg>
        <pc:spChg chg="mod">
          <ac:chgData name="Alejandro" userId="d318735d-b8e5-4f1a-b3a1-33090e35db06" providerId="ADAL" clId="{F5B953ED-52A5-4DDC-B605-44D8BD85C330}" dt="2021-02-14T12:50:41.838" v="8033" actId="26606"/>
          <ac:spMkLst>
            <pc:docMk/>
            <pc:sldMk cId="0" sldId="323"/>
            <ac:spMk id="652" creationId="{00000000-0000-0000-0000-000000000000}"/>
          </ac:spMkLst>
        </pc:spChg>
        <pc:spChg chg="mod">
          <ac:chgData name="Alejandro" userId="d318735d-b8e5-4f1a-b3a1-33090e35db06" providerId="ADAL" clId="{F5B953ED-52A5-4DDC-B605-44D8BD85C330}" dt="2021-02-14T12:50:41.838" v="8033" actId="26606"/>
          <ac:spMkLst>
            <pc:docMk/>
            <pc:sldMk cId="0" sldId="323"/>
            <ac:spMk id="653" creationId="{00000000-0000-0000-0000-000000000000}"/>
          </ac:spMkLst>
        </pc:spChg>
        <pc:grpChg chg="add">
          <ac:chgData name="Alejandro" userId="d318735d-b8e5-4f1a-b3a1-33090e35db06" providerId="ADAL" clId="{F5B953ED-52A5-4DDC-B605-44D8BD85C330}" dt="2021-02-14T12:50:41.838" v="8033" actId="26606"/>
          <ac:grpSpMkLst>
            <pc:docMk/>
            <pc:sldMk cId="0" sldId="323"/>
            <ac:grpSpMk id="87" creationId="{35EE815E-1BD3-4777-B652-6D98825BF66B}"/>
          </ac:grpSpMkLst>
        </pc:grpChg>
        <pc:picChg chg="mod">
          <ac:chgData name="Alejandro" userId="d318735d-b8e5-4f1a-b3a1-33090e35db06" providerId="ADAL" clId="{F5B953ED-52A5-4DDC-B605-44D8BD85C330}" dt="2021-02-14T12:50:41.838" v="8033" actId="26606"/>
          <ac:picMkLst>
            <pc:docMk/>
            <pc:sldMk cId="0" sldId="323"/>
            <ac:picMk id="654" creationId="{00000000-0000-0000-0000-000000000000}"/>
          </ac:picMkLst>
        </pc:picChg>
      </pc:sldChg>
      <pc:sldChg chg="delSp modSp add del mod">
        <pc:chgData name="Alejandro" userId="d318735d-b8e5-4f1a-b3a1-33090e35db06" providerId="ADAL" clId="{F5B953ED-52A5-4DDC-B605-44D8BD85C330}" dt="2021-02-14T18:14:48.653" v="9952" actId="2696"/>
        <pc:sldMkLst>
          <pc:docMk/>
          <pc:sldMk cId="0" sldId="324"/>
        </pc:sldMkLst>
        <pc:spChg chg="mod">
          <ac:chgData name="Alejandro" userId="d318735d-b8e5-4f1a-b3a1-33090e35db06" providerId="ADAL" clId="{F5B953ED-52A5-4DDC-B605-44D8BD85C330}" dt="2021-02-14T18:13:24.084" v="9941" actId="21"/>
          <ac:spMkLst>
            <pc:docMk/>
            <pc:sldMk cId="0" sldId="324"/>
            <ac:spMk id="659" creationId="{00000000-0000-0000-0000-000000000000}"/>
          </ac:spMkLst>
        </pc:spChg>
        <pc:spChg chg="del">
          <ac:chgData name="Alejandro" userId="d318735d-b8e5-4f1a-b3a1-33090e35db06" providerId="ADAL" clId="{F5B953ED-52A5-4DDC-B605-44D8BD85C330}" dt="2021-02-14T18:14:34.343" v="9949" actId="21"/>
          <ac:spMkLst>
            <pc:docMk/>
            <pc:sldMk cId="0" sldId="324"/>
            <ac:spMk id="660" creationId="{00000000-0000-0000-0000-000000000000}"/>
          </ac:spMkLst>
        </pc:spChg>
        <pc:spChg chg="del">
          <ac:chgData name="Alejandro" userId="d318735d-b8e5-4f1a-b3a1-33090e35db06" providerId="ADAL" clId="{F5B953ED-52A5-4DDC-B605-44D8BD85C330}" dt="2021-02-14T18:14:34.343" v="9949" actId="21"/>
          <ac:spMkLst>
            <pc:docMk/>
            <pc:sldMk cId="0" sldId="324"/>
            <ac:spMk id="661" creationId="{00000000-0000-0000-0000-000000000000}"/>
          </ac:spMkLst>
        </pc:spChg>
        <pc:cxnChg chg="del">
          <ac:chgData name="Alejandro" userId="d318735d-b8e5-4f1a-b3a1-33090e35db06" providerId="ADAL" clId="{F5B953ED-52A5-4DDC-B605-44D8BD85C330}" dt="2021-02-14T18:14:34.343" v="9949" actId="21"/>
          <ac:cxnSpMkLst>
            <pc:docMk/>
            <pc:sldMk cId="0" sldId="324"/>
            <ac:cxnSpMk id="662" creationId="{00000000-0000-0000-0000-000000000000}"/>
          </ac:cxnSpMkLst>
        </pc:cxnChg>
        <pc:cxnChg chg="del">
          <ac:chgData name="Alejandro" userId="d318735d-b8e5-4f1a-b3a1-33090e35db06" providerId="ADAL" clId="{F5B953ED-52A5-4DDC-B605-44D8BD85C330}" dt="2021-02-14T18:14:34.343" v="9949" actId="21"/>
          <ac:cxnSpMkLst>
            <pc:docMk/>
            <pc:sldMk cId="0" sldId="324"/>
            <ac:cxnSpMk id="663" creationId="{00000000-0000-0000-0000-000000000000}"/>
          </ac:cxnSpMkLst>
        </pc:cxnChg>
        <pc:cxnChg chg="del">
          <ac:chgData name="Alejandro" userId="d318735d-b8e5-4f1a-b3a1-33090e35db06" providerId="ADAL" clId="{F5B953ED-52A5-4DDC-B605-44D8BD85C330}" dt="2021-02-14T18:14:34.343" v="9949" actId="21"/>
          <ac:cxnSpMkLst>
            <pc:docMk/>
            <pc:sldMk cId="0" sldId="324"/>
            <ac:cxnSpMk id="664" creationId="{00000000-0000-0000-0000-000000000000}"/>
          </ac:cxnSpMkLst>
        </pc:cxnChg>
      </pc:sldChg>
      <pc:sldChg chg="addSp modSp add mod setBg">
        <pc:chgData name="Alejandro" userId="d318735d-b8e5-4f1a-b3a1-33090e35db06" providerId="ADAL" clId="{F5B953ED-52A5-4DDC-B605-44D8BD85C330}" dt="2021-02-14T18:18:19.887" v="9980" actId="1076"/>
        <pc:sldMkLst>
          <pc:docMk/>
          <pc:sldMk cId="0" sldId="325"/>
        </pc:sldMkLst>
        <pc:spChg chg="add">
          <ac:chgData name="Alejandro" userId="d318735d-b8e5-4f1a-b3a1-33090e35db06" providerId="ADAL" clId="{F5B953ED-52A5-4DDC-B605-44D8BD85C330}" dt="2021-02-14T18:15:55.581" v="9959" actId="26606"/>
          <ac:spMkLst>
            <pc:docMk/>
            <pc:sldMk cId="0" sldId="325"/>
            <ac:spMk id="102" creationId="{59A309A7-1751-4ABE-A3C1-EEC40366AD89}"/>
          </ac:spMkLst>
        </pc:spChg>
        <pc:spChg chg="add">
          <ac:chgData name="Alejandro" userId="d318735d-b8e5-4f1a-b3a1-33090e35db06" providerId="ADAL" clId="{F5B953ED-52A5-4DDC-B605-44D8BD85C330}" dt="2021-02-14T18:15:55.581" v="9959" actId="26606"/>
          <ac:spMkLst>
            <pc:docMk/>
            <pc:sldMk cId="0" sldId="325"/>
            <ac:spMk id="104" creationId="{967D8EB6-EAE1-4F9C-B398-83321E287204}"/>
          </ac:spMkLst>
        </pc:spChg>
        <pc:spChg chg="mod">
          <ac:chgData name="Alejandro" userId="d318735d-b8e5-4f1a-b3a1-33090e35db06" providerId="ADAL" clId="{F5B953ED-52A5-4DDC-B605-44D8BD85C330}" dt="2021-02-14T18:17:31.759" v="9974" actId="790"/>
          <ac:spMkLst>
            <pc:docMk/>
            <pc:sldMk cId="0" sldId="325"/>
            <ac:spMk id="669" creationId="{00000000-0000-0000-0000-000000000000}"/>
          </ac:spMkLst>
        </pc:spChg>
        <pc:spChg chg="mod">
          <ac:chgData name="Alejandro" userId="d318735d-b8e5-4f1a-b3a1-33090e35db06" providerId="ADAL" clId="{F5B953ED-52A5-4DDC-B605-44D8BD85C330}" dt="2021-02-14T18:18:19.887" v="9980" actId="1076"/>
          <ac:spMkLst>
            <pc:docMk/>
            <pc:sldMk cId="0" sldId="325"/>
            <ac:spMk id="670" creationId="{00000000-0000-0000-0000-000000000000}"/>
          </ac:spMkLst>
        </pc:spChg>
        <pc:spChg chg="mod">
          <ac:chgData name="Alejandro" userId="d318735d-b8e5-4f1a-b3a1-33090e35db06" providerId="ADAL" clId="{F5B953ED-52A5-4DDC-B605-44D8BD85C330}" dt="2021-02-14T18:18:11.284" v="9979" actId="14100"/>
          <ac:spMkLst>
            <pc:docMk/>
            <pc:sldMk cId="0" sldId="325"/>
            <ac:spMk id="671" creationId="{00000000-0000-0000-0000-000000000000}"/>
          </ac:spMkLst>
        </pc:spChg>
        <pc:picChg chg="add">
          <ac:chgData name="Alejandro" userId="d318735d-b8e5-4f1a-b3a1-33090e35db06" providerId="ADAL" clId="{F5B953ED-52A5-4DDC-B605-44D8BD85C330}" dt="2021-02-14T18:15:55.581" v="9959" actId="26606"/>
          <ac:picMkLst>
            <pc:docMk/>
            <pc:sldMk cId="0" sldId="325"/>
            <ac:picMk id="99" creationId="{4B302822-0BBC-4874-AA90-D1C480C04CAF}"/>
          </ac:picMkLst>
        </pc:picChg>
      </pc:sldChg>
      <pc:sldChg chg="delSp modSp add del mod">
        <pc:chgData name="Alejandro" userId="d318735d-b8e5-4f1a-b3a1-33090e35db06" providerId="ADAL" clId="{F5B953ED-52A5-4DDC-B605-44D8BD85C330}" dt="2021-02-14T18:22:56.516" v="10019" actId="2696"/>
        <pc:sldMkLst>
          <pc:docMk/>
          <pc:sldMk cId="0" sldId="326"/>
        </pc:sldMkLst>
        <pc:spChg chg="mod">
          <ac:chgData name="Alejandro" userId="d318735d-b8e5-4f1a-b3a1-33090e35db06" providerId="ADAL" clId="{F5B953ED-52A5-4DDC-B605-44D8BD85C330}" dt="2021-02-14T18:20:24.347" v="9995" actId="21"/>
          <ac:spMkLst>
            <pc:docMk/>
            <pc:sldMk cId="0" sldId="326"/>
            <ac:spMk id="676" creationId="{00000000-0000-0000-0000-000000000000}"/>
          </ac:spMkLst>
        </pc:spChg>
        <pc:spChg chg="mod">
          <ac:chgData name="Alejandro" userId="d318735d-b8e5-4f1a-b3a1-33090e35db06" providerId="ADAL" clId="{F5B953ED-52A5-4DDC-B605-44D8BD85C330}" dt="2021-02-14T18:20:49.994" v="10000" actId="21"/>
          <ac:spMkLst>
            <pc:docMk/>
            <pc:sldMk cId="0" sldId="326"/>
            <ac:spMk id="677" creationId="{00000000-0000-0000-0000-000000000000}"/>
          </ac:spMkLst>
        </pc:spChg>
        <pc:spChg chg="del mod">
          <ac:chgData name="Alejandro" userId="d318735d-b8e5-4f1a-b3a1-33090e35db06" providerId="ADAL" clId="{F5B953ED-52A5-4DDC-B605-44D8BD85C330}" dt="2021-02-14T18:21:20.072" v="10006" actId="21"/>
          <ac:spMkLst>
            <pc:docMk/>
            <pc:sldMk cId="0" sldId="326"/>
            <ac:spMk id="678" creationId="{00000000-0000-0000-0000-000000000000}"/>
          </ac:spMkLst>
        </pc:spChg>
        <pc:spChg chg="del mod">
          <ac:chgData name="Alejandro" userId="d318735d-b8e5-4f1a-b3a1-33090e35db06" providerId="ADAL" clId="{F5B953ED-52A5-4DDC-B605-44D8BD85C330}" dt="2021-02-14T18:21:20.072" v="10006" actId="21"/>
          <ac:spMkLst>
            <pc:docMk/>
            <pc:sldMk cId="0" sldId="326"/>
            <ac:spMk id="679" creationId="{00000000-0000-0000-0000-000000000000}"/>
          </ac:spMkLst>
        </pc:spChg>
        <pc:spChg chg="del mod">
          <ac:chgData name="Alejandro" userId="d318735d-b8e5-4f1a-b3a1-33090e35db06" providerId="ADAL" clId="{F5B953ED-52A5-4DDC-B605-44D8BD85C330}" dt="2021-02-14T18:21:20.072" v="10006" actId="21"/>
          <ac:spMkLst>
            <pc:docMk/>
            <pc:sldMk cId="0" sldId="326"/>
            <ac:spMk id="680" creationId="{00000000-0000-0000-0000-000000000000}"/>
          </ac:spMkLst>
        </pc:spChg>
        <pc:cxnChg chg="del mod">
          <ac:chgData name="Alejandro" userId="d318735d-b8e5-4f1a-b3a1-33090e35db06" providerId="ADAL" clId="{F5B953ED-52A5-4DDC-B605-44D8BD85C330}" dt="2021-02-14T18:21:20.072" v="10006" actId="21"/>
          <ac:cxnSpMkLst>
            <pc:docMk/>
            <pc:sldMk cId="0" sldId="326"/>
            <ac:cxnSpMk id="681" creationId="{00000000-0000-0000-0000-000000000000}"/>
          </ac:cxnSpMkLst>
        </pc:cxnChg>
        <pc:cxnChg chg="del mod">
          <ac:chgData name="Alejandro" userId="d318735d-b8e5-4f1a-b3a1-33090e35db06" providerId="ADAL" clId="{F5B953ED-52A5-4DDC-B605-44D8BD85C330}" dt="2021-02-14T18:21:20.072" v="10006" actId="21"/>
          <ac:cxnSpMkLst>
            <pc:docMk/>
            <pc:sldMk cId="0" sldId="326"/>
            <ac:cxnSpMk id="682" creationId="{00000000-0000-0000-0000-000000000000}"/>
          </ac:cxnSpMkLst>
        </pc:cxnChg>
      </pc:sldChg>
      <pc:sldChg chg="addSp modSp mod setBg">
        <pc:chgData name="Alejandro" userId="d318735d-b8e5-4f1a-b3a1-33090e35db06" providerId="ADAL" clId="{F5B953ED-52A5-4DDC-B605-44D8BD85C330}" dt="2021-02-14T12:54:29.065" v="8069" actId="27636"/>
        <pc:sldMkLst>
          <pc:docMk/>
          <pc:sldMk cId="0" sldId="327"/>
        </pc:sldMkLst>
        <pc:spChg chg="add">
          <ac:chgData name="Alejandro" userId="d318735d-b8e5-4f1a-b3a1-33090e35db06" providerId="ADAL" clId="{F5B953ED-52A5-4DDC-B605-44D8BD85C330}" dt="2021-02-14T12:53:57.792" v="8056" actId="26606"/>
          <ac:spMkLst>
            <pc:docMk/>
            <pc:sldMk cId="0" sldId="327"/>
            <ac:spMk id="119" creationId="{33CD251C-A887-4D2F-925B-FC097198538B}"/>
          </ac:spMkLst>
        </pc:spChg>
        <pc:spChg chg="add">
          <ac:chgData name="Alejandro" userId="d318735d-b8e5-4f1a-b3a1-33090e35db06" providerId="ADAL" clId="{F5B953ED-52A5-4DDC-B605-44D8BD85C330}" dt="2021-02-14T12:53:57.792" v="8056" actId="26606"/>
          <ac:spMkLst>
            <pc:docMk/>
            <pc:sldMk cId="0" sldId="327"/>
            <ac:spMk id="121" creationId="{B19D093C-27FB-4032-B282-42C4563F257C}"/>
          </ac:spMkLst>
        </pc:spChg>
        <pc:spChg chg="mod">
          <ac:chgData name="Alejandro" userId="d318735d-b8e5-4f1a-b3a1-33090e35db06" providerId="ADAL" clId="{F5B953ED-52A5-4DDC-B605-44D8BD85C330}" dt="2021-02-14T12:53:57.792" v="8056" actId="26606"/>
          <ac:spMkLst>
            <pc:docMk/>
            <pc:sldMk cId="0" sldId="327"/>
            <ac:spMk id="687" creationId="{00000000-0000-0000-0000-000000000000}"/>
          </ac:spMkLst>
        </pc:spChg>
        <pc:spChg chg="mod">
          <ac:chgData name="Alejandro" userId="d318735d-b8e5-4f1a-b3a1-33090e35db06" providerId="ADAL" clId="{F5B953ED-52A5-4DDC-B605-44D8BD85C330}" dt="2021-02-14T12:54:29.065" v="8069" actId="27636"/>
          <ac:spMkLst>
            <pc:docMk/>
            <pc:sldMk cId="0" sldId="327"/>
            <ac:spMk id="688" creationId="{00000000-0000-0000-0000-000000000000}"/>
          </ac:spMkLst>
        </pc:spChg>
        <pc:spChg chg="mod">
          <ac:chgData name="Alejandro" userId="d318735d-b8e5-4f1a-b3a1-33090e35db06" providerId="ADAL" clId="{F5B953ED-52A5-4DDC-B605-44D8BD85C330}" dt="2021-02-14T12:54:17.271" v="8063" actId="1076"/>
          <ac:spMkLst>
            <pc:docMk/>
            <pc:sldMk cId="0" sldId="327"/>
            <ac:spMk id="689" creationId="{00000000-0000-0000-0000-000000000000}"/>
          </ac:spMkLst>
        </pc:spChg>
        <pc:spChg chg="mod">
          <ac:chgData name="Alejandro" userId="d318735d-b8e5-4f1a-b3a1-33090e35db06" providerId="ADAL" clId="{F5B953ED-52A5-4DDC-B605-44D8BD85C330}" dt="2021-02-14T12:52:56.750" v="8049" actId="21"/>
          <ac:spMkLst>
            <pc:docMk/>
            <pc:sldMk cId="0" sldId="327"/>
            <ac:spMk id="690" creationId="{00000000-0000-0000-0000-000000000000}"/>
          </ac:spMkLst>
        </pc:spChg>
        <pc:grpChg chg="add">
          <ac:chgData name="Alejandro" userId="d318735d-b8e5-4f1a-b3a1-33090e35db06" providerId="ADAL" clId="{F5B953ED-52A5-4DDC-B605-44D8BD85C330}" dt="2021-02-14T12:53:57.792" v="8056" actId="26606"/>
          <ac:grpSpMkLst>
            <pc:docMk/>
            <pc:sldMk cId="0" sldId="327"/>
            <ac:grpSpMk id="123" creationId="{35EE815E-1BD3-4777-B652-6D98825BF66B}"/>
          </ac:grpSpMkLst>
        </pc:grpChg>
      </pc:sldChg>
      <pc:sldChg chg="addSp delSp modSp del mod chgLayout">
        <pc:chgData name="Alejandro" userId="d318735d-b8e5-4f1a-b3a1-33090e35db06" providerId="ADAL" clId="{F5B953ED-52A5-4DDC-B605-44D8BD85C330}" dt="2021-02-14T18:26:41.165" v="10047" actId="2696"/>
        <pc:sldMkLst>
          <pc:docMk/>
          <pc:sldMk cId="0" sldId="328"/>
        </pc:sldMkLst>
        <pc:spChg chg="add mod">
          <ac:chgData name="Alejandro" userId="d318735d-b8e5-4f1a-b3a1-33090e35db06" providerId="ADAL" clId="{F5B953ED-52A5-4DDC-B605-44D8BD85C330}" dt="2021-02-14T18:26:11.191" v="10041" actId="21"/>
          <ac:spMkLst>
            <pc:docMk/>
            <pc:sldMk cId="0" sldId="328"/>
            <ac:spMk id="4" creationId="{9E56A86B-321F-4036-ABCC-5FC956E2AA2D}"/>
          </ac:spMkLst>
        </pc:spChg>
        <pc:spChg chg="mod ord">
          <ac:chgData name="Alejandro" userId="d318735d-b8e5-4f1a-b3a1-33090e35db06" providerId="ADAL" clId="{F5B953ED-52A5-4DDC-B605-44D8BD85C330}" dt="2021-02-14T18:25:13.527" v="10030" actId="21"/>
          <ac:spMkLst>
            <pc:docMk/>
            <pc:sldMk cId="0" sldId="328"/>
            <ac:spMk id="695" creationId="{00000000-0000-0000-0000-000000000000}"/>
          </ac:spMkLst>
        </pc:spChg>
        <pc:spChg chg="del mod ord">
          <ac:chgData name="Alejandro" userId="d318735d-b8e5-4f1a-b3a1-33090e35db06" providerId="ADAL" clId="{F5B953ED-52A5-4DDC-B605-44D8BD85C330}" dt="2021-02-14T16:30:37.509" v="8561" actId="21"/>
          <ac:spMkLst>
            <pc:docMk/>
            <pc:sldMk cId="0" sldId="328"/>
            <ac:spMk id="696" creationId="{00000000-0000-0000-0000-000000000000}"/>
          </ac:spMkLst>
        </pc:spChg>
        <pc:spChg chg="del mod">
          <ac:chgData name="Alejandro" userId="d318735d-b8e5-4f1a-b3a1-33090e35db06" providerId="ADAL" clId="{F5B953ED-52A5-4DDC-B605-44D8BD85C330}" dt="2021-02-14T18:26:30.025" v="10044" actId="21"/>
          <ac:spMkLst>
            <pc:docMk/>
            <pc:sldMk cId="0" sldId="328"/>
            <ac:spMk id="697" creationId="{00000000-0000-0000-0000-000000000000}"/>
          </ac:spMkLst>
        </pc:spChg>
        <pc:spChg chg="del mod">
          <ac:chgData name="Alejandro" userId="d318735d-b8e5-4f1a-b3a1-33090e35db06" providerId="ADAL" clId="{F5B953ED-52A5-4DDC-B605-44D8BD85C330}" dt="2021-02-14T16:31:19.166" v="8566" actId="21"/>
          <ac:spMkLst>
            <pc:docMk/>
            <pc:sldMk cId="0" sldId="328"/>
            <ac:spMk id="698" creationId="{00000000-0000-0000-0000-000000000000}"/>
          </ac:spMkLst>
        </pc:spChg>
        <pc:spChg chg="del mod">
          <ac:chgData name="Alejandro" userId="d318735d-b8e5-4f1a-b3a1-33090e35db06" providerId="ADAL" clId="{F5B953ED-52A5-4DDC-B605-44D8BD85C330}" dt="2021-02-14T18:26:30.025" v="10044" actId="21"/>
          <ac:spMkLst>
            <pc:docMk/>
            <pc:sldMk cId="0" sldId="328"/>
            <ac:spMk id="699" creationId="{00000000-0000-0000-0000-000000000000}"/>
          </ac:spMkLst>
        </pc:spChg>
        <pc:spChg chg="del mod">
          <ac:chgData name="Alejandro" userId="d318735d-b8e5-4f1a-b3a1-33090e35db06" providerId="ADAL" clId="{F5B953ED-52A5-4DDC-B605-44D8BD85C330}" dt="2021-02-14T16:31:19.166" v="8566" actId="21"/>
          <ac:spMkLst>
            <pc:docMk/>
            <pc:sldMk cId="0" sldId="328"/>
            <ac:spMk id="701" creationId="{00000000-0000-0000-0000-000000000000}"/>
          </ac:spMkLst>
        </pc:spChg>
        <pc:cxnChg chg="del mod">
          <ac:chgData name="Alejandro" userId="d318735d-b8e5-4f1a-b3a1-33090e35db06" providerId="ADAL" clId="{F5B953ED-52A5-4DDC-B605-44D8BD85C330}" dt="2021-02-14T18:26:30.025" v="10044" actId="21"/>
          <ac:cxnSpMkLst>
            <pc:docMk/>
            <pc:sldMk cId="0" sldId="328"/>
            <ac:cxnSpMk id="700" creationId="{00000000-0000-0000-0000-000000000000}"/>
          </ac:cxnSpMkLst>
        </pc:cxnChg>
        <pc:cxnChg chg="del mod">
          <ac:chgData name="Alejandro" userId="d318735d-b8e5-4f1a-b3a1-33090e35db06" providerId="ADAL" clId="{F5B953ED-52A5-4DDC-B605-44D8BD85C330}" dt="2021-02-14T16:31:19.166" v="8566" actId="21"/>
          <ac:cxnSpMkLst>
            <pc:docMk/>
            <pc:sldMk cId="0" sldId="328"/>
            <ac:cxnSpMk id="702" creationId="{00000000-0000-0000-0000-000000000000}"/>
          </ac:cxnSpMkLst>
        </pc:cxnChg>
      </pc:sldChg>
      <pc:sldChg chg="delSp modSp del mod ord chgLayout">
        <pc:chgData name="Alejandro" userId="d318735d-b8e5-4f1a-b3a1-33090e35db06" providerId="ADAL" clId="{F5B953ED-52A5-4DDC-B605-44D8BD85C330}" dt="2021-02-14T16:03:47.363" v="8353" actId="2696"/>
        <pc:sldMkLst>
          <pc:docMk/>
          <pc:sldMk cId="0" sldId="329"/>
        </pc:sldMkLst>
        <pc:spChg chg="mod ord">
          <ac:chgData name="Alejandro" userId="d318735d-b8e5-4f1a-b3a1-33090e35db06" providerId="ADAL" clId="{F5B953ED-52A5-4DDC-B605-44D8BD85C330}" dt="2021-02-14T16:01:05.782" v="8315" actId="21"/>
          <ac:spMkLst>
            <pc:docMk/>
            <pc:sldMk cId="0" sldId="329"/>
            <ac:spMk id="707" creationId="{00000000-0000-0000-0000-000000000000}"/>
          </ac:spMkLst>
        </pc:spChg>
        <pc:spChg chg="mod ord">
          <ac:chgData name="Alejandro" userId="d318735d-b8e5-4f1a-b3a1-33090e35db06" providerId="ADAL" clId="{F5B953ED-52A5-4DDC-B605-44D8BD85C330}" dt="2021-02-14T16:01:53.805" v="8332" actId="21"/>
          <ac:spMkLst>
            <pc:docMk/>
            <pc:sldMk cId="0" sldId="329"/>
            <ac:spMk id="708" creationId="{00000000-0000-0000-0000-000000000000}"/>
          </ac:spMkLst>
        </pc:spChg>
        <pc:spChg chg="del mod">
          <ac:chgData name="Alejandro" userId="d318735d-b8e5-4f1a-b3a1-33090e35db06" providerId="ADAL" clId="{F5B953ED-52A5-4DDC-B605-44D8BD85C330}" dt="2021-02-14T16:03:19.908" v="8351" actId="21"/>
          <ac:spMkLst>
            <pc:docMk/>
            <pc:sldMk cId="0" sldId="329"/>
            <ac:spMk id="709" creationId="{00000000-0000-0000-0000-000000000000}"/>
          </ac:spMkLst>
        </pc:spChg>
        <pc:spChg chg="del">
          <ac:chgData name="Alejandro" userId="d318735d-b8e5-4f1a-b3a1-33090e35db06" providerId="ADAL" clId="{F5B953ED-52A5-4DDC-B605-44D8BD85C330}" dt="2021-02-14T16:03:19.908" v="8351" actId="21"/>
          <ac:spMkLst>
            <pc:docMk/>
            <pc:sldMk cId="0" sldId="329"/>
            <ac:spMk id="710" creationId="{00000000-0000-0000-0000-000000000000}"/>
          </ac:spMkLst>
        </pc:spChg>
        <pc:spChg chg="del mod">
          <ac:chgData name="Alejandro" userId="d318735d-b8e5-4f1a-b3a1-33090e35db06" providerId="ADAL" clId="{F5B953ED-52A5-4DDC-B605-44D8BD85C330}" dt="2021-02-14T16:03:19.908" v="8351" actId="21"/>
          <ac:spMkLst>
            <pc:docMk/>
            <pc:sldMk cId="0" sldId="329"/>
            <ac:spMk id="711" creationId="{00000000-0000-0000-0000-000000000000}"/>
          </ac:spMkLst>
        </pc:spChg>
      </pc:sldChg>
      <pc:sldChg chg="addSp delSp modSp add mod setBg">
        <pc:chgData name="Alejandro" userId="d318735d-b8e5-4f1a-b3a1-33090e35db06" providerId="ADAL" clId="{F5B953ED-52A5-4DDC-B605-44D8BD85C330}" dt="2021-02-14T12:52:03.642" v="8042" actId="20577"/>
        <pc:sldMkLst>
          <pc:docMk/>
          <pc:sldMk cId="0" sldId="330"/>
        </pc:sldMkLst>
        <pc:spChg chg="add">
          <ac:chgData name="Alejandro" userId="d318735d-b8e5-4f1a-b3a1-33090e35db06" providerId="ADAL" clId="{F5B953ED-52A5-4DDC-B605-44D8BD85C330}" dt="2021-02-14T12:51:39.875" v="8035" actId="26606"/>
          <ac:spMkLst>
            <pc:docMk/>
            <pc:sldMk cId="0" sldId="330"/>
            <ac:spMk id="84" creationId="{6166C6D1-23AC-49C4-BA07-238E4E9F8CEB}"/>
          </ac:spMkLst>
        </pc:spChg>
        <pc:spChg chg="add">
          <ac:chgData name="Alejandro" userId="d318735d-b8e5-4f1a-b3a1-33090e35db06" providerId="ADAL" clId="{F5B953ED-52A5-4DDC-B605-44D8BD85C330}" dt="2021-02-14T12:51:39.875" v="8035" actId="26606"/>
          <ac:spMkLst>
            <pc:docMk/>
            <pc:sldMk cId="0" sldId="330"/>
            <ac:spMk id="86" creationId="{2A8B9026-04DF-499B-A388-67FCB7435E5F}"/>
          </ac:spMkLst>
        </pc:spChg>
        <pc:spChg chg="add">
          <ac:chgData name="Alejandro" userId="d318735d-b8e5-4f1a-b3a1-33090e35db06" providerId="ADAL" clId="{F5B953ED-52A5-4DDC-B605-44D8BD85C330}" dt="2021-02-14T12:51:39.875" v="8035" actId="26606"/>
          <ac:spMkLst>
            <pc:docMk/>
            <pc:sldMk cId="0" sldId="330"/>
            <ac:spMk id="88" creationId="{05CC4153-3F0D-4F4C-8F12-E8FC3FA40AEE}"/>
          </ac:spMkLst>
        </pc:spChg>
        <pc:spChg chg="add">
          <ac:chgData name="Alejandro" userId="d318735d-b8e5-4f1a-b3a1-33090e35db06" providerId="ADAL" clId="{F5B953ED-52A5-4DDC-B605-44D8BD85C330}" dt="2021-02-14T12:51:39.875" v="8035" actId="26606"/>
          <ac:spMkLst>
            <pc:docMk/>
            <pc:sldMk cId="0" sldId="330"/>
            <ac:spMk id="90" creationId="{1C091803-41C2-48E0-9228-5148460C7479}"/>
          </ac:spMkLst>
        </pc:spChg>
        <pc:spChg chg="mod">
          <ac:chgData name="Alejandro" userId="d318735d-b8e5-4f1a-b3a1-33090e35db06" providerId="ADAL" clId="{F5B953ED-52A5-4DDC-B605-44D8BD85C330}" dt="2021-02-14T12:51:39.875" v="8035" actId="26606"/>
          <ac:spMkLst>
            <pc:docMk/>
            <pc:sldMk cId="0" sldId="330"/>
            <ac:spMk id="716" creationId="{00000000-0000-0000-0000-000000000000}"/>
          </ac:spMkLst>
        </pc:spChg>
        <pc:spChg chg="mod">
          <ac:chgData name="Alejandro" userId="d318735d-b8e5-4f1a-b3a1-33090e35db06" providerId="ADAL" clId="{F5B953ED-52A5-4DDC-B605-44D8BD85C330}" dt="2021-02-14T12:52:03.642" v="8042" actId="20577"/>
          <ac:spMkLst>
            <pc:docMk/>
            <pc:sldMk cId="0" sldId="330"/>
            <ac:spMk id="717" creationId="{00000000-0000-0000-0000-000000000000}"/>
          </ac:spMkLst>
        </pc:spChg>
        <pc:spChg chg="del mod">
          <ac:chgData name="Alejandro" userId="d318735d-b8e5-4f1a-b3a1-33090e35db06" providerId="ADAL" clId="{F5B953ED-52A5-4DDC-B605-44D8BD85C330}" dt="2021-02-14T12:51:53.765" v="8038" actId="478"/>
          <ac:spMkLst>
            <pc:docMk/>
            <pc:sldMk cId="0" sldId="330"/>
            <ac:spMk id="719" creationId="{00000000-0000-0000-0000-000000000000}"/>
          </ac:spMkLst>
        </pc:spChg>
        <pc:picChg chg="mod">
          <ac:chgData name="Alejandro" userId="d318735d-b8e5-4f1a-b3a1-33090e35db06" providerId="ADAL" clId="{F5B953ED-52A5-4DDC-B605-44D8BD85C330}" dt="2021-02-14T12:51:39.875" v="8035" actId="26606"/>
          <ac:picMkLst>
            <pc:docMk/>
            <pc:sldMk cId="0" sldId="330"/>
            <ac:picMk id="718" creationId="{00000000-0000-0000-0000-000000000000}"/>
          </ac:picMkLst>
        </pc:picChg>
      </pc:sldChg>
      <pc:sldChg chg="delSp modSp del mod chgLayout">
        <pc:chgData name="Alejandro" userId="d318735d-b8e5-4f1a-b3a1-33090e35db06" providerId="ADAL" clId="{F5B953ED-52A5-4DDC-B605-44D8BD85C330}" dt="2021-02-14T16:23:31.472" v="8481" actId="2696"/>
        <pc:sldMkLst>
          <pc:docMk/>
          <pc:sldMk cId="0" sldId="331"/>
        </pc:sldMkLst>
        <pc:spChg chg="mod ord">
          <ac:chgData name="Alejandro" userId="d318735d-b8e5-4f1a-b3a1-33090e35db06" providerId="ADAL" clId="{F5B953ED-52A5-4DDC-B605-44D8BD85C330}" dt="2021-02-14T16:21:29.996" v="8472" actId="21"/>
          <ac:spMkLst>
            <pc:docMk/>
            <pc:sldMk cId="0" sldId="331"/>
            <ac:spMk id="724" creationId="{00000000-0000-0000-0000-000000000000}"/>
          </ac:spMkLst>
        </pc:spChg>
        <pc:spChg chg="del">
          <ac:chgData name="Alejandro" userId="d318735d-b8e5-4f1a-b3a1-33090e35db06" providerId="ADAL" clId="{F5B953ED-52A5-4DDC-B605-44D8BD85C330}" dt="2021-02-14T16:21:52.965" v="8476" actId="21"/>
          <ac:spMkLst>
            <pc:docMk/>
            <pc:sldMk cId="0" sldId="331"/>
            <ac:spMk id="725" creationId="{00000000-0000-0000-0000-000000000000}"/>
          </ac:spMkLst>
        </pc:spChg>
        <pc:spChg chg="del mod">
          <ac:chgData name="Alejandro" userId="d318735d-b8e5-4f1a-b3a1-33090e35db06" providerId="ADAL" clId="{F5B953ED-52A5-4DDC-B605-44D8BD85C330}" dt="2021-02-14T16:21:52.965" v="8476" actId="21"/>
          <ac:spMkLst>
            <pc:docMk/>
            <pc:sldMk cId="0" sldId="331"/>
            <ac:spMk id="726" creationId="{00000000-0000-0000-0000-000000000000}"/>
          </ac:spMkLst>
        </pc:spChg>
        <pc:spChg chg="del mod ord">
          <ac:chgData name="Alejandro" userId="d318735d-b8e5-4f1a-b3a1-33090e35db06" providerId="ADAL" clId="{F5B953ED-52A5-4DDC-B605-44D8BD85C330}" dt="2021-02-14T16:21:52.965" v="8476" actId="21"/>
          <ac:spMkLst>
            <pc:docMk/>
            <pc:sldMk cId="0" sldId="331"/>
            <ac:spMk id="729" creationId="{00000000-0000-0000-0000-000000000000}"/>
          </ac:spMkLst>
        </pc:spChg>
        <pc:cxnChg chg="del mod">
          <ac:chgData name="Alejandro" userId="d318735d-b8e5-4f1a-b3a1-33090e35db06" providerId="ADAL" clId="{F5B953ED-52A5-4DDC-B605-44D8BD85C330}" dt="2021-02-14T16:21:52.965" v="8476" actId="21"/>
          <ac:cxnSpMkLst>
            <pc:docMk/>
            <pc:sldMk cId="0" sldId="331"/>
            <ac:cxnSpMk id="727" creationId="{00000000-0000-0000-0000-000000000000}"/>
          </ac:cxnSpMkLst>
        </pc:cxnChg>
        <pc:cxnChg chg="del mod">
          <ac:chgData name="Alejandro" userId="d318735d-b8e5-4f1a-b3a1-33090e35db06" providerId="ADAL" clId="{F5B953ED-52A5-4DDC-B605-44D8BD85C330}" dt="2021-02-14T16:21:52.965" v="8476" actId="21"/>
          <ac:cxnSpMkLst>
            <pc:docMk/>
            <pc:sldMk cId="0" sldId="331"/>
            <ac:cxnSpMk id="728" creationId="{00000000-0000-0000-0000-000000000000}"/>
          </ac:cxnSpMkLst>
        </pc:cxnChg>
        <pc:cxnChg chg="del mod">
          <ac:chgData name="Alejandro" userId="d318735d-b8e5-4f1a-b3a1-33090e35db06" providerId="ADAL" clId="{F5B953ED-52A5-4DDC-B605-44D8BD85C330}" dt="2021-02-14T16:21:52.965" v="8476" actId="21"/>
          <ac:cxnSpMkLst>
            <pc:docMk/>
            <pc:sldMk cId="0" sldId="331"/>
            <ac:cxnSpMk id="730" creationId="{00000000-0000-0000-0000-000000000000}"/>
          </ac:cxnSpMkLst>
        </pc:cxnChg>
        <pc:cxnChg chg="del mod">
          <ac:chgData name="Alejandro" userId="d318735d-b8e5-4f1a-b3a1-33090e35db06" providerId="ADAL" clId="{F5B953ED-52A5-4DDC-B605-44D8BD85C330}" dt="2021-02-14T16:21:52.965" v="8476" actId="21"/>
          <ac:cxnSpMkLst>
            <pc:docMk/>
            <pc:sldMk cId="0" sldId="331"/>
            <ac:cxnSpMk id="731" creationId="{00000000-0000-0000-0000-000000000000}"/>
          </ac:cxnSpMkLst>
        </pc:cxnChg>
      </pc:sldChg>
      <pc:sldChg chg="addSp delSp modSp mod modClrScheme chgLayout">
        <pc:chgData name="Alejandro" userId="d318735d-b8e5-4f1a-b3a1-33090e35db06" providerId="ADAL" clId="{F5B953ED-52A5-4DDC-B605-44D8BD85C330}" dt="2021-02-14T16:28:50.562" v="8521" actId="20577"/>
        <pc:sldMkLst>
          <pc:docMk/>
          <pc:sldMk cId="0" sldId="332"/>
        </pc:sldMkLst>
        <pc:spChg chg="add mod ord">
          <ac:chgData name="Alejandro" userId="d318735d-b8e5-4f1a-b3a1-33090e35db06" providerId="ADAL" clId="{F5B953ED-52A5-4DDC-B605-44D8BD85C330}" dt="2021-02-14T16:24:25.682" v="8485"/>
          <ac:spMkLst>
            <pc:docMk/>
            <pc:sldMk cId="0" sldId="332"/>
            <ac:spMk id="2" creationId="{35738B8B-BC8B-440F-8D2B-B79D2736B932}"/>
          </ac:spMkLst>
        </pc:spChg>
        <pc:spChg chg="del mod ord">
          <ac:chgData name="Alejandro" userId="d318735d-b8e5-4f1a-b3a1-33090e35db06" providerId="ADAL" clId="{F5B953ED-52A5-4DDC-B605-44D8BD85C330}" dt="2021-02-14T16:24:20.391" v="8484" actId="700"/>
          <ac:spMkLst>
            <pc:docMk/>
            <pc:sldMk cId="0" sldId="332"/>
            <ac:spMk id="736" creationId="{00000000-0000-0000-0000-000000000000}"/>
          </ac:spMkLst>
        </pc:spChg>
        <pc:spChg chg="mod">
          <ac:chgData name="Alejandro" userId="d318735d-b8e5-4f1a-b3a1-33090e35db06" providerId="ADAL" clId="{F5B953ED-52A5-4DDC-B605-44D8BD85C330}" dt="2021-02-14T13:03:18.492" v="8168" actId="1076"/>
          <ac:spMkLst>
            <pc:docMk/>
            <pc:sldMk cId="0" sldId="332"/>
            <ac:spMk id="737" creationId="{00000000-0000-0000-0000-000000000000}"/>
          </ac:spMkLst>
        </pc:spChg>
        <pc:spChg chg="mod">
          <ac:chgData name="Alejandro" userId="d318735d-b8e5-4f1a-b3a1-33090e35db06" providerId="ADAL" clId="{F5B953ED-52A5-4DDC-B605-44D8BD85C330}" dt="2021-02-14T16:28:50.562" v="8521" actId="20577"/>
          <ac:spMkLst>
            <pc:docMk/>
            <pc:sldMk cId="0" sldId="332"/>
            <ac:spMk id="738" creationId="{00000000-0000-0000-0000-000000000000}"/>
          </ac:spMkLst>
        </pc:spChg>
        <pc:spChg chg="mod">
          <ac:chgData name="Alejandro" userId="d318735d-b8e5-4f1a-b3a1-33090e35db06" providerId="ADAL" clId="{F5B953ED-52A5-4DDC-B605-44D8BD85C330}" dt="2021-02-14T13:03:18.492" v="8168" actId="1076"/>
          <ac:spMkLst>
            <pc:docMk/>
            <pc:sldMk cId="0" sldId="332"/>
            <ac:spMk id="739" creationId="{00000000-0000-0000-0000-000000000000}"/>
          </ac:spMkLst>
        </pc:spChg>
        <pc:spChg chg="mod">
          <ac:chgData name="Alejandro" userId="d318735d-b8e5-4f1a-b3a1-33090e35db06" providerId="ADAL" clId="{F5B953ED-52A5-4DDC-B605-44D8BD85C330}" dt="2021-02-14T13:03:18.492" v="8168" actId="1076"/>
          <ac:spMkLst>
            <pc:docMk/>
            <pc:sldMk cId="0" sldId="332"/>
            <ac:spMk id="740" creationId="{00000000-0000-0000-0000-000000000000}"/>
          </ac:spMkLst>
        </pc:spChg>
      </pc:sldChg>
      <pc:sldChg chg="addSp delSp modSp mod modClrScheme chgLayout">
        <pc:chgData name="Alejandro" userId="d318735d-b8e5-4f1a-b3a1-33090e35db06" providerId="ADAL" clId="{F5B953ED-52A5-4DDC-B605-44D8BD85C330}" dt="2021-02-14T16:27:54.546" v="8515" actId="20577"/>
        <pc:sldMkLst>
          <pc:docMk/>
          <pc:sldMk cId="0" sldId="333"/>
        </pc:sldMkLst>
        <pc:spChg chg="add mod ord">
          <ac:chgData name="Alejandro" userId="d318735d-b8e5-4f1a-b3a1-33090e35db06" providerId="ADAL" clId="{F5B953ED-52A5-4DDC-B605-44D8BD85C330}" dt="2021-02-14T16:27:54.546" v="8515" actId="20577"/>
          <ac:spMkLst>
            <pc:docMk/>
            <pc:sldMk cId="0" sldId="333"/>
            <ac:spMk id="2" creationId="{7197A839-1848-4C9A-AD5A-A5921FC28401}"/>
          </ac:spMkLst>
        </pc:spChg>
        <pc:spChg chg="del mod ord">
          <ac:chgData name="Alejandro" userId="d318735d-b8e5-4f1a-b3a1-33090e35db06" providerId="ADAL" clId="{F5B953ED-52A5-4DDC-B605-44D8BD85C330}" dt="2021-02-14T16:27:46.177" v="8512" actId="700"/>
          <ac:spMkLst>
            <pc:docMk/>
            <pc:sldMk cId="0" sldId="333"/>
            <ac:spMk id="745" creationId="{00000000-0000-0000-0000-000000000000}"/>
          </ac:spMkLst>
        </pc:spChg>
        <pc:spChg chg="mod">
          <ac:chgData name="Alejandro" userId="d318735d-b8e5-4f1a-b3a1-33090e35db06" providerId="ADAL" clId="{F5B953ED-52A5-4DDC-B605-44D8BD85C330}" dt="2021-02-14T13:03:43.541" v="8171" actId="1076"/>
          <ac:spMkLst>
            <pc:docMk/>
            <pc:sldMk cId="0" sldId="333"/>
            <ac:spMk id="746" creationId="{00000000-0000-0000-0000-000000000000}"/>
          </ac:spMkLst>
        </pc:spChg>
        <pc:spChg chg="mod">
          <ac:chgData name="Alejandro" userId="d318735d-b8e5-4f1a-b3a1-33090e35db06" providerId="ADAL" clId="{F5B953ED-52A5-4DDC-B605-44D8BD85C330}" dt="2021-02-14T13:03:43.541" v="8171" actId="1076"/>
          <ac:spMkLst>
            <pc:docMk/>
            <pc:sldMk cId="0" sldId="333"/>
            <ac:spMk id="747" creationId="{00000000-0000-0000-0000-000000000000}"/>
          </ac:spMkLst>
        </pc:spChg>
      </pc:sldChg>
      <pc:sldChg chg="addSp modSp mod setBg">
        <pc:chgData name="Alejandro" userId="d318735d-b8e5-4f1a-b3a1-33090e35db06" providerId="ADAL" clId="{F5B953ED-52A5-4DDC-B605-44D8BD85C330}" dt="2021-02-14T13:04:19.864" v="8177" actId="26606"/>
        <pc:sldMkLst>
          <pc:docMk/>
          <pc:sldMk cId="0" sldId="334"/>
        </pc:sldMkLst>
        <pc:spChg chg="add">
          <ac:chgData name="Alejandro" userId="d318735d-b8e5-4f1a-b3a1-33090e35db06" providerId="ADAL" clId="{F5B953ED-52A5-4DDC-B605-44D8BD85C330}" dt="2021-02-14T13:04:19.864" v="8177" actId="26606"/>
          <ac:spMkLst>
            <pc:docMk/>
            <pc:sldMk cId="0" sldId="334"/>
            <ac:spMk id="118" creationId="{DBF61EA3-B236-439E-9C0B-340980D56BEE}"/>
          </ac:spMkLst>
        </pc:spChg>
        <pc:spChg chg="add">
          <ac:chgData name="Alejandro" userId="d318735d-b8e5-4f1a-b3a1-33090e35db06" providerId="ADAL" clId="{F5B953ED-52A5-4DDC-B605-44D8BD85C330}" dt="2021-02-14T13:04:19.864" v="8177" actId="26606"/>
          <ac:spMkLst>
            <pc:docMk/>
            <pc:sldMk cId="0" sldId="334"/>
            <ac:spMk id="124" creationId="{E659831F-0D9A-4C63-9EBB-8435B85A440F}"/>
          </ac:spMkLst>
        </pc:spChg>
        <pc:spChg chg="mod">
          <ac:chgData name="Alejandro" userId="d318735d-b8e5-4f1a-b3a1-33090e35db06" providerId="ADAL" clId="{F5B953ED-52A5-4DDC-B605-44D8BD85C330}" dt="2021-02-14T13:04:19.864" v="8177" actId="26606"/>
          <ac:spMkLst>
            <pc:docMk/>
            <pc:sldMk cId="0" sldId="334"/>
            <ac:spMk id="752" creationId="{00000000-0000-0000-0000-000000000000}"/>
          </ac:spMkLst>
        </pc:spChg>
        <pc:spChg chg="mod">
          <ac:chgData name="Alejandro" userId="d318735d-b8e5-4f1a-b3a1-33090e35db06" providerId="ADAL" clId="{F5B953ED-52A5-4DDC-B605-44D8BD85C330}" dt="2021-02-14T13:04:19.864" v="8177" actId="26606"/>
          <ac:spMkLst>
            <pc:docMk/>
            <pc:sldMk cId="0" sldId="334"/>
            <ac:spMk id="753" creationId="{00000000-0000-0000-0000-000000000000}"/>
          </ac:spMkLst>
        </pc:spChg>
        <pc:grpChg chg="add">
          <ac:chgData name="Alejandro" userId="d318735d-b8e5-4f1a-b3a1-33090e35db06" providerId="ADAL" clId="{F5B953ED-52A5-4DDC-B605-44D8BD85C330}" dt="2021-02-14T13:04:19.864" v="8177" actId="26606"/>
          <ac:grpSpMkLst>
            <pc:docMk/>
            <pc:sldMk cId="0" sldId="334"/>
            <ac:grpSpMk id="120" creationId="{28FAF094-D087-493F-8DF9-A486C2D6BBAA}"/>
          </ac:grpSpMkLst>
        </pc:grpChg>
      </pc:sldChg>
      <pc:sldChg chg="modSp mod">
        <pc:chgData name="Alejandro" userId="d318735d-b8e5-4f1a-b3a1-33090e35db06" providerId="ADAL" clId="{F5B953ED-52A5-4DDC-B605-44D8BD85C330}" dt="2021-02-14T13:04:47.805" v="8179" actId="1076"/>
        <pc:sldMkLst>
          <pc:docMk/>
          <pc:sldMk cId="0" sldId="335"/>
        </pc:sldMkLst>
        <pc:spChg chg="mod">
          <ac:chgData name="Alejandro" userId="d318735d-b8e5-4f1a-b3a1-33090e35db06" providerId="ADAL" clId="{F5B953ED-52A5-4DDC-B605-44D8BD85C330}" dt="2021-02-14T13:04:47.805" v="8179" actId="1076"/>
          <ac:spMkLst>
            <pc:docMk/>
            <pc:sldMk cId="0" sldId="335"/>
            <ac:spMk id="758" creationId="{00000000-0000-0000-0000-000000000000}"/>
          </ac:spMkLst>
        </pc:spChg>
        <pc:spChg chg="mod">
          <ac:chgData name="Alejandro" userId="d318735d-b8e5-4f1a-b3a1-33090e35db06" providerId="ADAL" clId="{F5B953ED-52A5-4DDC-B605-44D8BD85C330}" dt="2021-02-14T13:04:47.805" v="8179" actId="1076"/>
          <ac:spMkLst>
            <pc:docMk/>
            <pc:sldMk cId="0" sldId="335"/>
            <ac:spMk id="759" creationId="{00000000-0000-0000-0000-000000000000}"/>
          </ac:spMkLst>
        </pc:spChg>
        <pc:spChg chg="mod">
          <ac:chgData name="Alejandro" userId="d318735d-b8e5-4f1a-b3a1-33090e35db06" providerId="ADAL" clId="{F5B953ED-52A5-4DDC-B605-44D8BD85C330}" dt="2021-02-14T13:04:47.805" v="8179" actId="1076"/>
          <ac:spMkLst>
            <pc:docMk/>
            <pc:sldMk cId="0" sldId="335"/>
            <ac:spMk id="760" creationId="{00000000-0000-0000-0000-000000000000}"/>
          </ac:spMkLst>
        </pc:spChg>
        <pc:spChg chg="mod">
          <ac:chgData name="Alejandro" userId="d318735d-b8e5-4f1a-b3a1-33090e35db06" providerId="ADAL" clId="{F5B953ED-52A5-4DDC-B605-44D8BD85C330}" dt="2021-02-14T13:04:47.805" v="8179" actId="1076"/>
          <ac:spMkLst>
            <pc:docMk/>
            <pc:sldMk cId="0" sldId="335"/>
            <ac:spMk id="761" creationId="{00000000-0000-0000-0000-000000000000}"/>
          </ac:spMkLst>
        </pc:spChg>
        <pc:spChg chg="mod">
          <ac:chgData name="Alejandro" userId="d318735d-b8e5-4f1a-b3a1-33090e35db06" providerId="ADAL" clId="{F5B953ED-52A5-4DDC-B605-44D8BD85C330}" dt="2021-02-14T13:04:47.805" v="8179" actId="1076"/>
          <ac:spMkLst>
            <pc:docMk/>
            <pc:sldMk cId="0" sldId="335"/>
            <ac:spMk id="762" creationId="{00000000-0000-0000-0000-000000000000}"/>
          </ac:spMkLst>
        </pc:spChg>
        <pc:spChg chg="mod">
          <ac:chgData name="Alejandro" userId="d318735d-b8e5-4f1a-b3a1-33090e35db06" providerId="ADAL" clId="{F5B953ED-52A5-4DDC-B605-44D8BD85C330}" dt="2021-02-14T13:04:47.805" v="8179" actId="1076"/>
          <ac:spMkLst>
            <pc:docMk/>
            <pc:sldMk cId="0" sldId="335"/>
            <ac:spMk id="763" creationId="{00000000-0000-0000-0000-000000000000}"/>
          </ac:spMkLst>
        </pc:spChg>
        <pc:cxnChg chg="mod">
          <ac:chgData name="Alejandro" userId="d318735d-b8e5-4f1a-b3a1-33090e35db06" providerId="ADAL" clId="{F5B953ED-52A5-4DDC-B605-44D8BD85C330}" dt="2021-02-14T13:04:47.805" v="8179" actId="1076"/>
          <ac:cxnSpMkLst>
            <pc:docMk/>
            <pc:sldMk cId="0" sldId="335"/>
            <ac:cxnSpMk id="764" creationId="{00000000-0000-0000-0000-000000000000}"/>
          </ac:cxnSpMkLst>
        </pc:cxnChg>
        <pc:cxnChg chg="mod">
          <ac:chgData name="Alejandro" userId="d318735d-b8e5-4f1a-b3a1-33090e35db06" providerId="ADAL" clId="{F5B953ED-52A5-4DDC-B605-44D8BD85C330}" dt="2021-02-14T13:04:47.805" v="8179" actId="1076"/>
          <ac:cxnSpMkLst>
            <pc:docMk/>
            <pc:sldMk cId="0" sldId="335"/>
            <ac:cxnSpMk id="765" creationId="{00000000-0000-0000-0000-000000000000}"/>
          </ac:cxnSpMkLst>
        </pc:cxnChg>
      </pc:sldChg>
      <pc:sldChg chg="modSp mod">
        <pc:chgData name="Alejandro" userId="d318735d-b8e5-4f1a-b3a1-33090e35db06" providerId="ADAL" clId="{F5B953ED-52A5-4DDC-B605-44D8BD85C330}" dt="2021-02-14T18:55:38.320" v="10171" actId="20577"/>
        <pc:sldMkLst>
          <pc:docMk/>
          <pc:sldMk cId="0" sldId="336"/>
        </pc:sldMkLst>
        <pc:spChg chg="mod">
          <ac:chgData name="Alejandro" userId="d318735d-b8e5-4f1a-b3a1-33090e35db06" providerId="ADAL" clId="{F5B953ED-52A5-4DDC-B605-44D8BD85C330}" dt="2021-02-14T13:05:57.387" v="8203" actId="20577"/>
          <ac:spMkLst>
            <pc:docMk/>
            <pc:sldMk cId="0" sldId="336"/>
            <ac:spMk id="770" creationId="{00000000-0000-0000-0000-000000000000}"/>
          </ac:spMkLst>
        </pc:spChg>
        <pc:spChg chg="mod">
          <ac:chgData name="Alejandro" userId="d318735d-b8e5-4f1a-b3a1-33090e35db06" providerId="ADAL" clId="{F5B953ED-52A5-4DDC-B605-44D8BD85C330}" dt="2021-02-14T13:05:24.330" v="8184" actId="5793"/>
          <ac:spMkLst>
            <pc:docMk/>
            <pc:sldMk cId="0" sldId="336"/>
            <ac:spMk id="771" creationId="{00000000-0000-0000-0000-000000000000}"/>
          </ac:spMkLst>
        </pc:spChg>
        <pc:spChg chg="mod">
          <ac:chgData name="Alejandro" userId="d318735d-b8e5-4f1a-b3a1-33090e35db06" providerId="ADAL" clId="{F5B953ED-52A5-4DDC-B605-44D8BD85C330}" dt="2021-02-14T18:55:25.842" v="10155" actId="14100"/>
          <ac:spMkLst>
            <pc:docMk/>
            <pc:sldMk cId="0" sldId="336"/>
            <ac:spMk id="772" creationId="{00000000-0000-0000-0000-000000000000}"/>
          </ac:spMkLst>
        </pc:spChg>
        <pc:spChg chg="mod">
          <ac:chgData name="Alejandro" userId="d318735d-b8e5-4f1a-b3a1-33090e35db06" providerId="ADAL" clId="{F5B953ED-52A5-4DDC-B605-44D8BD85C330}" dt="2021-02-14T18:55:38.320" v="10171" actId="20577"/>
          <ac:spMkLst>
            <pc:docMk/>
            <pc:sldMk cId="0" sldId="336"/>
            <ac:spMk id="773" creationId="{00000000-0000-0000-0000-000000000000}"/>
          </ac:spMkLst>
        </pc:spChg>
        <pc:spChg chg="mod">
          <ac:chgData name="Alejandro" userId="d318735d-b8e5-4f1a-b3a1-33090e35db06" providerId="ADAL" clId="{F5B953ED-52A5-4DDC-B605-44D8BD85C330}" dt="2021-02-14T13:05:14.433" v="8182" actId="1076"/>
          <ac:spMkLst>
            <pc:docMk/>
            <pc:sldMk cId="0" sldId="336"/>
            <ac:spMk id="774" creationId="{00000000-0000-0000-0000-000000000000}"/>
          </ac:spMkLst>
        </pc:spChg>
        <pc:spChg chg="mod">
          <ac:chgData name="Alejandro" userId="d318735d-b8e5-4f1a-b3a1-33090e35db06" providerId="ADAL" clId="{F5B953ED-52A5-4DDC-B605-44D8BD85C330}" dt="2021-02-14T13:05:31.205" v="8187" actId="5793"/>
          <ac:spMkLst>
            <pc:docMk/>
            <pc:sldMk cId="0" sldId="336"/>
            <ac:spMk id="775" creationId="{00000000-0000-0000-0000-000000000000}"/>
          </ac:spMkLst>
        </pc:spChg>
        <pc:spChg chg="mod">
          <ac:chgData name="Alejandro" userId="d318735d-b8e5-4f1a-b3a1-33090e35db06" providerId="ADAL" clId="{F5B953ED-52A5-4DDC-B605-44D8BD85C330}" dt="2021-02-14T13:05:19.030" v="8183" actId="14100"/>
          <ac:spMkLst>
            <pc:docMk/>
            <pc:sldMk cId="0" sldId="336"/>
            <ac:spMk id="776" creationId="{00000000-0000-0000-0000-000000000000}"/>
          </ac:spMkLst>
        </pc:spChg>
        <pc:cxnChg chg="mod">
          <ac:chgData name="Alejandro" userId="d318735d-b8e5-4f1a-b3a1-33090e35db06" providerId="ADAL" clId="{F5B953ED-52A5-4DDC-B605-44D8BD85C330}" dt="2021-02-14T13:05:14.433" v="8182" actId="1076"/>
          <ac:cxnSpMkLst>
            <pc:docMk/>
            <pc:sldMk cId="0" sldId="336"/>
            <ac:cxnSpMk id="777" creationId="{00000000-0000-0000-0000-000000000000}"/>
          </ac:cxnSpMkLst>
        </pc:cxnChg>
        <pc:cxnChg chg="mod">
          <ac:chgData name="Alejandro" userId="d318735d-b8e5-4f1a-b3a1-33090e35db06" providerId="ADAL" clId="{F5B953ED-52A5-4DDC-B605-44D8BD85C330}" dt="2021-02-14T13:05:19.030" v="8183" actId="14100"/>
          <ac:cxnSpMkLst>
            <pc:docMk/>
            <pc:sldMk cId="0" sldId="336"/>
            <ac:cxnSpMk id="778" creationId="{00000000-0000-0000-0000-000000000000}"/>
          </ac:cxnSpMkLst>
        </pc:cxnChg>
      </pc:sldChg>
      <pc:sldChg chg="addSp delSp modSp mod ord modClrScheme chgLayout">
        <pc:chgData name="Alejandro" userId="d318735d-b8e5-4f1a-b3a1-33090e35db06" providerId="ADAL" clId="{F5B953ED-52A5-4DDC-B605-44D8BD85C330}" dt="2021-02-14T19:06:54.125" v="10452"/>
        <pc:sldMkLst>
          <pc:docMk/>
          <pc:sldMk cId="0" sldId="337"/>
        </pc:sldMkLst>
        <pc:spChg chg="add mod ord">
          <ac:chgData name="Alejandro" userId="d318735d-b8e5-4f1a-b3a1-33090e35db06" providerId="ADAL" clId="{F5B953ED-52A5-4DDC-B605-44D8BD85C330}" dt="2021-02-14T19:06:54.125" v="10452"/>
          <ac:spMkLst>
            <pc:docMk/>
            <pc:sldMk cId="0" sldId="337"/>
            <ac:spMk id="2" creationId="{F7B423C9-5EB1-410E-BDDC-2B741AC1EF44}"/>
          </ac:spMkLst>
        </pc:spChg>
        <pc:spChg chg="del mod ord">
          <ac:chgData name="Alejandro" userId="d318735d-b8e5-4f1a-b3a1-33090e35db06" providerId="ADAL" clId="{F5B953ED-52A5-4DDC-B605-44D8BD85C330}" dt="2021-02-14T19:06:43.034" v="10449" actId="700"/>
          <ac:spMkLst>
            <pc:docMk/>
            <pc:sldMk cId="0" sldId="337"/>
            <ac:spMk id="783" creationId="{00000000-0000-0000-0000-000000000000}"/>
          </ac:spMkLst>
        </pc:spChg>
        <pc:spChg chg="mod ord">
          <ac:chgData name="Alejandro" userId="d318735d-b8e5-4f1a-b3a1-33090e35db06" providerId="ADAL" clId="{F5B953ED-52A5-4DDC-B605-44D8BD85C330}" dt="2021-02-14T19:06:50.342" v="10451" actId="5793"/>
          <ac:spMkLst>
            <pc:docMk/>
            <pc:sldMk cId="0" sldId="337"/>
            <ac:spMk id="784" creationId="{00000000-0000-0000-0000-000000000000}"/>
          </ac:spMkLst>
        </pc:spChg>
        <pc:spChg chg="mod">
          <ac:chgData name="Alejandro" userId="d318735d-b8e5-4f1a-b3a1-33090e35db06" providerId="ADAL" clId="{F5B953ED-52A5-4DDC-B605-44D8BD85C330}" dt="2021-02-14T18:53:38.339" v="10148" actId="20577"/>
          <ac:spMkLst>
            <pc:docMk/>
            <pc:sldMk cId="0" sldId="337"/>
            <ac:spMk id="785" creationId="{00000000-0000-0000-0000-000000000000}"/>
          </ac:spMkLst>
        </pc:spChg>
      </pc:sldChg>
      <pc:sldChg chg="addSp modSp mod setBg setClrOvrMap">
        <pc:chgData name="Alejandro" userId="d318735d-b8e5-4f1a-b3a1-33090e35db06" providerId="ADAL" clId="{F5B953ED-52A5-4DDC-B605-44D8BD85C330}" dt="2021-02-14T19:00:37.692" v="10436" actId="1076"/>
        <pc:sldMkLst>
          <pc:docMk/>
          <pc:sldMk cId="0" sldId="339"/>
        </pc:sldMkLst>
        <pc:spChg chg="add">
          <ac:chgData name="Alejandro" userId="d318735d-b8e5-4f1a-b3a1-33090e35db06" providerId="ADAL" clId="{F5B953ED-52A5-4DDC-B605-44D8BD85C330}" dt="2021-02-14T19:00:13.729" v="10434" actId="26606"/>
          <ac:spMkLst>
            <pc:docMk/>
            <pc:sldMk cId="0" sldId="339"/>
            <ac:spMk id="99" creationId="{F2B38F72-8FC4-4001-8C67-FA6B86DEC767}"/>
          </ac:spMkLst>
        </pc:spChg>
        <pc:spChg chg="mod">
          <ac:chgData name="Alejandro" userId="d318735d-b8e5-4f1a-b3a1-33090e35db06" providerId="ADAL" clId="{F5B953ED-52A5-4DDC-B605-44D8BD85C330}" dt="2021-02-14T19:00:13.729" v="10434" actId="26606"/>
          <ac:spMkLst>
            <pc:docMk/>
            <pc:sldMk cId="0" sldId="339"/>
            <ac:spMk id="796" creationId="{00000000-0000-0000-0000-000000000000}"/>
          </ac:spMkLst>
        </pc:spChg>
        <pc:spChg chg="mod">
          <ac:chgData name="Alejandro" userId="d318735d-b8e5-4f1a-b3a1-33090e35db06" providerId="ADAL" clId="{F5B953ED-52A5-4DDC-B605-44D8BD85C330}" dt="2021-02-14T19:00:13.729" v="10434" actId="26606"/>
          <ac:spMkLst>
            <pc:docMk/>
            <pc:sldMk cId="0" sldId="339"/>
            <ac:spMk id="797" creationId="{00000000-0000-0000-0000-000000000000}"/>
          </ac:spMkLst>
        </pc:spChg>
        <pc:picChg chg="mod modCrop">
          <ac:chgData name="Alejandro" userId="d318735d-b8e5-4f1a-b3a1-33090e35db06" providerId="ADAL" clId="{F5B953ED-52A5-4DDC-B605-44D8BD85C330}" dt="2021-02-14T19:00:37.692" v="10436" actId="1076"/>
          <ac:picMkLst>
            <pc:docMk/>
            <pc:sldMk cId="0" sldId="339"/>
            <ac:picMk id="798" creationId="{00000000-0000-0000-0000-000000000000}"/>
          </ac:picMkLst>
        </pc:picChg>
      </pc:sldChg>
      <pc:sldChg chg="addSp modSp mod setBg">
        <pc:chgData name="Alejandro" userId="d318735d-b8e5-4f1a-b3a1-33090e35db06" providerId="ADAL" clId="{F5B953ED-52A5-4DDC-B605-44D8BD85C330}" dt="2021-02-14T19:01:39.885" v="10442" actId="1076"/>
        <pc:sldMkLst>
          <pc:docMk/>
          <pc:sldMk cId="0" sldId="340"/>
        </pc:sldMkLst>
        <pc:spChg chg="add">
          <ac:chgData name="Alejandro" userId="d318735d-b8e5-4f1a-b3a1-33090e35db06" providerId="ADAL" clId="{F5B953ED-52A5-4DDC-B605-44D8BD85C330}" dt="2021-02-14T19:01:04.011" v="10437" actId="26606"/>
          <ac:spMkLst>
            <pc:docMk/>
            <pc:sldMk cId="0" sldId="340"/>
            <ac:spMk id="106" creationId="{EBF87945-A001-489F-9D9B-7D9435F0B9CA}"/>
          </ac:spMkLst>
        </pc:spChg>
        <pc:spChg chg="mod">
          <ac:chgData name="Alejandro" userId="d318735d-b8e5-4f1a-b3a1-33090e35db06" providerId="ADAL" clId="{F5B953ED-52A5-4DDC-B605-44D8BD85C330}" dt="2021-02-14T19:01:04.011" v="10437" actId="26606"/>
          <ac:spMkLst>
            <pc:docMk/>
            <pc:sldMk cId="0" sldId="340"/>
            <ac:spMk id="803" creationId="{00000000-0000-0000-0000-000000000000}"/>
          </ac:spMkLst>
        </pc:spChg>
        <pc:spChg chg="mod ord">
          <ac:chgData name="Alejandro" userId="d318735d-b8e5-4f1a-b3a1-33090e35db06" providerId="ADAL" clId="{F5B953ED-52A5-4DDC-B605-44D8BD85C330}" dt="2021-02-14T19:01:34.217" v="10441" actId="5793"/>
          <ac:spMkLst>
            <pc:docMk/>
            <pc:sldMk cId="0" sldId="340"/>
            <ac:spMk id="804" creationId="{00000000-0000-0000-0000-000000000000}"/>
          </ac:spMkLst>
        </pc:spChg>
        <pc:picChg chg="mod">
          <ac:chgData name="Alejandro" userId="d318735d-b8e5-4f1a-b3a1-33090e35db06" providerId="ADAL" clId="{F5B953ED-52A5-4DDC-B605-44D8BD85C330}" dt="2021-02-14T19:01:39.885" v="10442" actId="1076"/>
          <ac:picMkLst>
            <pc:docMk/>
            <pc:sldMk cId="0" sldId="340"/>
            <ac:picMk id="805" creationId="{00000000-0000-0000-0000-000000000000}"/>
          </ac:picMkLst>
        </pc:picChg>
      </pc:sldChg>
      <pc:sldChg chg="addSp modSp mod setBg">
        <pc:chgData name="Alejandro" userId="d318735d-b8e5-4f1a-b3a1-33090e35db06" providerId="ADAL" clId="{F5B953ED-52A5-4DDC-B605-44D8BD85C330}" dt="2021-02-14T19:02:01.250" v="10443" actId="26606"/>
        <pc:sldMkLst>
          <pc:docMk/>
          <pc:sldMk cId="0" sldId="341"/>
        </pc:sldMkLst>
        <pc:spChg chg="add">
          <ac:chgData name="Alejandro" userId="d318735d-b8e5-4f1a-b3a1-33090e35db06" providerId="ADAL" clId="{F5B953ED-52A5-4DDC-B605-44D8BD85C330}" dt="2021-02-14T19:02:01.250" v="10443" actId="26606"/>
          <ac:spMkLst>
            <pc:docMk/>
            <pc:sldMk cId="0" sldId="341"/>
            <ac:spMk id="112" creationId="{AC17DE74-01C9-4859-B65A-85CF999E8580}"/>
          </ac:spMkLst>
        </pc:spChg>
        <pc:spChg chg="add">
          <ac:chgData name="Alejandro" userId="d318735d-b8e5-4f1a-b3a1-33090e35db06" providerId="ADAL" clId="{F5B953ED-52A5-4DDC-B605-44D8BD85C330}" dt="2021-02-14T19:02:01.250" v="10443" actId="26606"/>
          <ac:spMkLst>
            <pc:docMk/>
            <pc:sldMk cId="0" sldId="341"/>
            <ac:spMk id="114" creationId="{068C0432-0E90-4CC1-8CD3-D44A90DF07EF}"/>
          </ac:spMkLst>
        </pc:spChg>
        <pc:spChg chg="mod">
          <ac:chgData name="Alejandro" userId="d318735d-b8e5-4f1a-b3a1-33090e35db06" providerId="ADAL" clId="{F5B953ED-52A5-4DDC-B605-44D8BD85C330}" dt="2021-02-14T19:02:01.250" v="10443" actId="26606"/>
          <ac:spMkLst>
            <pc:docMk/>
            <pc:sldMk cId="0" sldId="341"/>
            <ac:spMk id="810" creationId="{00000000-0000-0000-0000-000000000000}"/>
          </ac:spMkLst>
        </pc:spChg>
        <pc:spChg chg="mod">
          <ac:chgData name="Alejandro" userId="d318735d-b8e5-4f1a-b3a1-33090e35db06" providerId="ADAL" clId="{F5B953ED-52A5-4DDC-B605-44D8BD85C330}" dt="2021-02-14T19:02:01.250" v="10443" actId="26606"/>
          <ac:spMkLst>
            <pc:docMk/>
            <pc:sldMk cId="0" sldId="341"/>
            <ac:spMk id="811" creationId="{00000000-0000-0000-0000-000000000000}"/>
          </ac:spMkLst>
        </pc:spChg>
      </pc:sldChg>
      <pc:sldChg chg="addSp delSp modSp mod modClrScheme chgLayout">
        <pc:chgData name="Alejandro" userId="d318735d-b8e5-4f1a-b3a1-33090e35db06" providerId="ADAL" clId="{F5B953ED-52A5-4DDC-B605-44D8BD85C330}" dt="2021-02-14T19:14:00.433" v="10717"/>
        <pc:sldMkLst>
          <pc:docMk/>
          <pc:sldMk cId="0" sldId="342"/>
        </pc:sldMkLst>
        <pc:spChg chg="add mod ord">
          <ac:chgData name="Alejandro" userId="d318735d-b8e5-4f1a-b3a1-33090e35db06" providerId="ADAL" clId="{F5B953ED-52A5-4DDC-B605-44D8BD85C330}" dt="2021-02-14T19:14:00.433" v="10717"/>
          <ac:spMkLst>
            <pc:docMk/>
            <pc:sldMk cId="0" sldId="342"/>
            <ac:spMk id="5" creationId="{111967D3-1B76-4B46-9B88-3FFCF5674E94}"/>
          </ac:spMkLst>
        </pc:spChg>
        <pc:spChg chg="del mod ord">
          <ac:chgData name="Alejandro" userId="d318735d-b8e5-4f1a-b3a1-33090e35db06" providerId="ADAL" clId="{F5B953ED-52A5-4DDC-B605-44D8BD85C330}" dt="2021-02-14T19:13:56.228" v="10716" actId="700"/>
          <ac:spMkLst>
            <pc:docMk/>
            <pc:sldMk cId="0" sldId="342"/>
            <ac:spMk id="816" creationId="{00000000-0000-0000-0000-000000000000}"/>
          </ac:spMkLst>
        </pc:spChg>
        <pc:spChg chg="mod">
          <ac:chgData name="Alejandro" userId="d318735d-b8e5-4f1a-b3a1-33090e35db06" providerId="ADAL" clId="{F5B953ED-52A5-4DDC-B605-44D8BD85C330}" dt="2021-02-14T19:12:07.305" v="10705" actId="1076"/>
          <ac:spMkLst>
            <pc:docMk/>
            <pc:sldMk cId="0" sldId="342"/>
            <ac:spMk id="817" creationId="{00000000-0000-0000-0000-000000000000}"/>
          </ac:spMkLst>
        </pc:spChg>
        <pc:spChg chg="mod">
          <ac:chgData name="Alejandro" userId="d318735d-b8e5-4f1a-b3a1-33090e35db06" providerId="ADAL" clId="{F5B953ED-52A5-4DDC-B605-44D8BD85C330}" dt="2021-02-14T19:13:18.581" v="10711" actId="1076"/>
          <ac:spMkLst>
            <pc:docMk/>
            <pc:sldMk cId="0" sldId="342"/>
            <ac:spMk id="818" creationId="{00000000-0000-0000-0000-000000000000}"/>
          </ac:spMkLst>
        </pc:spChg>
        <pc:spChg chg="mod">
          <ac:chgData name="Alejandro" userId="d318735d-b8e5-4f1a-b3a1-33090e35db06" providerId="ADAL" clId="{F5B953ED-52A5-4DDC-B605-44D8BD85C330}" dt="2021-02-14T19:13:28.435" v="10712" actId="1076"/>
          <ac:spMkLst>
            <pc:docMk/>
            <pc:sldMk cId="0" sldId="342"/>
            <ac:spMk id="820" creationId="{00000000-0000-0000-0000-000000000000}"/>
          </ac:spMkLst>
        </pc:spChg>
        <pc:cxnChg chg="mod">
          <ac:chgData name="Alejandro" userId="d318735d-b8e5-4f1a-b3a1-33090e35db06" providerId="ADAL" clId="{F5B953ED-52A5-4DDC-B605-44D8BD85C330}" dt="2021-02-14T19:13:18.581" v="10711" actId="1076"/>
          <ac:cxnSpMkLst>
            <pc:docMk/>
            <pc:sldMk cId="0" sldId="342"/>
            <ac:cxnSpMk id="819" creationId="{00000000-0000-0000-0000-000000000000}"/>
          </ac:cxnSpMkLst>
        </pc:cxnChg>
        <pc:cxnChg chg="mod">
          <ac:chgData name="Alejandro" userId="d318735d-b8e5-4f1a-b3a1-33090e35db06" providerId="ADAL" clId="{F5B953ED-52A5-4DDC-B605-44D8BD85C330}" dt="2021-02-14T19:13:37.068" v="10714" actId="14100"/>
          <ac:cxnSpMkLst>
            <pc:docMk/>
            <pc:sldMk cId="0" sldId="342"/>
            <ac:cxnSpMk id="821" creationId="{00000000-0000-0000-0000-000000000000}"/>
          </ac:cxnSpMkLst>
        </pc:cxnChg>
      </pc:sldChg>
      <pc:sldChg chg="addSp delSp modSp mod modClrScheme chgLayout">
        <pc:chgData name="Alejandro" userId="d318735d-b8e5-4f1a-b3a1-33090e35db06" providerId="ADAL" clId="{F5B953ED-52A5-4DDC-B605-44D8BD85C330}" dt="2021-02-14T19:15:59.459" v="10733" actId="1076"/>
        <pc:sldMkLst>
          <pc:docMk/>
          <pc:sldMk cId="0" sldId="343"/>
        </pc:sldMkLst>
        <pc:spChg chg="add mod ord">
          <ac:chgData name="Alejandro" userId="d318735d-b8e5-4f1a-b3a1-33090e35db06" providerId="ADAL" clId="{F5B953ED-52A5-4DDC-B605-44D8BD85C330}" dt="2021-02-14T19:15:54.377" v="10732"/>
          <ac:spMkLst>
            <pc:docMk/>
            <pc:sldMk cId="0" sldId="343"/>
            <ac:spMk id="2" creationId="{0BD956B0-2879-4F9F-8B78-B74500AB1CFD}"/>
          </ac:spMkLst>
        </pc:spChg>
        <pc:spChg chg="del mod ord">
          <ac:chgData name="Alejandro" userId="d318735d-b8e5-4f1a-b3a1-33090e35db06" providerId="ADAL" clId="{F5B953ED-52A5-4DDC-B605-44D8BD85C330}" dt="2021-02-14T19:15:49.198" v="10731" actId="700"/>
          <ac:spMkLst>
            <pc:docMk/>
            <pc:sldMk cId="0" sldId="343"/>
            <ac:spMk id="826" creationId="{00000000-0000-0000-0000-000000000000}"/>
          </ac:spMkLst>
        </pc:spChg>
        <pc:spChg chg="mod ord">
          <ac:chgData name="Alejandro" userId="d318735d-b8e5-4f1a-b3a1-33090e35db06" providerId="ADAL" clId="{F5B953ED-52A5-4DDC-B605-44D8BD85C330}" dt="2021-02-14T19:15:59.459" v="10733" actId="1076"/>
          <ac:spMkLst>
            <pc:docMk/>
            <pc:sldMk cId="0" sldId="343"/>
            <ac:spMk id="827" creationId="{00000000-0000-0000-0000-000000000000}"/>
          </ac:spMkLst>
        </pc:spChg>
        <pc:spChg chg="mod">
          <ac:chgData name="Alejandro" userId="d318735d-b8e5-4f1a-b3a1-33090e35db06" providerId="ADAL" clId="{F5B953ED-52A5-4DDC-B605-44D8BD85C330}" dt="2021-02-14T19:15:16.797" v="10729" actId="1076"/>
          <ac:spMkLst>
            <pc:docMk/>
            <pc:sldMk cId="0" sldId="343"/>
            <ac:spMk id="828" creationId="{00000000-0000-0000-0000-000000000000}"/>
          </ac:spMkLst>
        </pc:spChg>
      </pc:sldChg>
      <pc:sldChg chg="addSp delSp modSp mod modClrScheme chgLayout">
        <pc:chgData name="Alejandro" userId="d318735d-b8e5-4f1a-b3a1-33090e35db06" providerId="ADAL" clId="{F5B953ED-52A5-4DDC-B605-44D8BD85C330}" dt="2021-02-14T19:19:18.336" v="10779" actId="1076"/>
        <pc:sldMkLst>
          <pc:docMk/>
          <pc:sldMk cId="0" sldId="344"/>
        </pc:sldMkLst>
        <pc:spChg chg="add mod ord">
          <ac:chgData name="Alejandro" userId="d318735d-b8e5-4f1a-b3a1-33090e35db06" providerId="ADAL" clId="{F5B953ED-52A5-4DDC-B605-44D8BD85C330}" dt="2021-02-14T19:19:12.061" v="10778"/>
          <ac:spMkLst>
            <pc:docMk/>
            <pc:sldMk cId="0" sldId="344"/>
            <ac:spMk id="2" creationId="{391AE1E7-C3A5-4E8F-A796-4A98479697B7}"/>
          </ac:spMkLst>
        </pc:spChg>
        <pc:spChg chg="del mod ord">
          <ac:chgData name="Alejandro" userId="d318735d-b8e5-4f1a-b3a1-33090e35db06" providerId="ADAL" clId="{F5B953ED-52A5-4DDC-B605-44D8BD85C330}" dt="2021-02-14T19:19:07.819" v="10777" actId="700"/>
          <ac:spMkLst>
            <pc:docMk/>
            <pc:sldMk cId="0" sldId="344"/>
            <ac:spMk id="833" creationId="{00000000-0000-0000-0000-000000000000}"/>
          </ac:spMkLst>
        </pc:spChg>
        <pc:spChg chg="mod ord">
          <ac:chgData name="Alejandro" userId="d318735d-b8e5-4f1a-b3a1-33090e35db06" providerId="ADAL" clId="{F5B953ED-52A5-4DDC-B605-44D8BD85C330}" dt="2021-02-14T19:19:18.336" v="10779" actId="1076"/>
          <ac:spMkLst>
            <pc:docMk/>
            <pc:sldMk cId="0" sldId="344"/>
            <ac:spMk id="834" creationId="{00000000-0000-0000-0000-000000000000}"/>
          </ac:spMkLst>
        </pc:spChg>
        <pc:spChg chg="mod">
          <ac:chgData name="Alejandro" userId="d318735d-b8e5-4f1a-b3a1-33090e35db06" providerId="ADAL" clId="{F5B953ED-52A5-4DDC-B605-44D8BD85C330}" dt="2021-02-14T19:18:44.916" v="10774" actId="1076"/>
          <ac:spMkLst>
            <pc:docMk/>
            <pc:sldMk cId="0" sldId="344"/>
            <ac:spMk id="835" creationId="{00000000-0000-0000-0000-000000000000}"/>
          </ac:spMkLst>
        </pc:spChg>
      </pc:sldChg>
      <pc:sldChg chg="addSp delSp modSp mod modClrScheme chgLayout">
        <pc:chgData name="Alejandro" userId="d318735d-b8e5-4f1a-b3a1-33090e35db06" providerId="ADAL" clId="{F5B953ED-52A5-4DDC-B605-44D8BD85C330}" dt="2021-02-14T20:53:33.786" v="11989" actId="20577"/>
        <pc:sldMkLst>
          <pc:docMk/>
          <pc:sldMk cId="0" sldId="345"/>
        </pc:sldMkLst>
        <pc:spChg chg="add mod ord">
          <ac:chgData name="Alejandro" userId="d318735d-b8e5-4f1a-b3a1-33090e35db06" providerId="ADAL" clId="{F5B953ED-52A5-4DDC-B605-44D8BD85C330}" dt="2021-02-14T19:27:26.284" v="10820"/>
          <ac:spMkLst>
            <pc:docMk/>
            <pc:sldMk cId="0" sldId="345"/>
            <ac:spMk id="2" creationId="{8ABD88A2-F3EE-4834-8926-B506AE93A5B9}"/>
          </ac:spMkLst>
        </pc:spChg>
        <pc:spChg chg="del mod ord">
          <ac:chgData name="Alejandro" userId="d318735d-b8e5-4f1a-b3a1-33090e35db06" providerId="ADAL" clId="{F5B953ED-52A5-4DDC-B605-44D8BD85C330}" dt="2021-02-14T19:27:22.507" v="10819" actId="700"/>
          <ac:spMkLst>
            <pc:docMk/>
            <pc:sldMk cId="0" sldId="345"/>
            <ac:spMk id="840" creationId="{00000000-0000-0000-0000-000000000000}"/>
          </ac:spMkLst>
        </pc:spChg>
        <pc:spChg chg="mod ord">
          <ac:chgData name="Alejandro" userId="d318735d-b8e5-4f1a-b3a1-33090e35db06" providerId="ADAL" clId="{F5B953ED-52A5-4DDC-B605-44D8BD85C330}" dt="2021-02-14T19:28:12.791" v="10909" actId="12"/>
          <ac:spMkLst>
            <pc:docMk/>
            <pc:sldMk cId="0" sldId="345"/>
            <ac:spMk id="841" creationId="{00000000-0000-0000-0000-000000000000}"/>
          </ac:spMkLst>
        </pc:spChg>
        <pc:spChg chg="mod">
          <ac:chgData name="Alejandro" userId="d318735d-b8e5-4f1a-b3a1-33090e35db06" providerId="ADAL" clId="{F5B953ED-52A5-4DDC-B605-44D8BD85C330}" dt="2021-02-14T20:53:33.786" v="11989" actId="20577"/>
          <ac:spMkLst>
            <pc:docMk/>
            <pc:sldMk cId="0" sldId="345"/>
            <ac:spMk id="842" creationId="{00000000-0000-0000-0000-000000000000}"/>
          </ac:spMkLst>
        </pc:spChg>
      </pc:sldChg>
      <pc:sldChg chg="addSp delSp modSp mod modClrScheme chgLayout">
        <pc:chgData name="Alejandro" userId="d318735d-b8e5-4f1a-b3a1-33090e35db06" providerId="ADAL" clId="{F5B953ED-52A5-4DDC-B605-44D8BD85C330}" dt="2021-02-14T19:31:10.392" v="10932" actId="14100"/>
        <pc:sldMkLst>
          <pc:docMk/>
          <pc:sldMk cId="0" sldId="346"/>
        </pc:sldMkLst>
        <pc:spChg chg="add mod ord">
          <ac:chgData name="Alejandro" userId="d318735d-b8e5-4f1a-b3a1-33090e35db06" providerId="ADAL" clId="{F5B953ED-52A5-4DDC-B605-44D8BD85C330}" dt="2021-02-14T19:29:16.888" v="10913"/>
          <ac:spMkLst>
            <pc:docMk/>
            <pc:sldMk cId="0" sldId="346"/>
            <ac:spMk id="2" creationId="{96A57A61-95B2-418E-849E-7666B49EFCB3}"/>
          </ac:spMkLst>
        </pc:spChg>
        <pc:spChg chg="del mod ord">
          <ac:chgData name="Alejandro" userId="d318735d-b8e5-4f1a-b3a1-33090e35db06" providerId="ADAL" clId="{F5B953ED-52A5-4DDC-B605-44D8BD85C330}" dt="2021-02-14T19:29:13.569" v="10912" actId="700"/>
          <ac:spMkLst>
            <pc:docMk/>
            <pc:sldMk cId="0" sldId="346"/>
            <ac:spMk id="847" creationId="{00000000-0000-0000-0000-000000000000}"/>
          </ac:spMkLst>
        </pc:spChg>
        <pc:spChg chg="mod ord">
          <ac:chgData name="Alejandro" userId="d318735d-b8e5-4f1a-b3a1-33090e35db06" providerId="ADAL" clId="{F5B953ED-52A5-4DDC-B605-44D8BD85C330}" dt="2021-02-14T19:30:36.152" v="10926" actId="14100"/>
          <ac:spMkLst>
            <pc:docMk/>
            <pc:sldMk cId="0" sldId="346"/>
            <ac:spMk id="848" creationId="{00000000-0000-0000-0000-000000000000}"/>
          </ac:spMkLst>
        </pc:spChg>
        <pc:spChg chg="mod">
          <ac:chgData name="Alejandro" userId="d318735d-b8e5-4f1a-b3a1-33090e35db06" providerId="ADAL" clId="{F5B953ED-52A5-4DDC-B605-44D8BD85C330}" dt="2021-02-14T19:30:48.035" v="10927" actId="1076"/>
          <ac:spMkLst>
            <pc:docMk/>
            <pc:sldMk cId="0" sldId="346"/>
            <ac:spMk id="849" creationId="{00000000-0000-0000-0000-000000000000}"/>
          </ac:spMkLst>
        </pc:spChg>
        <pc:spChg chg="mod">
          <ac:chgData name="Alejandro" userId="d318735d-b8e5-4f1a-b3a1-33090e35db06" providerId="ADAL" clId="{F5B953ED-52A5-4DDC-B605-44D8BD85C330}" dt="2021-02-14T19:31:10.392" v="10932" actId="14100"/>
          <ac:spMkLst>
            <pc:docMk/>
            <pc:sldMk cId="0" sldId="346"/>
            <ac:spMk id="850" creationId="{00000000-0000-0000-0000-000000000000}"/>
          </ac:spMkLst>
        </pc:spChg>
        <pc:spChg chg="mod">
          <ac:chgData name="Alejandro" userId="d318735d-b8e5-4f1a-b3a1-33090e35db06" providerId="ADAL" clId="{F5B953ED-52A5-4DDC-B605-44D8BD85C330}" dt="2021-02-14T19:30:58.144" v="10929" actId="1076"/>
          <ac:spMkLst>
            <pc:docMk/>
            <pc:sldMk cId="0" sldId="346"/>
            <ac:spMk id="851" creationId="{00000000-0000-0000-0000-000000000000}"/>
          </ac:spMkLst>
        </pc:spChg>
        <pc:cxnChg chg="mod">
          <ac:chgData name="Alejandro" userId="d318735d-b8e5-4f1a-b3a1-33090e35db06" providerId="ADAL" clId="{F5B953ED-52A5-4DDC-B605-44D8BD85C330}" dt="2021-02-14T19:31:02.089" v="10930" actId="14100"/>
          <ac:cxnSpMkLst>
            <pc:docMk/>
            <pc:sldMk cId="0" sldId="346"/>
            <ac:cxnSpMk id="852" creationId="{00000000-0000-0000-0000-000000000000}"/>
          </ac:cxnSpMkLst>
        </pc:cxnChg>
        <pc:cxnChg chg="mod">
          <ac:chgData name="Alejandro" userId="d318735d-b8e5-4f1a-b3a1-33090e35db06" providerId="ADAL" clId="{F5B953ED-52A5-4DDC-B605-44D8BD85C330}" dt="2021-02-14T19:31:10.392" v="10932" actId="14100"/>
          <ac:cxnSpMkLst>
            <pc:docMk/>
            <pc:sldMk cId="0" sldId="346"/>
            <ac:cxnSpMk id="853" creationId="{00000000-0000-0000-0000-000000000000}"/>
          </ac:cxnSpMkLst>
        </pc:cxnChg>
      </pc:sldChg>
      <pc:sldChg chg="addSp modSp add mod ord setBg">
        <pc:chgData name="Alejandro" userId="d318735d-b8e5-4f1a-b3a1-33090e35db06" providerId="ADAL" clId="{F5B953ED-52A5-4DDC-B605-44D8BD85C330}" dt="2021-02-14T17:51:50.623" v="9803" actId="1076"/>
        <pc:sldMkLst>
          <pc:docMk/>
          <pc:sldMk cId="0" sldId="347"/>
        </pc:sldMkLst>
        <pc:spChg chg="add">
          <ac:chgData name="Alejandro" userId="d318735d-b8e5-4f1a-b3a1-33090e35db06" providerId="ADAL" clId="{F5B953ED-52A5-4DDC-B605-44D8BD85C330}" dt="2021-02-14T17:51:31.228" v="9799" actId="26606"/>
          <ac:spMkLst>
            <pc:docMk/>
            <pc:sldMk cId="0" sldId="347"/>
            <ac:spMk id="97" creationId="{33CD251C-A887-4D2F-925B-FC097198538B}"/>
          </ac:spMkLst>
        </pc:spChg>
        <pc:spChg chg="add">
          <ac:chgData name="Alejandro" userId="d318735d-b8e5-4f1a-b3a1-33090e35db06" providerId="ADAL" clId="{F5B953ED-52A5-4DDC-B605-44D8BD85C330}" dt="2021-02-14T17:51:31.228" v="9799" actId="26606"/>
          <ac:spMkLst>
            <pc:docMk/>
            <pc:sldMk cId="0" sldId="347"/>
            <ac:spMk id="99" creationId="{B19D093C-27FB-4032-B282-42C4563F257C}"/>
          </ac:spMkLst>
        </pc:spChg>
        <pc:spChg chg="mod">
          <ac:chgData name="Alejandro" userId="d318735d-b8e5-4f1a-b3a1-33090e35db06" providerId="ADAL" clId="{F5B953ED-52A5-4DDC-B605-44D8BD85C330}" dt="2021-02-14T17:51:31.228" v="9799" actId="26606"/>
          <ac:spMkLst>
            <pc:docMk/>
            <pc:sldMk cId="0" sldId="347"/>
            <ac:spMk id="858" creationId="{00000000-0000-0000-0000-000000000000}"/>
          </ac:spMkLst>
        </pc:spChg>
        <pc:spChg chg="mod">
          <ac:chgData name="Alejandro" userId="d318735d-b8e5-4f1a-b3a1-33090e35db06" providerId="ADAL" clId="{F5B953ED-52A5-4DDC-B605-44D8BD85C330}" dt="2021-02-14T17:51:31.228" v="9799" actId="26606"/>
          <ac:spMkLst>
            <pc:docMk/>
            <pc:sldMk cId="0" sldId="347"/>
            <ac:spMk id="859" creationId="{00000000-0000-0000-0000-000000000000}"/>
          </ac:spMkLst>
        </pc:spChg>
        <pc:grpChg chg="add">
          <ac:chgData name="Alejandro" userId="d318735d-b8e5-4f1a-b3a1-33090e35db06" providerId="ADAL" clId="{F5B953ED-52A5-4DDC-B605-44D8BD85C330}" dt="2021-02-14T17:51:31.228" v="9799" actId="26606"/>
          <ac:grpSpMkLst>
            <pc:docMk/>
            <pc:sldMk cId="0" sldId="347"/>
            <ac:grpSpMk id="101" creationId="{35EE815E-1BD3-4777-B652-6D98825BF66B}"/>
          </ac:grpSpMkLst>
        </pc:grpChg>
        <pc:picChg chg="mod">
          <ac:chgData name="Alejandro" userId="d318735d-b8e5-4f1a-b3a1-33090e35db06" providerId="ADAL" clId="{F5B953ED-52A5-4DDC-B605-44D8BD85C330}" dt="2021-02-14T17:51:50.623" v="9803" actId="1076"/>
          <ac:picMkLst>
            <pc:docMk/>
            <pc:sldMk cId="0" sldId="347"/>
            <ac:picMk id="860" creationId="{00000000-0000-0000-0000-000000000000}"/>
          </ac:picMkLst>
        </pc:picChg>
      </pc:sldChg>
      <pc:sldChg chg="addSp modSp add mod ord setBg setClrOvrMap">
        <pc:chgData name="Alejandro" userId="d318735d-b8e5-4f1a-b3a1-33090e35db06" providerId="ADAL" clId="{F5B953ED-52A5-4DDC-B605-44D8BD85C330}" dt="2021-02-14T17:52:40.423" v="9804" actId="20577"/>
        <pc:sldMkLst>
          <pc:docMk/>
          <pc:sldMk cId="0" sldId="348"/>
        </pc:sldMkLst>
        <pc:spChg chg="add">
          <ac:chgData name="Alejandro" userId="d318735d-b8e5-4f1a-b3a1-33090e35db06" providerId="ADAL" clId="{F5B953ED-52A5-4DDC-B605-44D8BD85C330}" dt="2021-02-14T17:50:47.542" v="9797" actId="26606"/>
          <ac:spMkLst>
            <pc:docMk/>
            <pc:sldMk cId="0" sldId="348"/>
            <ac:spMk id="103" creationId="{C7FA33FF-088D-4F16-95A2-2C64D353DEA8}"/>
          </ac:spMkLst>
        </pc:spChg>
        <pc:spChg chg="add">
          <ac:chgData name="Alejandro" userId="d318735d-b8e5-4f1a-b3a1-33090e35db06" providerId="ADAL" clId="{F5B953ED-52A5-4DDC-B605-44D8BD85C330}" dt="2021-02-14T17:50:47.542" v="9797" actId="26606"/>
          <ac:spMkLst>
            <pc:docMk/>
            <pc:sldMk cId="0" sldId="348"/>
            <ac:spMk id="105" creationId="{A376EFB1-01CF-419F-ABF1-2AF02BBFCBD1}"/>
          </ac:spMkLst>
        </pc:spChg>
        <pc:spChg chg="add">
          <ac:chgData name="Alejandro" userId="d318735d-b8e5-4f1a-b3a1-33090e35db06" providerId="ADAL" clId="{F5B953ED-52A5-4DDC-B605-44D8BD85C330}" dt="2021-02-14T17:50:47.542" v="9797" actId="26606"/>
          <ac:spMkLst>
            <pc:docMk/>
            <pc:sldMk cId="0" sldId="348"/>
            <ac:spMk id="107" creationId="{FF9DEA15-78BD-4750-AA18-B9F28A6D5AB8}"/>
          </ac:spMkLst>
        </pc:spChg>
        <pc:spChg chg="mod">
          <ac:chgData name="Alejandro" userId="d318735d-b8e5-4f1a-b3a1-33090e35db06" providerId="ADAL" clId="{F5B953ED-52A5-4DDC-B605-44D8BD85C330}" dt="2021-02-14T17:50:47.542" v="9797" actId="26606"/>
          <ac:spMkLst>
            <pc:docMk/>
            <pc:sldMk cId="0" sldId="348"/>
            <ac:spMk id="865" creationId="{00000000-0000-0000-0000-000000000000}"/>
          </ac:spMkLst>
        </pc:spChg>
        <pc:spChg chg="mod">
          <ac:chgData name="Alejandro" userId="d318735d-b8e5-4f1a-b3a1-33090e35db06" providerId="ADAL" clId="{F5B953ED-52A5-4DDC-B605-44D8BD85C330}" dt="2021-02-14T17:52:40.423" v="9804" actId="20577"/>
          <ac:spMkLst>
            <pc:docMk/>
            <pc:sldMk cId="0" sldId="348"/>
            <ac:spMk id="866" creationId="{00000000-0000-0000-0000-000000000000}"/>
          </ac:spMkLst>
        </pc:spChg>
      </pc:sldChg>
      <pc:sldChg chg="addSp modSp add mod ord setBg setClrOvrMap">
        <pc:chgData name="Alejandro" userId="d318735d-b8e5-4f1a-b3a1-33090e35db06" providerId="ADAL" clId="{F5B953ED-52A5-4DDC-B605-44D8BD85C330}" dt="2021-02-14T17:51:13.026" v="9798" actId="26606"/>
        <pc:sldMkLst>
          <pc:docMk/>
          <pc:sldMk cId="0" sldId="349"/>
        </pc:sldMkLst>
        <pc:spChg chg="add">
          <ac:chgData name="Alejandro" userId="d318735d-b8e5-4f1a-b3a1-33090e35db06" providerId="ADAL" clId="{F5B953ED-52A5-4DDC-B605-44D8BD85C330}" dt="2021-02-14T17:51:13.026" v="9798" actId="26606"/>
          <ac:spMkLst>
            <pc:docMk/>
            <pc:sldMk cId="0" sldId="349"/>
            <ac:spMk id="109" creationId="{7264F718-7FAC-4056-9FA9-A603EC682FE7}"/>
          </ac:spMkLst>
        </pc:spChg>
        <pc:spChg chg="add">
          <ac:chgData name="Alejandro" userId="d318735d-b8e5-4f1a-b3a1-33090e35db06" providerId="ADAL" clId="{F5B953ED-52A5-4DDC-B605-44D8BD85C330}" dt="2021-02-14T17:51:13.026" v="9798" actId="26606"/>
          <ac:spMkLst>
            <pc:docMk/>
            <pc:sldMk cId="0" sldId="349"/>
            <ac:spMk id="111" creationId="{F74639F7-E3C7-4165-A83E-6386A86BA1DA}"/>
          </ac:spMkLst>
        </pc:spChg>
        <pc:spChg chg="add">
          <ac:chgData name="Alejandro" userId="d318735d-b8e5-4f1a-b3a1-33090e35db06" providerId="ADAL" clId="{F5B953ED-52A5-4DDC-B605-44D8BD85C330}" dt="2021-02-14T17:51:13.026" v="9798" actId="26606"/>
          <ac:spMkLst>
            <pc:docMk/>
            <pc:sldMk cId="0" sldId="349"/>
            <ac:spMk id="113" creationId="{8B3AF0F1-707A-463E-B5EE-33C63A40CFC9}"/>
          </ac:spMkLst>
        </pc:spChg>
        <pc:spChg chg="mod">
          <ac:chgData name="Alejandro" userId="d318735d-b8e5-4f1a-b3a1-33090e35db06" providerId="ADAL" clId="{F5B953ED-52A5-4DDC-B605-44D8BD85C330}" dt="2021-02-14T17:51:13.026" v="9798" actId="26606"/>
          <ac:spMkLst>
            <pc:docMk/>
            <pc:sldMk cId="0" sldId="349"/>
            <ac:spMk id="871" creationId="{00000000-0000-0000-0000-000000000000}"/>
          </ac:spMkLst>
        </pc:spChg>
        <pc:spChg chg="mod">
          <ac:chgData name="Alejandro" userId="d318735d-b8e5-4f1a-b3a1-33090e35db06" providerId="ADAL" clId="{F5B953ED-52A5-4DDC-B605-44D8BD85C330}" dt="2021-02-14T17:51:13.026" v="9798" actId="26606"/>
          <ac:spMkLst>
            <pc:docMk/>
            <pc:sldMk cId="0" sldId="349"/>
            <ac:spMk id="872" creationId="{00000000-0000-0000-0000-000000000000}"/>
          </ac:spMkLst>
        </pc:spChg>
      </pc:sldChg>
      <pc:sldChg chg="addSp delSp modSp add mod ord modClrScheme chgLayout">
        <pc:chgData name="Alejandro" userId="d318735d-b8e5-4f1a-b3a1-33090e35db06" providerId="ADAL" clId="{F5B953ED-52A5-4DDC-B605-44D8BD85C330}" dt="2021-02-14T17:16:20.670" v="9420" actId="20577"/>
        <pc:sldMkLst>
          <pc:docMk/>
          <pc:sldMk cId="0" sldId="350"/>
        </pc:sldMkLst>
        <pc:spChg chg="add del mod">
          <ac:chgData name="Alejandro" userId="d318735d-b8e5-4f1a-b3a1-33090e35db06" providerId="ADAL" clId="{F5B953ED-52A5-4DDC-B605-44D8BD85C330}" dt="2021-02-14T12:35:24.877" v="7848"/>
          <ac:spMkLst>
            <pc:docMk/>
            <pc:sldMk cId="0" sldId="350"/>
            <ac:spMk id="3" creationId="{C074A885-D3F7-4C35-A326-4F6898ABC4BB}"/>
          </ac:spMkLst>
        </pc:spChg>
        <pc:spChg chg="add del mod">
          <ac:chgData name="Alejandro" userId="d318735d-b8e5-4f1a-b3a1-33090e35db06" providerId="ADAL" clId="{F5B953ED-52A5-4DDC-B605-44D8BD85C330}" dt="2021-02-14T12:35:24.877" v="7848"/>
          <ac:spMkLst>
            <pc:docMk/>
            <pc:sldMk cId="0" sldId="350"/>
            <ac:spMk id="4" creationId="{762B7D56-1454-4726-AF47-48E79B07C36C}"/>
          </ac:spMkLst>
        </pc:spChg>
        <pc:spChg chg="add del mod">
          <ac:chgData name="Alejandro" userId="d318735d-b8e5-4f1a-b3a1-33090e35db06" providerId="ADAL" clId="{F5B953ED-52A5-4DDC-B605-44D8BD85C330}" dt="2021-02-14T17:10:44.030" v="9275" actId="21"/>
          <ac:spMkLst>
            <pc:docMk/>
            <pc:sldMk cId="0" sldId="350"/>
            <ac:spMk id="5" creationId="{A89FE4E7-CAC2-4374-9AD6-BA81B5BCD0A1}"/>
          </ac:spMkLst>
        </pc:spChg>
        <pc:spChg chg="add del mod">
          <ac:chgData name="Alejandro" userId="d318735d-b8e5-4f1a-b3a1-33090e35db06" providerId="ADAL" clId="{F5B953ED-52A5-4DDC-B605-44D8BD85C330}" dt="2021-02-14T17:10:44.030" v="9275" actId="21"/>
          <ac:spMkLst>
            <pc:docMk/>
            <pc:sldMk cId="0" sldId="350"/>
            <ac:spMk id="6" creationId="{FAE891D0-B988-4C15-AEB8-2A135E21CE9D}"/>
          </ac:spMkLst>
        </pc:spChg>
        <pc:spChg chg="add mod">
          <ac:chgData name="Alejandro" userId="d318735d-b8e5-4f1a-b3a1-33090e35db06" providerId="ADAL" clId="{F5B953ED-52A5-4DDC-B605-44D8BD85C330}" dt="2021-02-14T17:15:36.500" v="9403" actId="1076"/>
          <ac:spMkLst>
            <pc:docMk/>
            <pc:sldMk cId="0" sldId="350"/>
            <ac:spMk id="7" creationId="{A67DF128-D79E-4F45-9F1F-9776D7FEC38A}"/>
          </ac:spMkLst>
        </pc:spChg>
        <pc:spChg chg="add mod">
          <ac:chgData name="Alejandro" userId="d318735d-b8e5-4f1a-b3a1-33090e35db06" providerId="ADAL" clId="{F5B953ED-52A5-4DDC-B605-44D8BD85C330}" dt="2021-02-14T17:16:08.152" v="9407" actId="1076"/>
          <ac:spMkLst>
            <pc:docMk/>
            <pc:sldMk cId="0" sldId="350"/>
            <ac:spMk id="8" creationId="{F4AF6535-CF41-4160-B4D2-3E586F10C33A}"/>
          </ac:spMkLst>
        </pc:spChg>
        <pc:spChg chg="add mod">
          <ac:chgData name="Alejandro" userId="d318735d-b8e5-4f1a-b3a1-33090e35db06" providerId="ADAL" clId="{F5B953ED-52A5-4DDC-B605-44D8BD85C330}" dt="2021-02-14T17:15:57.922" v="9404" actId="404"/>
          <ac:spMkLst>
            <pc:docMk/>
            <pc:sldMk cId="0" sldId="350"/>
            <ac:spMk id="10" creationId="{918EE3EF-E640-413F-A060-59225099F87B}"/>
          </ac:spMkLst>
        </pc:spChg>
        <pc:spChg chg="mod ord">
          <ac:chgData name="Alejandro" userId="d318735d-b8e5-4f1a-b3a1-33090e35db06" providerId="ADAL" clId="{F5B953ED-52A5-4DDC-B605-44D8BD85C330}" dt="2021-02-14T17:16:20.670" v="9420" actId="20577"/>
          <ac:spMkLst>
            <pc:docMk/>
            <pc:sldMk cId="0" sldId="350"/>
            <ac:spMk id="877" creationId="{00000000-0000-0000-0000-000000000000}"/>
          </ac:spMkLst>
        </pc:spChg>
        <pc:cxnChg chg="add mod">
          <ac:chgData name="Alejandro" userId="d318735d-b8e5-4f1a-b3a1-33090e35db06" providerId="ADAL" clId="{F5B953ED-52A5-4DDC-B605-44D8BD85C330}" dt="2021-02-14T17:16:08.152" v="9407" actId="1076"/>
          <ac:cxnSpMkLst>
            <pc:docMk/>
            <pc:sldMk cId="0" sldId="350"/>
            <ac:cxnSpMk id="9" creationId="{6F6CE0C4-E759-470B-9D2F-0051E65C0BDF}"/>
          </ac:cxnSpMkLst>
        </pc:cxnChg>
        <pc:cxnChg chg="add mod">
          <ac:chgData name="Alejandro" userId="d318735d-b8e5-4f1a-b3a1-33090e35db06" providerId="ADAL" clId="{F5B953ED-52A5-4DDC-B605-44D8BD85C330}" dt="2021-02-14T17:15:36.500" v="9403" actId="1076"/>
          <ac:cxnSpMkLst>
            <pc:docMk/>
            <pc:sldMk cId="0" sldId="350"/>
            <ac:cxnSpMk id="11" creationId="{BC5630C7-2615-424A-BAC7-085DBAFE968E}"/>
          </ac:cxnSpMkLst>
        </pc:cxnChg>
      </pc:sldChg>
      <pc:sldChg chg="addSp modSp add mod setBg">
        <pc:chgData name="Alejandro" userId="d318735d-b8e5-4f1a-b3a1-33090e35db06" providerId="ADAL" clId="{F5B953ED-52A5-4DDC-B605-44D8BD85C330}" dt="2021-02-14T19:51:10.188" v="11078" actId="26606"/>
        <pc:sldMkLst>
          <pc:docMk/>
          <pc:sldMk cId="0" sldId="354"/>
        </pc:sldMkLst>
        <pc:spChg chg="add">
          <ac:chgData name="Alejandro" userId="d318735d-b8e5-4f1a-b3a1-33090e35db06" providerId="ADAL" clId="{F5B953ED-52A5-4DDC-B605-44D8BD85C330}" dt="2021-02-14T19:51:10.188" v="11078" actId="26606"/>
          <ac:spMkLst>
            <pc:docMk/>
            <pc:sldMk cId="0" sldId="354"/>
            <ac:spMk id="73" creationId="{AC17DE74-01C9-4859-B65A-85CF999E8580}"/>
          </ac:spMkLst>
        </pc:spChg>
        <pc:spChg chg="add">
          <ac:chgData name="Alejandro" userId="d318735d-b8e5-4f1a-b3a1-33090e35db06" providerId="ADAL" clId="{F5B953ED-52A5-4DDC-B605-44D8BD85C330}" dt="2021-02-14T19:51:10.188" v="11078" actId="26606"/>
          <ac:spMkLst>
            <pc:docMk/>
            <pc:sldMk cId="0" sldId="354"/>
            <ac:spMk id="75" creationId="{068C0432-0E90-4CC1-8CD3-D44A90DF07EF}"/>
          </ac:spMkLst>
        </pc:spChg>
        <pc:spChg chg="mod">
          <ac:chgData name="Alejandro" userId="d318735d-b8e5-4f1a-b3a1-33090e35db06" providerId="ADAL" clId="{F5B953ED-52A5-4DDC-B605-44D8BD85C330}" dt="2021-02-14T19:51:10.188" v="11078" actId="26606"/>
          <ac:spMkLst>
            <pc:docMk/>
            <pc:sldMk cId="0" sldId="354"/>
            <ac:spMk id="899" creationId="{00000000-0000-0000-0000-000000000000}"/>
          </ac:spMkLst>
        </pc:spChg>
        <pc:spChg chg="mod">
          <ac:chgData name="Alejandro" userId="d318735d-b8e5-4f1a-b3a1-33090e35db06" providerId="ADAL" clId="{F5B953ED-52A5-4DDC-B605-44D8BD85C330}" dt="2021-02-14T19:51:10.188" v="11078" actId="26606"/>
          <ac:spMkLst>
            <pc:docMk/>
            <pc:sldMk cId="0" sldId="354"/>
            <ac:spMk id="900" creationId="{00000000-0000-0000-0000-000000000000}"/>
          </ac:spMkLst>
        </pc:spChg>
      </pc:sldChg>
      <pc:sldChg chg="addSp modSp add mod setBg">
        <pc:chgData name="Alejandro" userId="d318735d-b8e5-4f1a-b3a1-33090e35db06" providerId="ADAL" clId="{F5B953ED-52A5-4DDC-B605-44D8BD85C330}" dt="2021-02-14T19:51:17.843" v="11079" actId="26606"/>
        <pc:sldMkLst>
          <pc:docMk/>
          <pc:sldMk cId="0" sldId="355"/>
        </pc:sldMkLst>
        <pc:spChg chg="add">
          <ac:chgData name="Alejandro" userId="d318735d-b8e5-4f1a-b3a1-33090e35db06" providerId="ADAL" clId="{F5B953ED-52A5-4DDC-B605-44D8BD85C330}" dt="2021-02-14T19:51:17.843" v="11079" actId="26606"/>
          <ac:spMkLst>
            <pc:docMk/>
            <pc:sldMk cId="0" sldId="355"/>
            <ac:spMk id="79" creationId="{C05CBC3C-2E5A-4839-8B9B-2E5A6ADF0F58}"/>
          </ac:spMkLst>
        </pc:spChg>
        <pc:spChg chg="add">
          <ac:chgData name="Alejandro" userId="d318735d-b8e5-4f1a-b3a1-33090e35db06" providerId="ADAL" clId="{F5B953ED-52A5-4DDC-B605-44D8BD85C330}" dt="2021-02-14T19:51:17.843" v="11079" actId="26606"/>
          <ac:spMkLst>
            <pc:docMk/>
            <pc:sldMk cId="0" sldId="355"/>
            <ac:spMk id="81" creationId="{827FF362-FC97-4BF5-949B-D4ADFA26E457}"/>
          </ac:spMkLst>
        </pc:spChg>
        <pc:spChg chg="mod">
          <ac:chgData name="Alejandro" userId="d318735d-b8e5-4f1a-b3a1-33090e35db06" providerId="ADAL" clId="{F5B953ED-52A5-4DDC-B605-44D8BD85C330}" dt="2021-02-14T19:51:17.843" v="11079" actId="26606"/>
          <ac:spMkLst>
            <pc:docMk/>
            <pc:sldMk cId="0" sldId="355"/>
            <ac:spMk id="905" creationId="{00000000-0000-0000-0000-000000000000}"/>
          </ac:spMkLst>
        </pc:spChg>
        <pc:spChg chg="mod">
          <ac:chgData name="Alejandro" userId="d318735d-b8e5-4f1a-b3a1-33090e35db06" providerId="ADAL" clId="{F5B953ED-52A5-4DDC-B605-44D8BD85C330}" dt="2021-02-14T19:51:17.843" v="11079" actId="26606"/>
          <ac:spMkLst>
            <pc:docMk/>
            <pc:sldMk cId="0" sldId="355"/>
            <ac:spMk id="906" creationId="{00000000-0000-0000-0000-000000000000}"/>
          </ac:spMkLst>
        </pc:spChg>
      </pc:sldChg>
      <pc:sldChg chg="addSp delSp modSp add mod setBg">
        <pc:chgData name="Alejandro" userId="d318735d-b8e5-4f1a-b3a1-33090e35db06" providerId="ADAL" clId="{F5B953ED-52A5-4DDC-B605-44D8BD85C330}" dt="2021-02-14T19:55:15.634" v="11132" actId="404"/>
        <pc:sldMkLst>
          <pc:docMk/>
          <pc:sldMk cId="0" sldId="356"/>
        </pc:sldMkLst>
        <pc:spChg chg="add mod">
          <ac:chgData name="Alejandro" userId="d318735d-b8e5-4f1a-b3a1-33090e35db06" providerId="ADAL" clId="{F5B953ED-52A5-4DDC-B605-44D8BD85C330}" dt="2021-02-14T19:55:15.634" v="11132" actId="404"/>
          <ac:spMkLst>
            <pc:docMk/>
            <pc:sldMk cId="0" sldId="356"/>
            <ac:spMk id="16" creationId="{452466FB-41FA-407E-9326-5A5EA9EBB7F8}"/>
          </ac:spMkLst>
        </pc:spChg>
        <pc:spChg chg="add mod">
          <ac:chgData name="Alejandro" userId="d318735d-b8e5-4f1a-b3a1-33090e35db06" providerId="ADAL" clId="{F5B953ED-52A5-4DDC-B605-44D8BD85C330}" dt="2021-02-14T19:55:15.634" v="11132" actId="404"/>
          <ac:spMkLst>
            <pc:docMk/>
            <pc:sldMk cId="0" sldId="356"/>
            <ac:spMk id="17" creationId="{DD1ADA70-E8BE-4349-BA3F-DBF1198B6485}"/>
          </ac:spMkLst>
        </pc:spChg>
        <pc:spChg chg="add mod">
          <ac:chgData name="Alejandro" userId="d318735d-b8e5-4f1a-b3a1-33090e35db06" providerId="ADAL" clId="{F5B953ED-52A5-4DDC-B605-44D8BD85C330}" dt="2021-02-14T19:55:06.263" v="11131" actId="1076"/>
          <ac:spMkLst>
            <pc:docMk/>
            <pc:sldMk cId="0" sldId="356"/>
            <ac:spMk id="19" creationId="{4BF7B0BE-DCA9-4926-A2D2-D8044226DBEA}"/>
          </ac:spMkLst>
        </pc:spChg>
        <pc:spChg chg="add mod">
          <ac:chgData name="Alejandro" userId="d318735d-b8e5-4f1a-b3a1-33090e35db06" providerId="ADAL" clId="{F5B953ED-52A5-4DDC-B605-44D8BD85C330}" dt="2021-02-14T19:55:15.634" v="11132" actId="404"/>
          <ac:spMkLst>
            <pc:docMk/>
            <pc:sldMk cId="0" sldId="356"/>
            <ac:spMk id="20" creationId="{D45F98B8-5F26-43CB-BA68-F7EBB86A3479}"/>
          </ac:spMkLst>
        </pc:spChg>
        <pc:spChg chg="add mod">
          <ac:chgData name="Alejandro" userId="d318735d-b8e5-4f1a-b3a1-33090e35db06" providerId="ADAL" clId="{F5B953ED-52A5-4DDC-B605-44D8BD85C330}" dt="2021-02-14T19:55:15.634" v="11132" actId="404"/>
          <ac:spMkLst>
            <pc:docMk/>
            <pc:sldMk cId="0" sldId="356"/>
            <ac:spMk id="21" creationId="{12F03935-849B-4280-B9CE-1B33A7C1FBCC}"/>
          </ac:spMkLst>
        </pc:spChg>
        <pc:spChg chg="add">
          <ac:chgData name="Alejandro" userId="d318735d-b8e5-4f1a-b3a1-33090e35db06" providerId="ADAL" clId="{F5B953ED-52A5-4DDC-B605-44D8BD85C330}" dt="2021-02-14T19:53:25.009" v="11085" actId="26606"/>
          <ac:spMkLst>
            <pc:docMk/>
            <pc:sldMk cId="0" sldId="356"/>
            <ac:spMk id="85" creationId="{1B15ED52-F352-441B-82BF-E0EA34836D08}"/>
          </ac:spMkLst>
        </pc:spChg>
        <pc:spChg chg="add">
          <ac:chgData name="Alejandro" userId="d318735d-b8e5-4f1a-b3a1-33090e35db06" providerId="ADAL" clId="{F5B953ED-52A5-4DDC-B605-44D8BD85C330}" dt="2021-02-14T19:53:25.009" v="11085" actId="26606"/>
          <ac:spMkLst>
            <pc:docMk/>
            <pc:sldMk cId="0" sldId="356"/>
            <ac:spMk id="87" creationId="{3B2E3793-BFE6-45A2-9B7B-E18844431C99}"/>
          </ac:spMkLst>
        </pc:spChg>
        <pc:spChg chg="add">
          <ac:chgData name="Alejandro" userId="d318735d-b8e5-4f1a-b3a1-33090e35db06" providerId="ADAL" clId="{F5B953ED-52A5-4DDC-B605-44D8BD85C330}" dt="2021-02-14T19:53:25.009" v="11085" actId="26606"/>
          <ac:spMkLst>
            <pc:docMk/>
            <pc:sldMk cId="0" sldId="356"/>
            <ac:spMk id="89" creationId="{BC4C4868-CB8F-4AF9-9CDB-8108F2C19B67}"/>
          </ac:spMkLst>
        </pc:spChg>
        <pc:spChg chg="add">
          <ac:chgData name="Alejandro" userId="d318735d-b8e5-4f1a-b3a1-33090e35db06" providerId="ADAL" clId="{F5B953ED-52A5-4DDC-B605-44D8BD85C330}" dt="2021-02-14T19:53:25.009" v="11085" actId="26606"/>
          <ac:spMkLst>
            <pc:docMk/>
            <pc:sldMk cId="0" sldId="356"/>
            <ac:spMk id="91" creationId="{375E0459-6403-40CD-989D-56A4407CA12E}"/>
          </ac:spMkLst>
        </pc:spChg>
        <pc:spChg chg="add">
          <ac:chgData name="Alejandro" userId="d318735d-b8e5-4f1a-b3a1-33090e35db06" providerId="ADAL" clId="{F5B953ED-52A5-4DDC-B605-44D8BD85C330}" dt="2021-02-14T19:53:25.009" v="11085" actId="26606"/>
          <ac:spMkLst>
            <pc:docMk/>
            <pc:sldMk cId="0" sldId="356"/>
            <ac:spMk id="93" creationId="{53E5B1A8-3AC9-4BD1-9BBC-78CA94F2D1BA}"/>
          </ac:spMkLst>
        </pc:spChg>
        <pc:spChg chg="mod">
          <ac:chgData name="Alejandro" userId="d318735d-b8e5-4f1a-b3a1-33090e35db06" providerId="ADAL" clId="{F5B953ED-52A5-4DDC-B605-44D8BD85C330}" dt="2021-02-14T19:53:25.009" v="11085" actId="26606"/>
          <ac:spMkLst>
            <pc:docMk/>
            <pc:sldMk cId="0" sldId="356"/>
            <ac:spMk id="911" creationId="{00000000-0000-0000-0000-000000000000}"/>
          </ac:spMkLst>
        </pc:spChg>
        <pc:spChg chg="mod">
          <ac:chgData name="Alejandro" userId="d318735d-b8e5-4f1a-b3a1-33090e35db06" providerId="ADAL" clId="{F5B953ED-52A5-4DDC-B605-44D8BD85C330}" dt="2021-02-14T19:53:47.113" v="11089" actId="790"/>
          <ac:spMkLst>
            <pc:docMk/>
            <pc:sldMk cId="0" sldId="356"/>
            <ac:spMk id="912" creationId="{00000000-0000-0000-0000-000000000000}"/>
          </ac:spMkLst>
        </pc:spChg>
        <pc:spChg chg="del">
          <ac:chgData name="Alejandro" userId="d318735d-b8e5-4f1a-b3a1-33090e35db06" providerId="ADAL" clId="{F5B953ED-52A5-4DDC-B605-44D8BD85C330}" dt="2021-02-14T19:53:01.546" v="11083" actId="478"/>
          <ac:spMkLst>
            <pc:docMk/>
            <pc:sldMk cId="0" sldId="356"/>
            <ac:spMk id="913" creationId="{00000000-0000-0000-0000-000000000000}"/>
          </ac:spMkLst>
        </pc:spChg>
        <pc:spChg chg="del mod">
          <ac:chgData name="Alejandro" userId="d318735d-b8e5-4f1a-b3a1-33090e35db06" providerId="ADAL" clId="{F5B953ED-52A5-4DDC-B605-44D8BD85C330}" dt="2021-02-14T19:53:07.102" v="11084" actId="478"/>
          <ac:spMkLst>
            <pc:docMk/>
            <pc:sldMk cId="0" sldId="356"/>
            <ac:spMk id="914" creationId="{00000000-0000-0000-0000-000000000000}"/>
          </ac:spMkLst>
        </pc:spChg>
        <pc:spChg chg="del">
          <ac:chgData name="Alejandro" userId="d318735d-b8e5-4f1a-b3a1-33090e35db06" providerId="ADAL" clId="{F5B953ED-52A5-4DDC-B605-44D8BD85C330}" dt="2021-02-14T19:53:01.546" v="11083" actId="478"/>
          <ac:spMkLst>
            <pc:docMk/>
            <pc:sldMk cId="0" sldId="356"/>
            <ac:spMk id="916" creationId="{00000000-0000-0000-0000-000000000000}"/>
          </ac:spMkLst>
        </pc:spChg>
        <pc:spChg chg="del mod">
          <ac:chgData name="Alejandro" userId="d318735d-b8e5-4f1a-b3a1-33090e35db06" providerId="ADAL" clId="{F5B953ED-52A5-4DDC-B605-44D8BD85C330}" dt="2021-02-14T19:53:01.546" v="11083" actId="478"/>
          <ac:spMkLst>
            <pc:docMk/>
            <pc:sldMk cId="0" sldId="356"/>
            <ac:spMk id="917" creationId="{00000000-0000-0000-0000-000000000000}"/>
          </ac:spMkLst>
        </pc:spChg>
        <pc:spChg chg="del">
          <ac:chgData name="Alejandro" userId="d318735d-b8e5-4f1a-b3a1-33090e35db06" providerId="ADAL" clId="{F5B953ED-52A5-4DDC-B605-44D8BD85C330}" dt="2021-02-14T19:53:01.546" v="11083" actId="478"/>
          <ac:spMkLst>
            <pc:docMk/>
            <pc:sldMk cId="0" sldId="356"/>
            <ac:spMk id="918" creationId="{00000000-0000-0000-0000-000000000000}"/>
          </ac:spMkLst>
        </pc:spChg>
        <pc:cxnChg chg="add mod">
          <ac:chgData name="Alejandro" userId="d318735d-b8e5-4f1a-b3a1-33090e35db06" providerId="ADAL" clId="{F5B953ED-52A5-4DDC-B605-44D8BD85C330}" dt="2021-02-14T19:54:16.717" v="11092" actId="1076"/>
          <ac:cxnSpMkLst>
            <pc:docMk/>
            <pc:sldMk cId="0" sldId="356"/>
            <ac:cxnSpMk id="18" creationId="{6B8133BC-718B-415B-AF46-31A3BFB0ADF2}"/>
          </ac:cxnSpMkLst>
        </pc:cxnChg>
        <pc:cxnChg chg="add mod">
          <ac:chgData name="Alejandro" userId="d318735d-b8e5-4f1a-b3a1-33090e35db06" providerId="ADAL" clId="{F5B953ED-52A5-4DDC-B605-44D8BD85C330}" dt="2021-02-14T19:54:16.717" v="11092" actId="1076"/>
          <ac:cxnSpMkLst>
            <pc:docMk/>
            <pc:sldMk cId="0" sldId="356"/>
            <ac:cxnSpMk id="22" creationId="{C3D9ED26-1AFD-4170-9D34-46ECF0632BC7}"/>
          </ac:cxnSpMkLst>
        </pc:cxnChg>
        <pc:cxnChg chg="del mod">
          <ac:chgData name="Alejandro" userId="d318735d-b8e5-4f1a-b3a1-33090e35db06" providerId="ADAL" clId="{F5B953ED-52A5-4DDC-B605-44D8BD85C330}" dt="2021-02-14T19:53:01.546" v="11083" actId="478"/>
          <ac:cxnSpMkLst>
            <pc:docMk/>
            <pc:sldMk cId="0" sldId="356"/>
            <ac:cxnSpMk id="915" creationId="{00000000-0000-0000-0000-000000000000}"/>
          </ac:cxnSpMkLst>
        </pc:cxnChg>
        <pc:cxnChg chg="del mod">
          <ac:chgData name="Alejandro" userId="d318735d-b8e5-4f1a-b3a1-33090e35db06" providerId="ADAL" clId="{F5B953ED-52A5-4DDC-B605-44D8BD85C330}" dt="2021-02-14T19:53:01.546" v="11083" actId="478"/>
          <ac:cxnSpMkLst>
            <pc:docMk/>
            <pc:sldMk cId="0" sldId="356"/>
            <ac:cxnSpMk id="919" creationId="{00000000-0000-0000-0000-000000000000}"/>
          </ac:cxnSpMkLst>
        </pc:cxnChg>
      </pc:sldChg>
      <pc:sldChg chg="delSp modSp add del mod">
        <pc:chgData name="Alejandro" userId="d318735d-b8e5-4f1a-b3a1-33090e35db06" providerId="ADAL" clId="{F5B953ED-52A5-4DDC-B605-44D8BD85C330}" dt="2021-02-14T19:57:00.608" v="11149" actId="2696"/>
        <pc:sldMkLst>
          <pc:docMk/>
          <pc:sldMk cId="0" sldId="357"/>
        </pc:sldMkLst>
        <pc:spChg chg="mod">
          <ac:chgData name="Alejandro" userId="d318735d-b8e5-4f1a-b3a1-33090e35db06" providerId="ADAL" clId="{F5B953ED-52A5-4DDC-B605-44D8BD85C330}" dt="2021-02-14T19:55:51.133" v="11134" actId="21"/>
          <ac:spMkLst>
            <pc:docMk/>
            <pc:sldMk cId="0" sldId="357"/>
            <ac:spMk id="924" creationId="{00000000-0000-0000-0000-000000000000}"/>
          </ac:spMkLst>
        </pc:spChg>
        <pc:spChg chg="del mod">
          <ac:chgData name="Alejandro" userId="d318735d-b8e5-4f1a-b3a1-33090e35db06" providerId="ADAL" clId="{F5B953ED-52A5-4DDC-B605-44D8BD85C330}" dt="2021-02-14T19:56:27.271" v="11143" actId="21"/>
          <ac:spMkLst>
            <pc:docMk/>
            <pc:sldMk cId="0" sldId="357"/>
            <ac:spMk id="926" creationId="{00000000-0000-0000-0000-000000000000}"/>
          </ac:spMkLst>
        </pc:spChg>
        <pc:spChg chg="del mod">
          <ac:chgData name="Alejandro" userId="d318735d-b8e5-4f1a-b3a1-33090e35db06" providerId="ADAL" clId="{F5B953ED-52A5-4DDC-B605-44D8BD85C330}" dt="2021-02-14T19:56:41.511" v="11147" actId="21"/>
          <ac:spMkLst>
            <pc:docMk/>
            <pc:sldMk cId="0" sldId="357"/>
            <ac:spMk id="927" creationId="{00000000-0000-0000-0000-000000000000}"/>
          </ac:spMkLst>
        </pc:spChg>
        <pc:spChg chg="del mod">
          <ac:chgData name="Alejandro" userId="d318735d-b8e5-4f1a-b3a1-33090e35db06" providerId="ADAL" clId="{F5B953ED-52A5-4DDC-B605-44D8BD85C330}" dt="2021-02-14T19:56:27.271" v="11143" actId="21"/>
          <ac:spMkLst>
            <pc:docMk/>
            <pc:sldMk cId="0" sldId="357"/>
            <ac:spMk id="928" creationId="{00000000-0000-0000-0000-000000000000}"/>
          </ac:spMkLst>
        </pc:spChg>
        <pc:spChg chg="del mod">
          <ac:chgData name="Alejandro" userId="d318735d-b8e5-4f1a-b3a1-33090e35db06" providerId="ADAL" clId="{F5B953ED-52A5-4DDC-B605-44D8BD85C330}" dt="2021-02-14T19:56:27.271" v="11143" actId="21"/>
          <ac:spMkLst>
            <pc:docMk/>
            <pc:sldMk cId="0" sldId="357"/>
            <ac:spMk id="929" creationId="{00000000-0000-0000-0000-000000000000}"/>
          </ac:spMkLst>
        </pc:spChg>
        <pc:spChg chg="del mod">
          <ac:chgData name="Alejandro" userId="d318735d-b8e5-4f1a-b3a1-33090e35db06" providerId="ADAL" clId="{F5B953ED-52A5-4DDC-B605-44D8BD85C330}" dt="2021-02-14T19:56:27.271" v="11143" actId="21"/>
          <ac:spMkLst>
            <pc:docMk/>
            <pc:sldMk cId="0" sldId="357"/>
            <ac:spMk id="930" creationId="{00000000-0000-0000-0000-000000000000}"/>
          </ac:spMkLst>
        </pc:spChg>
        <pc:picChg chg="del">
          <ac:chgData name="Alejandro" userId="d318735d-b8e5-4f1a-b3a1-33090e35db06" providerId="ADAL" clId="{F5B953ED-52A5-4DDC-B605-44D8BD85C330}" dt="2021-02-14T19:56:27.271" v="11143" actId="21"/>
          <ac:picMkLst>
            <pc:docMk/>
            <pc:sldMk cId="0" sldId="357"/>
            <ac:picMk id="925" creationId="{00000000-0000-0000-0000-000000000000}"/>
          </ac:picMkLst>
        </pc:picChg>
        <pc:cxnChg chg="del mod">
          <ac:chgData name="Alejandro" userId="d318735d-b8e5-4f1a-b3a1-33090e35db06" providerId="ADAL" clId="{F5B953ED-52A5-4DDC-B605-44D8BD85C330}" dt="2021-02-14T19:56:27.271" v="11143" actId="21"/>
          <ac:cxnSpMkLst>
            <pc:docMk/>
            <pc:sldMk cId="0" sldId="357"/>
            <ac:cxnSpMk id="931" creationId="{00000000-0000-0000-0000-000000000000}"/>
          </ac:cxnSpMkLst>
        </pc:cxnChg>
      </pc:sldChg>
      <pc:sldChg chg="add del">
        <pc:chgData name="Alejandro" userId="d318735d-b8e5-4f1a-b3a1-33090e35db06" providerId="ADAL" clId="{F5B953ED-52A5-4DDC-B605-44D8BD85C330}" dt="2021-02-16T17:35:17.463" v="13572" actId="2696"/>
        <pc:sldMkLst>
          <pc:docMk/>
          <pc:sldMk cId="0" sldId="358"/>
        </pc:sldMkLst>
      </pc:sldChg>
      <pc:sldChg chg="addSp modSp add del mod">
        <pc:chgData name="Alejandro" userId="d318735d-b8e5-4f1a-b3a1-33090e35db06" providerId="ADAL" clId="{F5B953ED-52A5-4DDC-B605-44D8BD85C330}" dt="2021-02-14T19:47:53.625" v="11066" actId="47"/>
        <pc:sldMkLst>
          <pc:docMk/>
          <pc:sldMk cId="0" sldId="359"/>
        </pc:sldMkLst>
        <pc:spChg chg="add mod">
          <ac:chgData name="Alejandro" userId="d318735d-b8e5-4f1a-b3a1-33090e35db06" providerId="ADAL" clId="{F5B953ED-52A5-4DDC-B605-44D8BD85C330}" dt="2021-02-14T19:43:14.063" v="11039" actId="1076"/>
          <ac:spMkLst>
            <pc:docMk/>
            <pc:sldMk cId="0" sldId="359"/>
            <ac:spMk id="5" creationId="{8BEB4DAA-BDF2-460E-9FE7-6B25D0C4AA82}"/>
          </ac:spMkLst>
        </pc:spChg>
        <pc:spChg chg="mod">
          <ac:chgData name="Alejandro" userId="d318735d-b8e5-4f1a-b3a1-33090e35db06" providerId="ADAL" clId="{F5B953ED-52A5-4DDC-B605-44D8BD85C330}" dt="2021-02-14T19:42:05.387" v="11018" actId="21"/>
          <ac:spMkLst>
            <pc:docMk/>
            <pc:sldMk cId="0" sldId="359"/>
            <ac:spMk id="948" creationId="{00000000-0000-0000-0000-000000000000}"/>
          </ac:spMkLst>
        </pc:spChg>
      </pc:sldChg>
      <pc:sldChg chg="addSp delSp modSp add mod modClrScheme chgLayout">
        <pc:chgData name="Alejandro" userId="d318735d-b8e5-4f1a-b3a1-33090e35db06" providerId="ADAL" clId="{F5B953ED-52A5-4DDC-B605-44D8BD85C330}" dt="2021-02-14T19:50:25.054" v="11077"/>
        <pc:sldMkLst>
          <pc:docMk/>
          <pc:sldMk cId="0" sldId="360"/>
        </pc:sldMkLst>
        <pc:spChg chg="add mod ord">
          <ac:chgData name="Alejandro" userId="d318735d-b8e5-4f1a-b3a1-33090e35db06" providerId="ADAL" clId="{F5B953ED-52A5-4DDC-B605-44D8BD85C330}" dt="2021-02-14T19:50:25.054" v="11077"/>
          <ac:spMkLst>
            <pc:docMk/>
            <pc:sldMk cId="0" sldId="360"/>
            <ac:spMk id="4" creationId="{2D6C1A1F-DE56-46B7-87CA-79FF237BD999}"/>
          </ac:spMkLst>
        </pc:spChg>
        <pc:spChg chg="del mod ord">
          <ac:chgData name="Alejandro" userId="d318735d-b8e5-4f1a-b3a1-33090e35db06" providerId="ADAL" clId="{F5B953ED-52A5-4DDC-B605-44D8BD85C330}" dt="2021-02-14T19:50:21.945" v="11076" actId="700"/>
          <ac:spMkLst>
            <pc:docMk/>
            <pc:sldMk cId="0" sldId="360"/>
            <ac:spMk id="953" creationId="{00000000-0000-0000-0000-000000000000}"/>
          </ac:spMkLst>
        </pc:spChg>
        <pc:spChg chg="mod">
          <ac:chgData name="Alejandro" userId="d318735d-b8e5-4f1a-b3a1-33090e35db06" providerId="ADAL" clId="{F5B953ED-52A5-4DDC-B605-44D8BD85C330}" dt="2021-02-14T19:48:37.591" v="11071" actId="1076"/>
          <ac:spMkLst>
            <pc:docMk/>
            <pc:sldMk cId="0" sldId="360"/>
            <ac:spMk id="954" creationId="{00000000-0000-0000-0000-000000000000}"/>
          </ac:spMkLst>
        </pc:spChg>
        <pc:spChg chg="mod">
          <ac:chgData name="Alejandro" userId="d318735d-b8e5-4f1a-b3a1-33090e35db06" providerId="ADAL" clId="{F5B953ED-52A5-4DDC-B605-44D8BD85C330}" dt="2021-02-14T19:48:37.591" v="11071" actId="1076"/>
          <ac:spMkLst>
            <pc:docMk/>
            <pc:sldMk cId="0" sldId="360"/>
            <ac:spMk id="955" creationId="{00000000-0000-0000-0000-000000000000}"/>
          </ac:spMkLst>
        </pc:spChg>
        <pc:spChg chg="mod">
          <ac:chgData name="Alejandro" userId="d318735d-b8e5-4f1a-b3a1-33090e35db06" providerId="ADAL" clId="{F5B953ED-52A5-4DDC-B605-44D8BD85C330}" dt="2021-02-14T19:48:37.591" v="11071" actId="1076"/>
          <ac:spMkLst>
            <pc:docMk/>
            <pc:sldMk cId="0" sldId="360"/>
            <ac:spMk id="956" creationId="{00000000-0000-0000-0000-000000000000}"/>
          </ac:spMkLst>
        </pc:spChg>
        <pc:spChg chg="mod">
          <ac:chgData name="Alejandro" userId="d318735d-b8e5-4f1a-b3a1-33090e35db06" providerId="ADAL" clId="{F5B953ED-52A5-4DDC-B605-44D8BD85C330}" dt="2021-02-14T19:48:37.591" v="11071" actId="1076"/>
          <ac:spMkLst>
            <pc:docMk/>
            <pc:sldMk cId="0" sldId="360"/>
            <ac:spMk id="957" creationId="{00000000-0000-0000-0000-000000000000}"/>
          </ac:spMkLst>
        </pc:spChg>
        <pc:spChg chg="mod">
          <ac:chgData name="Alejandro" userId="d318735d-b8e5-4f1a-b3a1-33090e35db06" providerId="ADAL" clId="{F5B953ED-52A5-4DDC-B605-44D8BD85C330}" dt="2021-02-14T19:49:12.117" v="11072" actId="1076"/>
          <ac:spMkLst>
            <pc:docMk/>
            <pc:sldMk cId="0" sldId="360"/>
            <ac:spMk id="958" creationId="{00000000-0000-0000-0000-000000000000}"/>
          </ac:spMkLst>
        </pc:spChg>
        <pc:spChg chg="mod">
          <ac:chgData name="Alejandro" userId="d318735d-b8e5-4f1a-b3a1-33090e35db06" providerId="ADAL" clId="{F5B953ED-52A5-4DDC-B605-44D8BD85C330}" dt="2021-02-14T19:49:19.797" v="11073" actId="1076"/>
          <ac:spMkLst>
            <pc:docMk/>
            <pc:sldMk cId="0" sldId="360"/>
            <ac:spMk id="959" creationId="{00000000-0000-0000-0000-000000000000}"/>
          </ac:spMkLst>
        </pc:spChg>
        <pc:spChg chg="mod">
          <ac:chgData name="Alejandro" userId="d318735d-b8e5-4f1a-b3a1-33090e35db06" providerId="ADAL" clId="{F5B953ED-52A5-4DDC-B605-44D8BD85C330}" dt="2021-02-14T19:48:37.591" v="11071" actId="1076"/>
          <ac:spMkLst>
            <pc:docMk/>
            <pc:sldMk cId="0" sldId="360"/>
            <ac:spMk id="961" creationId="{00000000-0000-0000-0000-000000000000}"/>
          </ac:spMkLst>
        </pc:spChg>
        <pc:spChg chg="mod">
          <ac:chgData name="Alejandro" userId="d318735d-b8e5-4f1a-b3a1-33090e35db06" providerId="ADAL" clId="{F5B953ED-52A5-4DDC-B605-44D8BD85C330}" dt="2021-02-14T19:48:37.591" v="11071" actId="1076"/>
          <ac:spMkLst>
            <pc:docMk/>
            <pc:sldMk cId="0" sldId="360"/>
            <ac:spMk id="962" creationId="{00000000-0000-0000-0000-000000000000}"/>
          </ac:spMkLst>
        </pc:spChg>
        <pc:cxnChg chg="mod">
          <ac:chgData name="Alejandro" userId="d318735d-b8e5-4f1a-b3a1-33090e35db06" providerId="ADAL" clId="{F5B953ED-52A5-4DDC-B605-44D8BD85C330}" dt="2021-02-14T19:49:12.117" v="11072" actId="1076"/>
          <ac:cxnSpMkLst>
            <pc:docMk/>
            <pc:sldMk cId="0" sldId="360"/>
            <ac:cxnSpMk id="960" creationId="{00000000-0000-0000-0000-000000000000}"/>
          </ac:cxnSpMkLst>
        </pc:cxnChg>
        <pc:cxnChg chg="mod">
          <ac:chgData name="Alejandro" userId="d318735d-b8e5-4f1a-b3a1-33090e35db06" providerId="ADAL" clId="{F5B953ED-52A5-4DDC-B605-44D8BD85C330}" dt="2021-02-14T19:48:37.591" v="11071" actId="1076"/>
          <ac:cxnSpMkLst>
            <pc:docMk/>
            <pc:sldMk cId="0" sldId="360"/>
            <ac:cxnSpMk id="963" creationId="{00000000-0000-0000-0000-000000000000}"/>
          </ac:cxnSpMkLst>
        </pc:cxnChg>
        <pc:cxnChg chg="mod">
          <ac:chgData name="Alejandro" userId="d318735d-b8e5-4f1a-b3a1-33090e35db06" providerId="ADAL" clId="{F5B953ED-52A5-4DDC-B605-44D8BD85C330}" dt="2021-02-14T19:49:19.797" v="11073" actId="1076"/>
          <ac:cxnSpMkLst>
            <pc:docMk/>
            <pc:sldMk cId="0" sldId="360"/>
            <ac:cxnSpMk id="964" creationId="{00000000-0000-0000-0000-000000000000}"/>
          </ac:cxnSpMkLst>
        </pc:cxnChg>
        <pc:cxnChg chg="mod">
          <ac:chgData name="Alejandro" userId="d318735d-b8e5-4f1a-b3a1-33090e35db06" providerId="ADAL" clId="{F5B953ED-52A5-4DDC-B605-44D8BD85C330}" dt="2021-02-14T19:48:37.591" v="11071" actId="1076"/>
          <ac:cxnSpMkLst>
            <pc:docMk/>
            <pc:sldMk cId="0" sldId="360"/>
            <ac:cxnSpMk id="965" creationId="{00000000-0000-0000-0000-000000000000}"/>
          </ac:cxnSpMkLst>
        </pc:cxnChg>
      </pc:sldChg>
      <pc:sldChg chg="addSp modSp add mod setBg">
        <pc:chgData name="Alejandro" userId="d318735d-b8e5-4f1a-b3a1-33090e35db06" providerId="ADAL" clId="{F5B953ED-52A5-4DDC-B605-44D8BD85C330}" dt="2021-02-14T20:07:02.402" v="11292" actId="26606"/>
        <pc:sldMkLst>
          <pc:docMk/>
          <pc:sldMk cId="0" sldId="361"/>
        </pc:sldMkLst>
        <pc:spChg chg="add">
          <ac:chgData name="Alejandro" userId="d318735d-b8e5-4f1a-b3a1-33090e35db06" providerId="ADAL" clId="{F5B953ED-52A5-4DDC-B605-44D8BD85C330}" dt="2021-02-14T20:07:02.402" v="11292" actId="26606"/>
          <ac:spMkLst>
            <pc:docMk/>
            <pc:sldMk cId="0" sldId="361"/>
            <ac:spMk id="81" creationId="{CEB41C5C-0F34-4DDA-9D7C-5E717F35F60C}"/>
          </ac:spMkLst>
        </pc:spChg>
        <pc:spChg chg="mod">
          <ac:chgData name="Alejandro" userId="d318735d-b8e5-4f1a-b3a1-33090e35db06" providerId="ADAL" clId="{F5B953ED-52A5-4DDC-B605-44D8BD85C330}" dt="2021-02-14T20:07:02.402" v="11292" actId="26606"/>
          <ac:spMkLst>
            <pc:docMk/>
            <pc:sldMk cId="0" sldId="361"/>
            <ac:spMk id="970" creationId="{00000000-0000-0000-0000-000000000000}"/>
          </ac:spMkLst>
        </pc:spChg>
        <pc:spChg chg="mod">
          <ac:chgData name="Alejandro" userId="d318735d-b8e5-4f1a-b3a1-33090e35db06" providerId="ADAL" clId="{F5B953ED-52A5-4DDC-B605-44D8BD85C330}" dt="2021-02-14T20:07:02.402" v="11292" actId="26606"/>
          <ac:spMkLst>
            <pc:docMk/>
            <pc:sldMk cId="0" sldId="361"/>
            <ac:spMk id="971" creationId="{00000000-0000-0000-0000-000000000000}"/>
          </ac:spMkLst>
        </pc:spChg>
        <pc:graphicFrameChg chg="mod modGraphic">
          <ac:chgData name="Alejandro" userId="d318735d-b8e5-4f1a-b3a1-33090e35db06" providerId="ADAL" clId="{F5B953ED-52A5-4DDC-B605-44D8BD85C330}" dt="2021-02-14T20:07:02.402" v="11292" actId="26606"/>
          <ac:graphicFrameMkLst>
            <pc:docMk/>
            <pc:sldMk cId="0" sldId="361"/>
            <ac:graphicFrameMk id="972" creationId="{00000000-0000-0000-0000-000000000000}"/>
          </ac:graphicFrameMkLst>
        </pc:graphicFrameChg>
        <pc:cxnChg chg="add">
          <ac:chgData name="Alejandro" userId="d318735d-b8e5-4f1a-b3a1-33090e35db06" providerId="ADAL" clId="{F5B953ED-52A5-4DDC-B605-44D8BD85C330}" dt="2021-02-14T20:07:02.402" v="11292" actId="26606"/>
          <ac:cxnSpMkLst>
            <pc:docMk/>
            <pc:sldMk cId="0" sldId="361"/>
            <ac:cxnSpMk id="83" creationId="{57E1E5E6-F385-4E9C-B201-BA5BDE5CAD52}"/>
          </ac:cxnSpMkLst>
        </pc:cxnChg>
      </pc:sldChg>
      <pc:sldChg chg="addSp delSp modSp add mod ord setBg modClrScheme chgLayout">
        <pc:chgData name="Alejandro" userId="d318735d-b8e5-4f1a-b3a1-33090e35db06" providerId="ADAL" clId="{F5B953ED-52A5-4DDC-B605-44D8BD85C330}" dt="2021-02-14T20:14:14.996" v="11503" actId="1076"/>
        <pc:sldMkLst>
          <pc:docMk/>
          <pc:sldMk cId="0" sldId="362"/>
        </pc:sldMkLst>
        <pc:spChg chg="add">
          <ac:chgData name="Alejandro" userId="d318735d-b8e5-4f1a-b3a1-33090e35db06" providerId="ADAL" clId="{F5B953ED-52A5-4DDC-B605-44D8BD85C330}" dt="2021-02-14T20:10:04.104" v="11312" actId="26606"/>
          <ac:spMkLst>
            <pc:docMk/>
            <pc:sldMk cId="0" sldId="362"/>
            <ac:spMk id="88" creationId="{C54A3646-77FE-4862-96CE-45260829B18F}"/>
          </ac:spMkLst>
        </pc:spChg>
        <pc:spChg chg="add">
          <ac:chgData name="Alejandro" userId="d318735d-b8e5-4f1a-b3a1-33090e35db06" providerId="ADAL" clId="{F5B953ED-52A5-4DDC-B605-44D8BD85C330}" dt="2021-02-14T20:10:04.104" v="11312" actId="26606"/>
          <ac:spMkLst>
            <pc:docMk/>
            <pc:sldMk cId="0" sldId="362"/>
            <ac:spMk id="113" creationId="{700D0C16-8549-4373-8B7C-3555082CEA0B}"/>
          </ac:spMkLst>
        </pc:spChg>
        <pc:spChg chg="add">
          <ac:chgData name="Alejandro" userId="d318735d-b8e5-4f1a-b3a1-33090e35db06" providerId="ADAL" clId="{F5B953ED-52A5-4DDC-B605-44D8BD85C330}" dt="2021-02-14T20:10:04.104" v="11312" actId="26606"/>
          <ac:spMkLst>
            <pc:docMk/>
            <pc:sldMk cId="0" sldId="362"/>
            <ac:spMk id="115" creationId="{C7341777-0F86-4E1E-A07F-2076F00D04EC}"/>
          </ac:spMkLst>
        </pc:spChg>
        <pc:spChg chg="mod ord">
          <ac:chgData name="Alejandro" userId="d318735d-b8e5-4f1a-b3a1-33090e35db06" providerId="ADAL" clId="{F5B953ED-52A5-4DDC-B605-44D8BD85C330}" dt="2021-02-14T20:10:04.104" v="11312" actId="26606"/>
          <ac:spMkLst>
            <pc:docMk/>
            <pc:sldMk cId="0" sldId="362"/>
            <ac:spMk id="977" creationId="{00000000-0000-0000-0000-000000000000}"/>
          </ac:spMkLst>
        </pc:spChg>
        <pc:spChg chg="mod ord">
          <ac:chgData name="Alejandro" userId="d318735d-b8e5-4f1a-b3a1-33090e35db06" providerId="ADAL" clId="{F5B953ED-52A5-4DDC-B605-44D8BD85C330}" dt="2021-02-14T20:14:08.623" v="11502" actId="790"/>
          <ac:spMkLst>
            <pc:docMk/>
            <pc:sldMk cId="0" sldId="362"/>
            <ac:spMk id="978" creationId="{00000000-0000-0000-0000-000000000000}"/>
          </ac:spMkLst>
        </pc:spChg>
        <pc:spChg chg="mod">
          <ac:chgData name="Alejandro" userId="d318735d-b8e5-4f1a-b3a1-33090e35db06" providerId="ADAL" clId="{F5B953ED-52A5-4DDC-B605-44D8BD85C330}" dt="2021-02-14T20:14:14.996" v="11503" actId="1076"/>
          <ac:spMkLst>
            <pc:docMk/>
            <pc:sldMk cId="0" sldId="362"/>
            <ac:spMk id="979" creationId="{00000000-0000-0000-0000-000000000000}"/>
          </ac:spMkLst>
        </pc:spChg>
        <pc:spChg chg="del">
          <ac:chgData name="Alejandro" userId="d318735d-b8e5-4f1a-b3a1-33090e35db06" providerId="ADAL" clId="{F5B953ED-52A5-4DDC-B605-44D8BD85C330}" dt="2021-02-14T20:08:42.250" v="11303" actId="478"/>
          <ac:spMkLst>
            <pc:docMk/>
            <pc:sldMk cId="0" sldId="362"/>
            <ac:spMk id="980" creationId="{00000000-0000-0000-0000-000000000000}"/>
          </ac:spMkLst>
        </pc:spChg>
        <pc:spChg chg="del">
          <ac:chgData name="Alejandro" userId="d318735d-b8e5-4f1a-b3a1-33090e35db06" providerId="ADAL" clId="{F5B953ED-52A5-4DDC-B605-44D8BD85C330}" dt="2021-02-14T20:09:05.959" v="11309" actId="478"/>
          <ac:spMkLst>
            <pc:docMk/>
            <pc:sldMk cId="0" sldId="362"/>
            <ac:spMk id="982" creationId="{00000000-0000-0000-0000-000000000000}"/>
          </ac:spMkLst>
        </pc:spChg>
        <pc:spChg chg="del">
          <ac:chgData name="Alejandro" userId="d318735d-b8e5-4f1a-b3a1-33090e35db06" providerId="ADAL" clId="{F5B953ED-52A5-4DDC-B605-44D8BD85C330}" dt="2021-02-14T20:09:07.472" v="11310" actId="478"/>
          <ac:spMkLst>
            <pc:docMk/>
            <pc:sldMk cId="0" sldId="362"/>
            <ac:spMk id="984" creationId="{00000000-0000-0000-0000-000000000000}"/>
          </ac:spMkLst>
        </pc:spChg>
        <pc:grpChg chg="add">
          <ac:chgData name="Alejandro" userId="d318735d-b8e5-4f1a-b3a1-33090e35db06" providerId="ADAL" clId="{F5B953ED-52A5-4DDC-B605-44D8BD85C330}" dt="2021-02-14T20:10:04.104" v="11312" actId="26606"/>
          <ac:grpSpMkLst>
            <pc:docMk/>
            <pc:sldMk cId="0" sldId="362"/>
            <ac:grpSpMk id="90" creationId="{3F6FA249-9C10-48B9-9F72-1F333D8A9486}"/>
          </ac:grpSpMkLst>
        </pc:grpChg>
        <pc:cxnChg chg="del mod">
          <ac:chgData name="Alejandro" userId="d318735d-b8e5-4f1a-b3a1-33090e35db06" providerId="ADAL" clId="{F5B953ED-52A5-4DDC-B605-44D8BD85C330}" dt="2021-02-14T20:08:46.185" v="11304" actId="478"/>
          <ac:cxnSpMkLst>
            <pc:docMk/>
            <pc:sldMk cId="0" sldId="362"/>
            <ac:cxnSpMk id="981" creationId="{00000000-0000-0000-0000-000000000000}"/>
          </ac:cxnSpMkLst>
        </pc:cxnChg>
        <pc:cxnChg chg="del mod">
          <ac:chgData name="Alejandro" userId="d318735d-b8e5-4f1a-b3a1-33090e35db06" providerId="ADAL" clId="{F5B953ED-52A5-4DDC-B605-44D8BD85C330}" dt="2021-02-14T20:08:48.995" v="11305" actId="478"/>
          <ac:cxnSpMkLst>
            <pc:docMk/>
            <pc:sldMk cId="0" sldId="362"/>
            <ac:cxnSpMk id="983" creationId="{00000000-0000-0000-0000-000000000000}"/>
          </ac:cxnSpMkLst>
        </pc:cxnChg>
      </pc:sldChg>
      <pc:sldChg chg="add">
        <pc:chgData name="Alejandro" userId="d318735d-b8e5-4f1a-b3a1-33090e35db06" providerId="ADAL" clId="{F5B953ED-52A5-4DDC-B605-44D8BD85C330}" dt="2021-02-13T17:17:07.272" v="1031"/>
        <pc:sldMkLst>
          <pc:docMk/>
          <pc:sldMk cId="0" sldId="363"/>
        </pc:sldMkLst>
      </pc:sldChg>
      <pc:sldChg chg="add">
        <pc:chgData name="Alejandro" userId="d318735d-b8e5-4f1a-b3a1-33090e35db06" providerId="ADAL" clId="{F5B953ED-52A5-4DDC-B605-44D8BD85C330}" dt="2021-02-13T17:17:07.272" v="1031"/>
        <pc:sldMkLst>
          <pc:docMk/>
          <pc:sldMk cId="0" sldId="364"/>
        </pc:sldMkLst>
      </pc:sldChg>
      <pc:sldChg chg="add">
        <pc:chgData name="Alejandro" userId="d318735d-b8e5-4f1a-b3a1-33090e35db06" providerId="ADAL" clId="{F5B953ED-52A5-4DDC-B605-44D8BD85C330}" dt="2021-02-13T17:17:07.272" v="1031"/>
        <pc:sldMkLst>
          <pc:docMk/>
          <pc:sldMk cId="0" sldId="365"/>
        </pc:sldMkLst>
      </pc:sldChg>
      <pc:sldChg chg="add">
        <pc:chgData name="Alejandro" userId="d318735d-b8e5-4f1a-b3a1-33090e35db06" providerId="ADAL" clId="{F5B953ED-52A5-4DDC-B605-44D8BD85C330}" dt="2021-02-13T17:17:07.272" v="1031"/>
        <pc:sldMkLst>
          <pc:docMk/>
          <pc:sldMk cId="0" sldId="366"/>
        </pc:sldMkLst>
      </pc:sldChg>
      <pc:sldChg chg="addSp delSp modSp add mod ord setBg modClrScheme chgLayout">
        <pc:chgData name="Alejandro" userId="d318735d-b8e5-4f1a-b3a1-33090e35db06" providerId="ADAL" clId="{F5B953ED-52A5-4DDC-B605-44D8BD85C330}" dt="2021-02-14T22:18:50.812" v="13393" actId="20577"/>
        <pc:sldMkLst>
          <pc:docMk/>
          <pc:sldMk cId="0" sldId="367"/>
        </pc:sldMkLst>
        <pc:spChg chg="add del mod">
          <ac:chgData name="Alejandro" userId="d318735d-b8e5-4f1a-b3a1-33090e35db06" providerId="ADAL" clId="{F5B953ED-52A5-4DDC-B605-44D8BD85C330}" dt="2021-02-14T22:14:40.066" v="13344" actId="478"/>
          <ac:spMkLst>
            <pc:docMk/>
            <pc:sldMk cId="0" sldId="367"/>
            <ac:spMk id="10" creationId="{92C2C1D9-9E07-4C9D-9B43-AFF014F1AE95}"/>
          </ac:spMkLst>
        </pc:spChg>
        <pc:spChg chg="add del mod">
          <ac:chgData name="Alejandro" userId="d318735d-b8e5-4f1a-b3a1-33090e35db06" providerId="ADAL" clId="{F5B953ED-52A5-4DDC-B605-44D8BD85C330}" dt="2021-02-14T22:17:05.983" v="13376" actId="21"/>
          <ac:spMkLst>
            <pc:docMk/>
            <pc:sldMk cId="0" sldId="367"/>
            <ac:spMk id="11" creationId="{FCEB605D-54BD-4C5F-B214-9C722D445F45}"/>
          </ac:spMkLst>
        </pc:spChg>
        <pc:spChg chg="add del mod">
          <ac:chgData name="Alejandro" userId="d318735d-b8e5-4f1a-b3a1-33090e35db06" providerId="ADAL" clId="{F5B953ED-52A5-4DDC-B605-44D8BD85C330}" dt="2021-02-14T22:17:05.983" v="13376" actId="21"/>
          <ac:spMkLst>
            <pc:docMk/>
            <pc:sldMk cId="0" sldId="367"/>
            <ac:spMk id="12" creationId="{E201BB6D-D5C8-4C62-A93F-2EFCAC89BF6A}"/>
          </ac:spMkLst>
        </pc:spChg>
        <pc:spChg chg="mod ord">
          <ac:chgData name="Alejandro" userId="d318735d-b8e5-4f1a-b3a1-33090e35db06" providerId="ADAL" clId="{F5B953ED-52A5-4DDC-B605-44D8BD85C330}" dt="2021-02-14T22:18:50.812" v="13393" actId="20577"/>
          <ac:spMkLst>
            <pc:docMk/>
            <pc:sldMk cId="0" sldId="367"/>
            <ac:spMk id="1017" creationId="{00000000-0000-0000-0000-000000000000}"/>
          </ac:spMkLst>
        </pc:spChg>
        <pc:spChg chg="mod ord">
          <ac:chgData name="Alejandro" userId="d318735d-b8e5-4f1a-b3a1-33090e35db06" providerId="ADAL" clId="{F5B953ED-52A5-4DDC-B605-44D8BD85C330}" dt="2021-02-14T22:16:34.402" v="13371" actId="21"/>
          <ac:spMkLst>
            <pc:docMk/>
            <pc:sldMk cId="0" sldId="367"/>
            <ac:spMk id="1018" creationId="{00000000-0000-0000-0000-000000000000}"/>
          </ac:spMkLst>
        </pc:spChg>
        <pc:spChg chg="del mod">
          <ac:chgData name="Alejandro" userId="d318735d-b8e5-4f1a-b3a1-33090e35db06" providerId="ADAL" clId="{F5B953ED-52A5-4DDC-B605-44D8BD85C330}" dt="2021-02-14T22:13:55.171" v="13341" actId="21"/>
          <ac:spMkLst>
            <pc:docMk/>
            <pc:sldMk cId="0" sldId="367"/>
            <ac:spMk id="1019" creationId="{00000000-0000-0000-0000-000000000000}"/>
          </ac:spMkLst>
        </pc:spChg>
        <pc:spChg chg="del mod">
          <ac:chgData name="Alejandro" userId="d318735d-b8e5-4f1a-b3a1-33090e35db06" providerId="ADAL" clId="{F5B953ED-52A5-4DDC-B605-44D8BD85C330}" dt="2021-02-14T22:13:55.171" v="13341" actId="21"/>
          <ac:spMkLst>
            <pc:docMk/>
            <pc:sldMk cId="0" sldId="367"/>
            <ac:spMk id="1020" creationId="{00000000-0000-0000-0000-000000000000}"/>
          </ac:spMkLst>
        </pc:spChg>
        <pc:spChg chg="mod">
          <ac:chgData name="Alejandro" userId="d318735d-b8e5-4f1a-b3a1-33090e35db06" providerId="ADAL" clId="{F5B953ED-52A5-4DDC-B605-44D8BD85C330}" dt="2021-02-14T22:05:25.892" v="13246" actId="21"/>
          <ac:spMkLst>
            <pc:docMk/>
            <pc:sldMk cId="0" sldId="367"/>
            <ac:spMk id="1021" creationId="{00000000-0000-0000-0000-000000000000}"/>
          </ac:spMkLst>
        </pc:spChg>
        <pc:spChg chg="del mod">
          <ac:chgData name="Alejandro" userId="d318735d-b8e5-4f1a-b3a1-33090e35db06" providerId="ADAL" clId="{F5B953ED-52A5-4DDC-B605-44D8BD85C330}" dt="2021-02-14T22:13:55.171" v="13341" actId="21"/>
          <ac:spMkLst>
            <pc:docMk/>
            <pc:sldMk cId="0" sldId="367"/>
            <ac:spMk id="1022" creationId="{00000000-0000-0000-0000-000000000000}"/>
          </ac:spMkLst>
        </pc:spChg>
        <pc:picChg chg="add">
          <ac:chgData name="Alejandro" userId="d318735d-b8e5-4f1a-b3a1-33090e35db06" providerId="ADAL" clId="{F5B953ED-52A5-4DDC-B605-44D8BD85C330}" dt="2021-02-14T22:14:30.318" v="13342" actId="26606"/>
          <ac:picMkLst>
            <pc:docMk/>
            <pc:sldMk cId="0" sldId="367"/>
            <ac:picMk id="1023" creationId="{2894DB9A-7BBE-4E07-88E1-6E078CF72AB3}"/>
          </ac:picMkLst>
        </pc:picChg>
        <pc:cxnChg chg="add">
          <ac:chgData name="Alejandro" userId="d318735d-b8e5-4f1a-b3a1-33090e35db06" providerId="ADAL" clId="{F5B953ED-52A5-4DDC-B605-44D8BD85C330}" dt="2021-02-14T22:14:30.318" v="13342" actId="26606"/>
          <ac:cxnSpMkLst>
            <pc:docMk/>
            <pc:sldMk cId="0" sldId="367"/>
            <ac:cxnSpMk id="131" creationId="{A7F400EE-A8A5-48AF-B4D6-291B52C6F0B0}"/>
          </ac:cxnSpMkLst>
        </pc:cxnChg>
      </pc:sldChg>
      <pc:sldChg chg="add">
        <pc:chgData name="Alejandro" userId="d318735d-b8e5-4f1a-b3a1-33090e35db06" providerId="ADAL" clId="{F5B953ED-52A5-4DDC-B605-44D8BD85C330}" dt="2021-02-13T17:17:22.638" v="1032"/>
        <pc:sldMkLst>
          <pc:docMk/>
          <pc:sldMk cId="0" sldId="368"/>
        </pc:sldMkLst>
      </pc:sldChg>
      <pc:sldChg chg="add">
        <pc:chgData name="Alejandro" userId="d318735d-b8e5-4f1a-b3a1-33090e35db06" providerId="ADAL" clId="{F5B953ED-52A5-4DDC-B605-44D8BD85C330}" dt="2021-02-13T17:17:34.601" v="1033"/>
        <pc:sldMkLst>
          <pc:docMk/>
          <pc:sldMk cId="0" sldId="369"/>
        </pc:sldMkLst>
      </pc:sldChg>
      <pc:sldChg chg="addSp delSp modSp add mod ord setBg setClrOvrMap">
        <pc:chgData name="Alejandro" userId="d318735d-b8e5-4f1a-b3a1-33090e35db06" providerId="ADAL" clId="{F5B953ED-52A5-4DDC-B605-44D8BD85C330}" dt="2021-02-14T21:50:18.701" v="13191" actId="26606"/>
        <pc:sldMkLst>
          <pc:docMk/>
          <pc:sldMk cId="0" sldId="375"/>
        </pc:sldMkLst>
        <pc:spChg chg="add del">
          <ac:chgData name="Alejandro" userId="d318735d-b8e5-4f1a-b3a1-33090e35db06" providerId="ADAL" clId="{F5B953ED-52A5-4DDC-B605-44D8BD85C330}" dt="2021-02-14T21:50:08.544" v="13189" actId="26606"/>
          <ac:spMkLst>
            <pc:docMk/>
            <pc:sldMk cId="0" sldId="375"/>
            <ac:spMk id="117" creationId="{7CB4857B-ED7C-444D-9F04-2F885114A1C2}"/>
          </ac:spMkLst>
        </pc:spChg>
        <pc:spChg chg="add del">
          <ac:chgData name="Alejandro" userId="d318735d-b8e5-4f1a-b3a1-33090e35db06" providerId="ADAL" clId="{F5B953ED-52A5-4DDC-B605-44D8BD85C330}" dt="2021-02-14T21:50:08.544" v="13189" actId="26606"/>
          <ac:spMkLst>
            <pc:docMk/>
            <pc:sldMk cId="0" sldId="375"/>
            <ac:spMk id="119" creationId="{D18046FB-44EA-4FD8-A585-EA09A319B2D0}"/>
          </ac:spMkLst>
        </pc:spChg>
        <pc:spChg chg="add del">
          <ac:chgData name="Alejandro" userId="d318735d-b8e5-4f1a-b3a1-33090e35db06" providerId="ADAL" clId="{F5B953ED-52A5-4DDC-B605-44D8BD85C330}" dt="2021-02-14T21:50:08.544" v="13189" actId="26606"/>
          <ac:spMkLst>
            <pc:docMk/>
            <pc:sldMk cId="0" sldId="375"/>
            <ac:spMk id="121" creationId="{479F5F2B-8B58-4140-AE6A-51F6C67B18D9}"/>
          </ac:spMkLst>
        </pc:spChg>
        <pc:spChg chg="add">
          <ac:chgData name="Alejandro" userId="d318735d-b8e5-4f1a-b3a1-33090e35db06" providerId="ADAL" clId="{F5B953ED-52A5-4DDC-B605-44D8BD85C330}" dt="2021-02-14T21:50:18.701" v="13191" actId="26606"/>
          <ac:spMkLst>
            <pc:docMk/>
            <pc:sldMk cId="0" sldId="375"/>
            <ac:spMk id="122" creationId="{09588DA8-065E-4F6F-8EFD-43104AB2E0CF}"/>
          </ac:spMkLst>
        </pc:spChg>
        <pc:spChg chg="add">
          <ac:chgData name="Alejandro" userId="d318735d-b8e5-4f1a-b3a1-33090e35db06" providerId="ADAL" clId="{F5B953ED-52A5-4DDC-B605-44D8BD85C330}" dt="2021-02-14T21:50:18.701" v="13191" actId="26606"/>
          <ac:spMkLst>
            <pc:docMk/>
            <pc:sldMk cId="0" sldId="375"/>
            <ac:spMk id="124" creationId="{C4285719-470E-454C-AF62-8323075F1F5B}"/>
          </ac:spMkLst>
        </pc:spChg>
        <pc:spChg chg="add">
          <ac:chgData name="Alejandro" userId="d318735d-b8e5-4f1a-b3a1-33090e35db06" providerId="ADAL" clId="{F5B953ED-52A5-4DDC-B605-44D8BD85C330}" dt="2021-02-14T21:50:18.701" v="13191" actId="26606"/>
          <ac:spMkLst>
            <pc:docMk/>
            <pc:sldMk cId="0" sldId="375"/>
            <ac:spMk id="126" creationId="{CD9FE4EF-C4D8-49A0-B2FF-81D8DB7D8A24}"/>
          </ac:spMkLst>
        </pc:spChg>
        <pc:spChg chg="add">
          <ac:chgData name="Alejandro" userId="d318735d-b8e5-4f1a-b3a1-33090e35db06" providerId="ADAL" clId="{F5B953ED-52A5-4DDC-B605-44D8BD85C330}" dt="2021-02-14T21:50:18.701" v="13191" actId="26606"/>
          <ac:spMkLst>
            <pc:docMk/>
            <pc:sldMk cId="0" sldId="375"/>
            <ac:spMk id="128" creationId="{4300840D-0A0B-4512-BACA-B439D5B9C57C}"/>
          </ac:spMkLst>
        </pc:spChg>
        <pc:spChg chg="add">
          <ac:chgData name="Alejandro" userId="d318735d-b8e5-4f1a-b3a1-33090e35db06" providerId="ADAL" clId="{F5B953ED-52A5-4DDC-B605-44D8BD85C330}" dt="2021-02-14T21:50:18.701" v="13191" actId="26606"/>
          <ac:spMkLst>
            <pc:docMk/>
            <pc:sldMk cId="0" sldId="375"/>
            <ac:spMk id="130" creationId="{D2B78728-A580-49A7-84F9-6EF6F583ADE0}"/>
          </ac:spMkLst>
        </pc:spChg>
        <pc:spChg chg="add">
          <ac:chgData name="Alejandro" userId="d318735d-b8e5-4f1a-b3a1-33090e35db06" providerId="ADAL" clId="{F5B953ED-52A5-4DDC-B605-44D8BD85C330}" dt="2021-02-14T21:50:18.701" v="13191" actId="26606"/>
          <ac:spMkLst>
            <pc:docMk/>
            <pc:sldMk cId="0" sldId="375"/>
            <ac:spMk id="132" creationId="{38FAA1A1-D861-433F-88FA-1E9D6FD31D11}"/>
          </ac:spMkLst>
        </pc:spChg>
        <pc:spChg chg="add">
          <ac:chgData name="Alejandro" userId="d318735d-b8e5-4f1a-b3a1-33090e35db06" providerId="ADAL" clId="{F5B953ED-52A5-4DDC-B605-44D8BD85C330}" dt="2021-02-14T21:50:18.701" v="13191" actId="26606"/>
          <ac:spMkLst>
            <pc:docMk/>
            <pc:sldMk cId="0" sldId="375"/>
            <ac:spMk id="134" creationId="{8D71EDA1-87BF-4D5D-AB79-F346FD19278A}"/>
          </ac:spMkLst>
        </pc:spChg>
        <pc:spChg chg="mod">
          <ac:chgData name="Alejandro" userId="d318735d-b8e5-4f1a-b3a1-33090e35db06" providerId="ADAL" clId="{F5B953ED-52A5-4DDC-B605-44D8BD85C330}" dt="2021-02-14T21:50:18.701" v="13191" actId="26606"/>
          <ac:spMkLst>
            <pc:docMk/>
            <pc:sldMk cId="0" sldId="375"/>
            <ac:spMk id="1071" creationId="{00000000-0000-0000-0000-000000000000}"/>
          </ac:spMkLst>
        </pc:spChg>
        <pc:spChg chg="mod">
          <ac:chgData name="Alejandro" userId="d318735d-b8e5-4f1a-b3a1-33090e35db06" providerId="ADAL" clId="{F5B953ED-52A5-4DDC-B605-44D8BD85C330}" dt="2021-02-14T21:50:18.701" v="13191" actId="26606"/>
          <ac:spMkLst>
            <pc:docMk/>
            <pc:sldMk cId="0" sldId="375"/>
            <ac:spMk id="1072" creationId="{00000000-0000-0000-0000-000000000000}"/>
          </ac:spMkLst>
        </pc:spChg>
        <pc:spChg chg="del">
          <ac:chgData name="Alejandro" userId="d318735d-b8e5-4f1a-b3a1-33090e35db06" providerId="ADAL" clId="{F5B953ED-52A5-4DDC-B605-44D8BD85C330}" dt="2021-02-14T21:47:00.188" v="13172" actId="478"/>
          <ac:spMkLst>
            <pc:docMk/>
            <pc:sldMk cId="0" sldId="375"/>
            <ac:spMk id="1073" creationId="{00000000-0000-0000-0000-000000000000}"/>
          </ac:spMkLst>
        </pc:spChg>
        <pc:spChg chg="add del">
          <ac:chgData name="Alejandro" userId="d318735d-b8e5-4f1a-b3a1-33090e35db06" providerId="ADAL" clId="{F5B953ED-52A5-4DDC-B605-44D8BD85C330}" dt="2021-02-14T21:50:18.701" v="13191" actId="26606"/>
          <ac:spMkLst>
            <pc:docMk/>
            <pc:sldMk cId="0" sldId="375"/>
            <ac:spMk id="1075" creationId="{C7FA33FF-088D-4F16-95A2-2C64D353DEA8}"/>
          </ac:spMkLst>
        </pc:spChg>
        <pc:spChg chg="add del">
          <ac:chgData name="Alejandro" userId="d318735d-b8e5-4f1a-b3a1-33090e35db06" providerId="ADAL" clId="{F5B953ED-52A5-4DDC-B605-44D8BD85C330}" dt="2021-02-14T21:50:18.701" v="13191" actId="26606"/>
          <ac:spMkLst>
            <pc:docMk/>
            <pc:sldMk cId="0" sldId="375"/>
            <ac:spMk id="1076" creationId="{A376EFB1-01CF-419F-ABF1-2AF02BBFCBD1}"/>
          </ac:spMkLst>
        </pc:spChg>
        <pc:spChg chg="add del">
          <ac:chgData name="Alejandro" userId="d318735d-b8e5-4f1a-b3a1-33090e35db06" providerId="ADAL" clId="{F5B953ED-52A5-4DDC-B605-44D8BD85C330}" dt="2021-02-14T21:50:18.701" v="13191" actId="26606"/>
          <ac:spMkLst>
            <pc:docMk/>
            <pc:sldMk cId="0" sldId="375"/>
            <ac:spMk id="1077" creationId="{FF9DEA15-78BD-4750-AA18-B9F28A6D5AB8}"/>
          </ac:spMkLst>
        </pc:spChg>
        <pc:cxnChg chg="del mod">
          <ac:chgData name="Alejandro" userId="d318735d-b8e5-4f1a-b3a1-33090e35db06" providerId="ADAL" clId="{F5B953ED-52A5-4DDC-B605-44D8BD85C330}" dt="2021-02-14T21:47:04.050" v="13173" actId="478"/>
          <ac:cxnSpMkLst>
            <pc:docMk/>
            <pc:sldMk cId="0" sldId="375"/>
            <ac:cxnSpMk id="1074" creationId="{00000000-0000-0000-0000-000000000000}"/>
          </ac:cxnSpMkLst>
        </pc:cxnChg>
      </pc:sldChg>
      <pc:sldChg chg="ord">
        <pc:chgData name="Alejandro" userId="d318735d-b8e5-4f1a-b3a1-33090e35db06" providerId="ADAL" clId="{F5B953ED-52A5-4DDC-B605-44D8BD85C330}" dt="2021-02-13T17:21:14.031" v="1084"/>
        <pc:sldMkLst>
          <pc:docMk/>
          <pc:sldMk cId="0" sldId="376"/>
        </pc:sldMkLst>
      </pc:sldChg>
      <pc:sldChg chg="add">
        <pc:chgData name="Alejandro" userId="d318735d-b8e5-4f1a-b3a1-33090e35db06" providerId="ADAL" clId="{F5B953ED-52A5-4DDC-B605-44D8BD85C330}" dt="2021-02-13T17:22:16.120" v="1089"/>
        <pc:sldMkLst>
          <pc:docMk/>
          <pc:sldMk cId="0" sldId="380"/>
        </pc:sldMkLst>
      </pc:sldChg>
      <pc:sldChg chg="add">
        <pc:chgData name="Alejandro" userId="d318735d-b8e5-4f1a-b3a1-33090e35db06" providerId="ADAL" clId="{F5B953ED-52A5-4DDC-B605-44D8BD85C330}" dt="2021-02-13T17:22:16.120" v="1089"/>
        <pc:sldMkLst>
          <pc:docMk/>
          <pc:sldMk cId="0" sldId="381"/>
        </pc:sldMkLst>
      </pc:sldChg>
      <pc:sldChg chg="del">
        <pc:chgData name="Alejandro" userId="d318735d-b8e5-4f1a-b3a1-33090e35db06" providerId="ADAL" clId="{F5B953ED-52A5-4DDC-B605-44D8BD85C330}" dt="2021-02-13T10:29:19.001" v="209" actId="47"/>
        <pc:sldMkLst>
          <pc:docMk/>
          <pc:sldMk cId="3637690958" sldId="381"/>
        </pc:sldMkLst>
      </pc:sldChg>
      <pc:sldChg chg="add">
        <pc:chgData name="Alejandro" userId="d318735d-b8e5-4f1a-b3a1-33090e35db06" providerId="ADAL" clId="{F5B953ED-52A5-4DDC-B605-44D8BD85C330}" dt="2021-02-13T17:22:16.120" v="1089"/>
        <pc:sldMkLst>
          <pc:docMk/>
          <pc:sldMk cId="0" sldId="382"/>
        </pc:sldMkLst>
      </pc:sldChg>
      <pc:sldChg chg="del">
        <pc:chgData name="Alejandro" userId="d318735d-b8e5-4f1a-b3a1-33090e35db06" providerId="ADAL" clId="{F5B953ED-52A5-4DDC-B605-44D8BD85C330}" dt="2021-02-13T10:28:53.369" v="205" actId="47"/>
        <pc:sldMkLst>
          <pc:docMk/>
          <pc:sldMk cId="1651012573" sldId="382"/>
        </pc:sldMkLst>
      </pc:sldChg>
      <pc:sldChg chg="add">
        <pc:chgData name="Alejandro" userId="d318735d-b8e5-4f1a-b3a1-33090e35db06" providerId="ADAL" clId="{F5B953ED-52A5-4DDC-B605-44D8BD85C330}" dt="2021-02-13T17:22:16.120" v="1089"/>
        <pc:sldMkLst>
          <pc:docMk/>
          <pc:sldMk cId="0" sldId="383"/>
        </pc:sldMkLst>
      </pc:sldChg>
      <pc:sldChg chg="del">
        <pc:chgData name="Alejandro" userId="d318735d-b8e5-4f1a-b3a1-33090e35db06" providerId="ADAL" clId="{F5B953ED-52A5-4DDC-B605-44D8BD85C330}" dt="2021-02-13T10:15:09.602" v="20" actId="47"/>
        <pc:sldMkLst>
          <pc:docMk/>
          <pc:sldMk cId="258866184" sldId="383"/>
        </pc:sldMkLst>
      </pc:sldChg>
      <pc:sldChg chg="add">
        <pc:chgData name="Alejandro" userId="d318735d-b8e5-4f1a-b3a1-33090e35db06" providerId="ADAL" clId="{F5B953ED-52A5-4DDC-B605-44D8BD85C330}" dt="2021-02-13T17:22:16.120" v="1089"/>
        <pc:sldMkLst>
          <pc:docMk/>
          <pc:sldMk cId="0" sldId="384"/>
        </pc:sldMkLst>
      </pc:sldChg>
      <pc:sldChg chg="del">
        <pc:chgData name="Alejandro" userId="d318735d-b8e5-4f1a-b3a1-33090e35db06" providerId="ADAL" clId="{F5B953ED-52A5-4DDC-B605-44D8BD85C330}" dt="2021-02-13T10:15:09.602" v="20" actId="47"/>
        <pc:sldMkLst>
          <pc:docMk/>
          <pc:sldMk cId="3304127137" sldId="384"/>
        </pc:sldMkLst>
      </pc:sldChg>
      <pc:sldChg chg="add">
        <pc:chgData name="Alejandro" userId="d318735d-b8e5-4f1a-b3a1-33090e35db06" providerId="ADAL" clId="{F5B953ED-52A5-4DDC-B605-44D8BD85C330}" dt="2021-02-13T17:22:16.120" v="1089"/>
        <pc:sldMkLst>
          <pc:docMk/>
          <pc:sldMk cId="0" sldId="385"/>
        </pc:sldMkLst>
      </pc:sldChg>
      <pc:sldChg chg="del">
        <pc:chgData name="Alejandro" userId="d318735d-b8e5-4f1a-b3a1-33090e35db06" providerId="ADAL" clId="{F5B953ED-52A5-4DDC-B605-44D8BD85C330}" dt="2021-02-13T10:15:15.840" v="21" actId="47"/>
        <pc:sldMkLst>
          <pc:docMk/>
          <pc:sldMk cId="3846543696" sldId="385"/>
        </pc:sldMkLst>
      </pc:sldChg>
      <pc:sldChg chg="add">
        <pc:chgData name="Alejandro" userId="d318735d-b8e5-4f1a-b3a1-33090e35db06" providerId="ADAL" clId="{F5B953ED-52A5-4DDC-B605-44D8BD85C330}" dt="2021-02-13T17:22:16.120" v="1089"/>
        <pc:sldMkLst>
          <pc:docMk/>
          <pc:sldMk cId="0" sldId="386"/>
        </pc:sldMkLst>
      </pc:sldChg>
      <pc:sldChg chg="del">
        <pc:chgData name="Alejandro" userId="d318735d-b8e5-4f1a-b3a1-33090e35db06" providerId="ADAL" clId="{F5B953ED-52A5-4DDC-B605-44D8BD85C330}" dt="2021-02-13T10:16:16.488" v="33" actId="47"/>
        <pc:sldMkLst>
          <pc:docMk/>
          <pc:sldMk cId="4191530724" sldId="386"/>
        </pc:sldMkLst>
      </pc:sldChg>
      <pc:sldChg chg="add">
        <pc:chgData name="Alejandro" userId="d318735d-b8e5-4f1a-b3a1-33090e35db06" providerId="ADAL" clId="{F5B953ED-52A5-4DDC-B605-44D8BD85C330}" dt="2021-02-13T17:22:16.120" v="1089"/>
        <pc:sldMkLst>
          <pc:docMk/>
          <pc:sldMk cId="0" sldId="387"/>
        </pc:sldMkLst>
      </pc:sldChg>
      <pc:sldChg chg="del">
        <pc:chgData name="Alejandro" userId="d318735d-b8e5-4f1a-b3a1-33090e35db06" providerId="ADAL" clId="{F5B953ED-52A5-4DDC-B605-44D8BD85C330}" dt="2021-02-13T10:16:16.488" v="33" actId="47"/>
        <pc:sldMkLst>
          <pc:docMk/>
          <pc:sldMk cId="1515710722" sldId="387"/>
        </pc:sldMkLst>
      </pc:sldChg>
      <pc:sldChg chg="add">
        <pc:chgData name="Alejandro" userId="d318735d-b8e5-4f1a-b3a1-33090e35db06" providerId="ADAL" clId="{F5B953ED-52A5-4DDC-B605-44D8BD85C330}" dt="2021-02-13T17:22:16.120" v="1089"/>
        <pc:sldMkLst>
          <pc:docMk/>
          <pc:sldMk cId="0" sldId="388"/>
        </pc:sldMkLst>
      </pc:sldChg>
      <pc:sldChg chg="del">
        <pc:chgData name="Alejandro" userId="d318735d-b8e5-4f1a-b3a1-33090e35db06" providerId="ADAL" clId="{F5B953ED-52A5-4DDC-B605-44D8BD85C330}" dt="2021-02-13T10:16:16.488" v="33" actId="47"/>
        <pc:sldMkLst>
          <pc:docMk/>
          <pc:sldMk cId="2956298246" sldId="388"/>
        </pc:sldMkLst>
      </pc:sldChg>
      <pc:sldChg chg="del">
        <pc:chgData name="Alejandro" userId="d318735d-b8e5-4f1a-b3a1-33090e35db06" providerId="ADAL" clId="{F5B953ED-52A5-4DDC-B605-44D8BD85C330}" dt="2021-02-13T10:16:16.488" v="33" actId="47"/>
        <pc:sldMkLst>
          <pc:docMk/>
          <pc:sldMk cId="1135622453" sldId="389"/>
        </pc:sldMkLst>
      </pc:sldChg>
      <pc:sldChg chg="del ord">
        <pc:chgData name="Alejandro" userId="d318735d-b8e5-4f1a-b3a1-33090e35db06" providerId="ADAL" clId="{F5B953ED-52A5-4DDC-B605-44D8BD85C330}" dt="2021-02-13T18:14:26.173" v="1619" actId="47"/>
        <pc:sldMkLst>
          <pc:docMk/>
          <pc:sldMk cId="984387361" sldId="390"/>
        </pc:sldMkLst>
      </pc:sldChg>
      <pc:sldChg chg="delSp mod ord">
        <pc:chgData name="Alejandro" userId="d318735d-b8e5-4f1a-b3a1-33090e35db06" providerId="ADAL" clId="{F5B953ED-52A5-4DDC-B605-44D8BD85C330}" dt="2021-02-14T17:30:29.990" v="9589" actId="478"/>
        <pc:sldMkLst>
          <pc:docMk/>
          <pc:sldMk cId="2813437455" sldId="392"/>
        </pc:sldMkLst>
        <pc:picChg chg="del">
          <ac:chgData name="Alejandro" userId="d318735d-b8e5-4f1a-b3a1-33090e35db06" providerId="ADAL" clId="{F5B953ED-52A5-4DDC-B605-44D8BD85C330}" dt="2021-02-14T17:30:21.829" v="9587" actId="478"/>
          <ac:picMkLst>
            <pc:docMk/>
            <pc:sldMk cId="2813437455" sldId="392"/>
            <ac:picMk id="5" creationId="{821FCEF9-DA5F-4DF6-AE5B-4EEFE900693C}"/>
          </ac:picMkLst>
        </pc:picChg>
        <pc:picChg chg="del">
          <ac:chgData name="Alejandro" userId="d318735d-b8e5-4f1a-b3a1-33090e35db06" providerId="ADAL" clId="{F5B953ED-52A5-4DDC-B605-44D8BD85C330}" dt="2021-02-14T17:30:22.900" v="9588" actId="478"/>
          <ac:picMkLst>
            <pc:docMk/>
            <pc:sldMk cId="2813437455" sldId="392"/>
            <ac:picMk id="7" creationId="{4A37CDE4-15F9-4BE1-A0CB-EAE56C2CCBB8}"/>
          </ac:picMkLst>
        </pc:picChg>
        <pc:cxnChg chg="del">
          <ac:chgData name="Alejandro" userId="d318735d-b8e5-4f1a-b3a1-33090e35db06" providerId="ADAL" clId="{F5B953ED-52A5-4DDC-B605-44D8BD85C330}" dt="2021-02-14T17:30:29.990" v="9589" actId="478"/>
          <ac:cxnSpMkLst>
            <pc:docMk/>
            <pc:sldMk cId="2813437455" sldId="392"/>
            <ac:cxnSpMk id="9" creationId="{D8321554-A8AF-45C5-8E31-471FF7385108}"/>
          </ac:cxnSpMkLst>
        </pc:cxnChg>
      </pc:sldChg>
      <pc:sldChg chg="add">
        <pc:chgData name="Alejandro" userId="d318735d-b8e5-4f1a-b3a1-33090e35db06" providerId="ADAL" clId="{F5B953ED-52A5-4DDC-B605-44D8BD85C330}" dt="2021-02-13T17:23:06.601" v="1090"/>
        <pc:sldMkLst>
          <pc:docMk/>
          <pc:sldMk cId="0" sldId="393"/>
        </pc:sldMkLst>
      </pc:sldChg>
      <pc:sldChg chg="del">
        <pc:chgData name="Alejandro" userId="d318735d-b8e5-4f1a-b3a1-33090e35db06" providerId="ADAL" clId="{F5B953ED-52A5-4DDC-B605-44D8BD85C330}" dt="2021-02-13T10:16:43.143" v="41" actId="47"/>
        <pc:sldMkLst>
          <pc:docMk/>
          <pc:sldMk cId="4203663756" sldId="393"/>
        </pc:sldMkLst>
      </pc:sldChg>
      <pc:sldChg chg="add">
        <pc:chgData name="Alejandro" userId="d318735d-b8e5-4f1a-b3a1-33090e35db06" providerId="ADAL" clId="{F5B953ED-52A5-4DDC-B605-44D8BD85C330}" dt="2021-02-13T17:23:06.601" v="1090"/>
        <pc:sldMkLst>
          <pc:docMk/>
          <pc:sldMk cId="0" sldId="394"/>
        </pc:sldMkLst>
      </pc:sldChg>
      <pc:sldChg chg="add">
        <pc:chgData name="Alejandro" userId="d318735d-b8e5-4f1a-b3a1-33090e35db06" providerId="ADAL" clId="{F5B953ED-52A5-4DDC-B605-44D8BD85C330}" dt="2021-02-13T17:23:06.601" v="1090"/>
        <pc:sldMkLst>
          <pc:docMk/>
          <pc:sldMk cId="0" sldId="395"/>
        </pc:sldMkLst>
      </pc:sldChg>
      <pc:sldChg chg="add del">
        <pc:chgData name="Alejandro" userId="d318735d-b8e5-4f1a-b3a1-33090e35db06" providerId="ADAL" clId="{F5B953ED-52A5-4DDC-B605-44D8BD85C330}" dt="2021-02-13T17:23:06.601" v="1090"/>
        <pc:sldMkLst>
          <pc:docMk/>
          <pc:sldMk cId="0" sldId="396"/>
        </pc:sldMkLst>
      </pc:sldChg>
      <pc:sldChg chg="del ord">
        <pc:chgData name="Alejandro" userId="d318735d-b8e5-4f1a-b3a1-33090e35db06" providerId="ADAL" clId="{F5B953ED-52A5-4DDC-B605-44D8BD85C330}" dt="2021-02-13T17:28:39.569" v="1113" actId="47"/>
        <pc:sldMkLst>
          <pc:docMk/>
          <pc:sldMk cId="2050677130" sldId="397"/>
        </pc:sldMkLst>
      </pc:sldChg>
      <pc:sldChg chg="addSp delSp modSp mod ord">
        <pc:chgData name="Alejandro" userId="d318735d-b8e5-4f1a-b3a1-33090e35db06" providerId="ADAL" clId="{F5B953ED-52A5-4DDC-B605-44D8BD85C330}" dt="2021-02-13T19:19:42.061" v="1941" actId="20577"/>
        <pc:sldMkLst>
          <pc:docMk/>
          <pc:sldMk cId="2036048447" sldId="398"/>
        </pc:sldMkLst>
        <pc:spChg chg="mod">
          <ac:chgData name="Alejandro" userId="d318735d-b8e5-4f1a-b3a1-33090e35db06" providerId="ADAL" clId="{F5B953ED-52A5-4DDC-B605-44D8BD85C330}" dt="2021-02-13T19:13:08.993" v="1880" actId="14100"/>
          <ac:spMkLst>
            <pc:docMk/>
            <pc:sldMk cId="2036048447" sldId="398"/>
            <ac:spMk id="2" creationId="{AD5465C1-8F9B-4DE2-B1FD-8E6DE364E0DA}"/>
          </ac:spMkLst>
        </pc:spChg>
        <pc:spChg chg="add mod">
          <ac:chgData name="Alejandro" userId="d318735d-b8e5-4f1a-b3a1-33090e35db06" providerId="ADAL" clId="{F5B953ED-52A5-4DDC-B605-44D8BD85C330}" dt="2021-02-13T19:14:01.333" v="1894" actId="1076"/>
          <ac:spMkLst>
            <pc:docMk/>
            <pc:sldMk cId="2036048447" sldId="398"/>
            <ac:spMk id="7" creationId="{1B4CBA25-3EC1-4BFD-A677-656BE2608175}"/>
          </ac:spMkLst>
        </pc:spChg>
        <pc:graphicFrameChg chg="add mod modGraphic">
          <ac:chgData name="Alejandro" userId="d318735d-b8e5-4f1a-b3a1-33090e35db06" providerId="ADAL" clId="{F5B953ED-52A5-4DDC-B605-44D8BD85C330}" dt="2021-02-13T19:18:12.656" v="1934" actId="20577"/>
          <ac:graphicFrameMkLst>
            <pc:docMk/>
            <pc:sldMk cId="2036048447" sldId="398"/>
            <ac:graphicFrameMk id="3" creationId="{04ED2EC1-89DC-49D7-A63B-01491EC6238C}"/>
          </ac:graphicFrameMkLst>
        </pc:graphicFrameChg>
        <pc:graphicFrameChg chg="add mod modGraphic">
          <ac:chgData name="Alejandro" userId="d318735d-b8e5-4f1a-b3a1-33090e35db06" providerId="ADAL" clId="{F5B953ED-52A5-4DDC-B605-44D8BD85C330}" dt="2021-02-13T19:19:42.061" v="1941" actId="20577"/>
          <ac:graphicFrameMkLst>
            <pc:docMk/>
            <pc:sldMk cId="2036048447" sldId="398"/>
            <ac:graphicFrameMk id="6" creationId="{1B1D962A-2515-48F6-BE9B-2993C97BCD9F}"/>
          </ac:graphicFrameMkLst>
        </pc:graphicFrameChg>
        <pc:graphicFrameChg chg="add mod modGraphic">
          <ac:chgData name="Alejandro" userId="d318735d-b8e5-4f1a-b3a1-33090e35db06" providerId="ADAL" clId="{F5B953ED-52A5-4DDC-B605-44D8BD85C330}" dt="2021-02-13T19:13:25.213" v="1884" actId="14100"/>
          <ac:graphicFrameMkLst>
            <pc:docMk/>
            <pc:sldMk cId="2036048447" sldId="398"/>
            <ac:graphicFrameMk id="8" creationId="{3C1D2246-2A2A-4FE3-995A-12117AC1E13F}"/>
          </ac:graphicFrameMkLst>
        </pc:graphicFrameChg>
        <pc:picChg chg="del">
          <ac:chgData name="Alejandro" userId="d318735d-b8e5-4f1a-b3a1-33090e35db06" providerId="ADAL" clId="{F5B953ED-52A5-4DDC-B605-44D8BD85C330}" dt="2021-02-13T19:10:55.870" v="1853" actId="478"/>
          <ac:picMkLst>
            <pc:docMk/>
            <pc:sldMk cId="2036048447" sldId="398"/>
            <ac:picMk id="4" creationId="{5D74E42E-34F1-44BB-9D25-C6E2A51DCC38}"/>
          </ac:picMkLst>
        </pc:picChg>
        <pc:picChg chg="add mod">
          <ac:chgData name="Alejandro" userId="d318735d-b8e5-4f1a-b3a1-33090e35db06" providerId="ADAL" clId="{F5B953ED-52A5-4DDC-B605-44D8BD85C330}" dt="2021-02-13T19:13:51.547" v="1892" actId="1076"/>
          <ac:picMkLst>
            <pc:docMk/>
            <pc:sldMk cId="2036048447" sldId="398"/>
            <ac:picMk id="12" creationId="{7AE6BFB9-5942-4701-B531-9875F9C961BA}"/>
          </ac:picMkLst>
        </pc:picChg>
        <pc:cxnChg chg="add mod">
          <ac:chgData name="Alejandro" userId="d318735d-b8e5-4f1a-b3a1-33090e35db06" providerId="ADAL" clId="{F5B953ED-52A5-4DDC-B605-44D8BD85C330}" dt="2021-02-13T19:13:40.544" v="1888" actId="1076"/>
          <ac:cxnSpMkLst>
            <pc:docMk/>
            <pc:sldMk cId="2036048447" sldId="398"/>
            <ac:cxnSpMk id="10" creationId="{249E8E9B-EFD5-4719-9FAB-47D16D37CD4A}"/>
          </ac:cxnSpMkLst>
        </pc:cxnChg>
      </pc:sldChg>
      <pc:sldChg chg="addSp delSp modSp mod ord delDesignElem chgLayout">
        <pc:chgData name="Alejandro" userId="d318735d-b8e5-4f1a-b3a1-33090e35db06" providerId="ADAL" clId="{F5B953ED-52A5-4DDC-B605-44D8BD85C330}" dt="2021-02-14T22:20:08.274" v="13428"/>
        <pc:sldMkLst>
          <pc:docMk/>
          <pc:sldMk cId="1414861468" sldId="399"/>
        </pc:sldMkLst>
        <pc:spChg chg="mod ord">
          <ac:chgData name="Alejandro" userId="d318735d-b8e5-4f1a-b3a1-33090e35db06" providerId="ADAL" clId="{F5B953ED-52A5-4DDC-B605-44D8BD85C330}" dt="2021-02-14T22:11:22.956" v="13308" actId="1076"/>
          <ac:spMkLst>
            <pc:docMk/>
            <pc:sldMk cId="1414861468" sldId="399"/>
            <ac:spMk id="2" creationId="{7B2D6543-A57B-4F9C-BE26-5D2A0BCC565E}"/>
          </ac:spMkLst>
        </pc:spChg>
        <pc:spChg chg="mod ord">
          <ac:chgData name="Alejandro" userId="d318735d-b8e5-4f1a-b3a1-33090e35db06" providerId="ADAL" clId="{F5B953ED-52A5-4DDC-B605-44D8BD85C330}" dt="2021-02-14T22:12:14.548" v="13329" actId="20577"/>
          <ac:spMkLst>
            <pc:docMk/>
            <pc:sldMk cId="1414861468" sldId="399"/>
            <ac:spMk id="3" creationId="{56756EDB-92F8-48DD-9BB1-AA41501B4802}"/>
          </ac:spMkLst>
        </pc:spChg>
        <pc:spChg chg="add mod ord">
          <ac:chgData name="Alejandro" userId="d318735d-b8e5-4f1a-b3a1-33090e35db06" providerId="ADAL" clId="{F5B953ED-52A5-4DDC-B605-44D8BD85C330}" dt="2021-02-14T22:12:45.139" v="13332" actId="1076"/>
          <ac:spMkLst>
            <pc:docMk/>
            <pc:sldMk cId="1414861468" sldId="399"/>
            <ac:spMk id="5" creationId="{3A18810B-DD81-40F1-B65D-A919A351FBBD}"/>
          </ac:spMkLst>
        </pc:spChg>
        <pc:spChg chg="add del">
          <ac:chgData name="Alejandro" userId="d318735d-b8e5-4f1a-b3a1-33090e35db06" providerId="ADAL" clId="{F5B953ED-52A5-4DDC-B605-44D8BD85C330}" dt="2021-02-14T22:10:53.357" v="13291" actId="700"/>
          <ac:spMkLst>
            <pc:docMk/>
            <pc:sldMk cId="1414861468" sldId="399"/>
            <ac:spMk id="11" creationId="{D7A453D2-15D8-4403-815F-291FA16340D9}"/>
          </ac:spMkLst>
        </pc:spChg>
        <pc:spChg chg="add del">
          <ac:chgData name="Alejandro" userId="d318735d-b8e5-4f1a-b3a1-33090e35db06" providerId="ADAL" clId="{F5B953ED-52A5-4DDC-B605-44D8BD85C330}" dt="2021-02-14T22:10:53.357" v="13291" actId="700"/>
          <ac:spMkLst>
            <pc:docMk/>
            <pc:sldMk cId="1414861468" sldId="399"/>
            <ac:spMk id="13" creationId="{8161EA6B-09CA-445B-AB0D-8DF76FA92DEF}"/>
          </ac:spMkLst>
        </pc:spChg>
        <pc:spChg chg="add del">
          <ac:chgData name="Alejandro" userId="d318735d-b8e5-4f1a-b3a1-33090e35db06" providerId="ADAL" clId="{F5B953ED-52A5-4DDC-B605-44D8BD85C330}" dt="2021-02-14T22:10:53.357" v="13291" actId="700"/>
          <ac:spMkLst>
            <pc:docMk/>
            <pc:sldMk cId="1414861468" sldId="399"/>
            <ac:spMk id="23" creationId="{B8114C98-A349-4111-A123-E8EAB86ABE30}"/>
          </ac:spMkLst>
        </pc:spChg>
        <pc:spChg chg="mod">
          <ac:chgData name="Alejandro" userId="d318735d-b8e5-4f1a-b3a1-33090e35db06" providerId="ADAL" clId="{F5B953ED-52A5-4DDC-B605-44D8BD85C330}" dt="2021-02-14T22:12:20.759" v="13330" actId="1076"/>
          <ac:spMkLst>
            <pc:docMk/>
            <pc:sldMk cId="1414861468" sldId="399"/>
            <ac:spMk id="36" creationId="{A96CFC99-44FC-4458-861C-A7A0B8158310}"/>
          </ac:spMkLst>
        </pc:spChg>
        <pc:spChg chg="add del">
          <ac:chgData name="Alejandro" userId="d318735d-b8e5-4f1a-b3a1-33090e35db06" providerId="ADAL" clId="{F5B953ED-52A5-4DDC-B605-44D8BD85C330}" dt="2021-02-14T22:10:53.357" v="13291" actId="700"/>
          <ac:spMkLst>
            <pc:docMk/>
            <pc:sldMk cId="1414861468" sldId="399"/>
            <ac:spMk id="37" creationId="{E2D3D3F2-ABBB-4453-B1C5-1BEBF7E4DD56}"/>
          </ac:spMkLst>
        </pc:spChg>
        <pc:grpChg chg="add del">
          <ac:chgData name="Alejandro" userId="d318735d-b8e5-4f1a-b3a1-33090e35db06" providerId="ADAL" clId="{F5B953ED-52A5-4DDC-B605-44D8BD85C330}" dt="2021-02-14T22:10:53.357" v="13291" actId="700"/>
          <ac:grpSpMkLst>
            <pc:docMk/>
            <pc:sldMk cId="1414861468" sldId="399"/>
            <ac:grpSpMk id="15" creationId="{1EA1DAFF-CECA-492F-BFA1-22C64956B8D9}"/>
          </ac:grpSpMkLst>
        </pc:grpChg>
        <pc:grpChg chg="add del">
          <ac:chgData name="Alejandro" userId="d318735d-b8e5-4f1a-b3a1-33090e35db06" providerId="ADAL" clId="{F5B953ED-52A5-4DDC-B605-44D8BD85C330}" dt="2021-02-14T22:10:53.357" v="13291" actId="700"/>
          <ac:grpSpMkLst>
            <pc:docMk/>
            <pc:sldMk cId="1414861468" sldId="399"/>
            <ac:grpSpMk id="25" creationId="{670FB431-AE18-414D-92F4-1D12D1991152}"/>
          </ac:grpSpMkLst>
        </pc:grpChg>
        <pc:grpChg chg="add del">
          <ac:chgData name="Alejandro" userId="d318735d-b8e5-4f1a-b3a1-33090e35db06" providerId="ADAL" clId="{F5B953ED-52A5-4DDC-B605-44D8BD85C330}" dt="2021-02-14T22:10:53.357" v="13291" actId="700"/>
          <ac:grpSpMkLst>
            <pc:docMk/>
            <pc:sldMk cId="1414861468" sldId="399"/>
            <ac:grpSpMk id="31" creationId="{AF19A774-30A5-488B-9BAF-629C6440294E}"/>
          </ac:grpSpMkLst>
        </pc:grpChg>
        <pc:grpChg chg="add del">
          <ac:chgData name="Alejandro" userId="d318735d-b8e5-4f1a-b3a1-33090e35db06" providerId="ADAL" clId="{F5B953ED-52A5-4DDC-B605-44D8BD85C330}" dt="2021-02-14T22:10:53.357" v="13291" actId="700"/>
          <ac:grpSpMkLst>
            <pc:docMk/>
            <pc:sldMk cId="1414861468" sldId="399"/>
            <ac:grpSpMk id="39" creationId="{8214E4A5-A0D2-42C4-8D14-D2A7E495F041}"/>
          </ac:grpSpMkLst>
        </pc:grpChg>
        <pc:picChg chg="del mod">
          <ac:chgData name="Alejandro" userId="d318735d-b8e5-4f1a-b3a1-33090e35db06" providerId="ADAL" clId="{F5B953ED-52A5-4DDC-B605-44D8BD85C330}" dt="2021-02-14T22:09:22.724" v="13273" actId="478"/>
          <ac:picMkLst>
            <pc:docMk/>
            <pc:sldMk cId="1414861468" sldId="399"/>
            <ac:picMk id="6" creationId="{1F92B9F8-E9A5-4FAC-969C-92A2FDD6A407}"/>
          </ac:picMkLst>
        </pc:picChg>
      </pc:sldChg>
      <pc:sldChg chg="del ord">
        <pc:chgData name="Alejandro" userId="d318735d-b8e5-4f1a-b3a1-33090e35db06" providerId="ADAL" clId="{F5B953ED-52A5-4DDC-B605-44D8BD85C330}" dt="2021-02-13T17:27:54.989" v="1103" actId="47"/>
        <pc:sldMkLst>
          <pc:docMk/>
          <pc:sldMk cId="3331610109" sldId="400"/>
        </pc:sldMkLst>
      </pc:sldChg>
      <pc:sldChg chg="del ord">
        <pc:chgData name="Alejandro" userId="d318735d-b8e5-4f1a-b3a1-33090e35db06" providerId="ADAL" clId="{F5B953ED-52A5-4DDC-B605-44D8BD85C330}" dt="2021-02-13T17:49:01.201" v="1437" actId="2696"/>
        <pc:sldMkLst>
          <pc:docMk/>
          <pc:sldMk cId="2751714992" sldId="401"/>
        </pc:sldMkLst>
      </pc:sldChg>
      <pc:sldChg chg="modSp mod ord">
        <pc:chgData name="Alejandro" userId="d318735d-b8e5-4f1a-b3a1-33090e35db06" providerId="ADAL" clId="{F5B953ED-52A5-4DDC-B605-44D8BD85C330}" dt="2021-02-13T20:57:09.450" v="3319"/>
        <pc:sldMkLst>
          <pc:docMk/>
          <pc:sldMk cId="32796907" sldId="402"/>
        </pc:sldMkLst>
        <pc:spChg chg="mod">
          <ac:chgData name="Alejandro" userId="d318735d-b8e5-4f1a-b3a1-33090e35db06" providerId="ADAL" clId="{F5B953ED-52A5-4DDC-B605-44D8BD85C330}" dt="2021-02-13T15:40:24.087" v="353"/>
          <ac:spMkLst>
            <pc:docMk/>
            <pc:sldMk cId="32796907" sldId="402"/>
            <ac:spMk id="2" creationId="{8B51BE24-99CE-4C26-A1B9-2D1DCAD918B7}"/>
          </ac:spMkLst>
        </pc:spChg>
        <pc:spChg chg="mod">
          <ac:chgData name="Alejandro" userId="d318735d-b8e5-4f1a-b3a1-33090e35db06" providerId="ADAL" clId="{F5B953ED-52A5-4DDC-B605-44D8BD85C330}" dt="2021-02-13T20:57:09.450" v="3319"/>
          <ac:spMkLst>
            <pc:docMk/>
            <pc:sldMk cId="32796907" sldId="402"/>
            <ac:spMk id="3" creationId="{CB840765-A36F-4EAF-A487-A60C3402176B}"/>
          </ac:spMkLst>
        </pc:spChg>
      </pc:sldChg>
      <pc:sldChg chg="ord">
        <pc:chgData name="Alejandro" userId="d318735d-b8e5-4f1a-b3a1-33090e35db06" providerId="ADAL" clId="{F5B953ED-52A5-4DDC-B605-44D8BD85C330}" dt="2021-02-13T10:22:26.756" v="139"/>
        <pc:sldMkLst>
          <pc:docMk/>
          <pc:sldMk cId="781425958" sldId="403"/>
        </pc:sldMkLst>
      </pc:sldChg>
      <pc:sldChg chg="ord">
        <pc:chgData name="Alejandro" userId="d318735d-b8e5-4f1a-b3a1-33090e35db06" providerId="ADAL" clId="{F5B953ED-52A5-4DDC-B605-44D8BD85C330}" dt="2021-02-14T17:22:56.968" v="9577"/>
        <pc:sldMkLst>
          <pc:docMk/>
          <pc:sldMk cId="685354904" sldId="404"/>
        </pc:sldMkLst>
      </pc:sldChg>
      <pc:sldChg chg="del ord">
        <pc:chgData name="Alejandro" userId="d318735d-b8e5-4f1a-b3a1-33090e35db06" providerId="ADAL" clId="{F5B953ED-52A5-4DDC-B605-44D8BD85C330}" dt="2021-02-13T10:21:11.145" v="117" actId="47"/>
        <pc:sldMkLst>
          <pc:docMk/>
          <pc:sldMk cId="1796435042" sldId="405"/>
        </pc:sldMkLst>
      </pc:sldChg>
      <pc:sldChg chg="modSp mod ord">
        <pc:chgData name="Alejandro" userId="d318735d-b8e5-4f1a-b3a1-33090e35db06" providerId="ADAL" clId="{F5B953ED-52A5-4DDC-B605-44D8BD85C330}" dt="2021-02-13T20:04:50.037" v="2903" actId="20577"/>
        <pc:sldMkLst>
          <pc:docMk/>
          <pc:sldMk cId="535053001" sldId="406"/>
        </pc:sldMkLst>
        <pc:spChg chg="mod">
          <ac:chgData name="Alejandro" userId="d318735d-b8e5-4f1a-b3a1-33090e35db06" providerId="ADAL" clId="{F5B953ED-52A5-4DDC-B605-44D8BD85C330}" dt="2021-02-13T20:04:50.037" v="2903" actId="20577"/>
          <ac:spMkLst>
            <pc:docMk/>
            <pc:sldMk cId="535053001" sldId="406"/>
            <ac:spMk id="2" creationId="{BD16B40B-8540-4E41-8CF7-478015F0E742}"/>
          </ac:spMkLst>
        </pc:spChg>
        <pc:graphicFrameChg chg="mod">
          <ac:chgData name="Alejandro" userId="d318735d-b8e5-4f1a-b3a1-33090e35db06" providerId="ADAL" clId="{F5B953ED-52A5-4DDC-B605-44D8BD85C330}" dt="2021-02-13T19:58:14.923" v="2801"/>
          <ac:graphicFrameMkLst>
            <pc:docMk/>
            <pc:sldMk cId="535053001" sldId="406"/>
            <ac:graphicFrameMk id="5" creationId="{20C96932-9100-42A9-BF4E-98B61A2627E7}"/>
          </ac:graphicFrameMkLst>
        </pc:graphicFrameChg>
      </pc:sldChg>
      <pc:sldChg chg="del">
        <pc:chgData name="Alejandro" userId="d318735d-b8e5-4f1a-b3a1-33090e35db06" providerId="ADAL" clId="{F5B953ED-52A5-4DDC-B605-44D8BD85C330}" dt="2021-02-13T10:28:55.218" v="206" actId="47"/>
        <pc:sldMkLst>
          <pc:docMk/>
          <pc:sldMk cId="3019817236" sldId="407"/>
        </pc:sldMkLst>
      </pc:sldChg>
      <pc:sldChg chg="del">
        <pc:chgData name="Alejandro" userId="d318735d-b8e5-4f1a-b3a1-33090e35db06" providerId="ADAL" clId="{F5B953ED-52A5-4DDC-B605-44D8BD85C330}" dt="2021-02-13T10:19:54.602" v="97" actId="47"/>
        <pc:sldMkLst>
          <pc:docMk/>
          <pc:sldMk cId="738358633" sldId="408"/>
        </pc:sldMkLst>
      </pc:sldChg>
      <pc:sldChg chg="add">
        <pc:chgData name="Alejandro" userId="d318735d-b8e5-4f1a-b3a1-33090e35db06" providerId="ADAL" clId="{F5B953ED-52A5-4DDC-B605-44D8BD85C330}" dt="2021-02-13T17:26:04.690" v="1097"/>
        <pc:sldMkLst>
          <pc:docMk/>
          <pc:sldMk cId="0" sldId="409"/>
        </pc:sldMkLst>
      </pc:sldChg>
      <pc:sldChg chg="del">
        <pc:chgData name="Alejandro" userId="d318735d-b8e5-4f1a-b3a1-33090e35db06" providerId="ADAL" clId="{F5B953ED-52A5-4DDC-B605-44D8BD85C330}" dt="2021-02-13T10:19:54.602" v="97" actId="47"/>
        <pc:sldMkLst>
          <pc:docMk/>
          <pc:sldMk cId="3432455602" sldId="409"/>
        </pc:sldMkLst>
      </pc:sldChg>
      <pc:sldChg chg="add">
        <pc:chgData name="Alejandro" userId="d318735d-b8e5-4f1a-b3a1-33090e35db06" providerId="ADAL" clId="{F5B953ED-52A5-4DDC-B605-44D8BD85C330}" dt="2021-02-13T17:26:04.690" v="1097"/>
        <pc:sldMkLst>
          <pc:docMk/>
          <pc:sldMk cId="0" sldId="410"/>
        </pc:sldMkLst>
      </pc:sldChg>
      <pc:sldChg chg="del">
        <pc:chgData name="Alejandro" userId="d318735d-b8e5-4f1a-b3a1-33090e35db06" providerId="ADAL" clId="{F5B953ED-52A5-4DDC-B605-44D8BD85C330}" dt="2021-02-13T10:19:54.602" v="97" actId="47"/>
        <pc:sldMkLst>
          <pc:docMk/>
          <pc:sldMk cId="4208465220" sldId="410"/>
        </pc:sldMkLst>
      </pc:sldChg>
      <pc:sldChg chg="add">
        <pc:chgData name="Alejandro" userId="d318735d-b8e5-4f1a-b3a1-33090e35db06" providerId="ADAL" clId="{F5B953ED-52A5-4DDC-B605-44D8BD85C330}" dt="2021-02-13T17:26:04.690" v="1097"/>
        <pc:sldMkLst>
          <pc:docMk/>
          <pc:sldMk cId="0" sldId="411"/>
        </pc:sldMkLst>
      </pc:sldChg>
      <pc:sldChg chg="del">
        <pc:chgData name="Alejandro" userId="d318735d-b8e5-4f1a-b3a1-33090e35db06" providerId="ADAL" clId="{F5B953ED-52A5-4DDC-B605-44D8BD85C330}" dt="2021-02-13T10:19:54.602" v="97" actId="47"/>
        <pc:sldMkLst>
          <pc:docMk/>
          <pc:sldMk cId="772532391" sldId="411"/>
        </pc:sldMkLst>
      </pc:sldChg>
      <pc:sldChg chg="add">
        <pc:chgData name="Alejandro" userId="d318735d-b8e5-4f1a-b3a1-33090e35db06" providerId="ADAL" clId="{F5B953ED-52A5-4DDC-B605-44D8BD85C330}" dt="2021-02-13T17:26:04.690" v="1097"/>
        <pc:sldMkLst>
          <pc:docMk/>
          <pc:sldMk cId="0" sldId="412"/>
        </pc:sldMkLst>
      </pc:sldChg>
      <pc:sldChg chg="del">
        <pc:chgData name="Alejandro" userId="d318735d-b8e5-4f1a-b3a1-33090e35db06" providerId="ADAL" clId="{F5B953ED-52A5-4DDC-B605-44D8BD85C330}" dt="2021-02-13T10:19:54.602" v="97" actId="47"/>
        <pc:sldMkLst>
          <pc:docMk/>
          <pc:sldMk cId="2535517878" sldId="412"/>
        </pc:sldMkLst>
      </pc:sldChg>
      <pc:sldChg chg="add del">
        <pc:chgData name="Alejandro" userId="d318735d-b8e5-4f1a-b3a1-33090e35db06" providerId="ADAL" clId="{F5B953ED-52A5-4DDC-B605-44D8BD85C330}" dt="2021-02-13T17:25:02.668" v="1092"/>
        <pc:sldMkLst>
          <pc:docMk/>
          <pc:sldMk cId="0" sldId="413"/>
        </pc:sldMkLst>
      </pc:sldChg>
      <pc:sldChg chg="del">
        <pc:chgData name="Alejandro" userId="d318735d-b8e5-4f1a-b3a1-33090e35db06" providerId="ADAL" clId="{F5B953ED-52A5-4DDC-B605-44D8BD85C330}" dt="2021-02-13T10:19:54.602" v="97" actId="47"/>
        <pc:sldMkLst>
          <pc:docMk/>
          <pc:sldMk cId="856399108" sldId="413"/>
        </pc:sldMkLst>
      </pc:sldChg>
      <pc:sldChg chg="add del">
        <pc:chgData name="Alejandro" userId="d318735d-b8e5-4f1a-b3a1-33090e35db06" providerId="ADAL" clId="{F5B953ED-52A5-4DDC-B605-44D8BD85C330}" dt="2021-02-13T17:25:02.668" v="1092"/>
        <pc:sldMkLst>
          <pc:docMk/>
          <pc:sldMk cId="0" sldId="414"/>
        </pc:sldMkLst>
      </pc:sldChg>
      <pc:sldChg chg="del">
        <pc:chgData name="Alejandro" userId="d318735d-b8e5-4f1a-b3a1-33090e35db06" providerId="ADAL" clId="{F5B953ED-52A5-4DDC-B605-44D8BD85C330}" dt="2021-02-13T10:19:54.602" v="97" actId="47"/>
        <pc:sldMkLst>
          <pc:docMk/>
          <pc:sldMk cId="834432865" sldId="414"/>
        </pc:sldMkLst>
      </pc:sldChg>
      <pc:sldChg chg="add">
        <pc:chgData name="Alejandro" userId="d318735d-b8e5-4f1a-b3a1-33090e35db06" providerId="ADAL" clId="{F5B953ED-52A5-4DDC-B605-44D8BD85C330}" dt="2021-02-13T17:26:04.690" v="1097"/>
        <pc:sldMkLst>
          <pc:docMk/>
          <pc:sldMk cId="0" sldId="415"/>
        </pc:sldMkLst>
      </pc:sldChg>
      <pc:sldChg chg="del">
        <pc:chgData name="Alejandro" userId="d318735d-b8e5-4f1a-b3a1-33090e35db06" providerId="ADAL" clId="{F5B953ED-52A5-4DDC-B605-44D8BD85C330}" dt="2021-02-13T10:19:54.602" v="97" actId="47"/>
        <pc:sldMkLst>
          <pc:docMk/>
          <pc:sldMk cId="2493588066" sldId="415"/>
        </pc:sldMkLst>
      </pc:sldChg>
      <pc:sldChg chg="ord">
        <pc:chgData name="Alejandro" userId="d318735d-b8e5-4f1a-b3a1-33090e35db06" providerId="ADAL" clId="{F5B953ED-52A5-4DDC-B605-44D8BD85C330}" dt="2021-02-14T17:23:08.514" v="9579"/>
        <pc:sldMkLst>
          <pc:docMk/>
          <pc:sldMk cId="3670702970" sldId="416"/>
        </pc:sldMkLst>
      </pc:sldChg>
      <pc:sldChg chg="del ord">
        <pc:chgData name="Alejandro" userId="d318735d-b8e5-4f1a-b3a1-33090e35db06" providerId="ADAL" clId="{F5B953ED-52A5-4DDC-B605-44D8BD85C330}" dt="2021-02-13T15:36:28.033" v="315" actId="47"/>
        <pc:sldMkLst>
          <pc:docMk/>
          <pc:sldMk cId="1976827216" sldId="417"/>
        </pc:sldMkLst>
      </pc:sldChg>
      <pc:sldChg chg="del">
        <pc:chgData name="Alejandro" userId="d318735d-b8e5-4f1a-b3a1-33090e35db06" providerId="ADAL" clId="{F5B953ED-52A5-4DDC-B605-44D8BD85C330}" dt="2021-02-13T10:19:47.109" v="96" actId="47"/>
        <pc:sldMkLst>
          <pc:docMk/>
          <pc:sldMk cId="2210981799" sldId="418"/>
        </pc:sldMkLst>
      </pc:sldChg>
      <pc:sldChg chg="del">
        <pc:chgData name="Alejandro" userId="d318735d-b8e5-4f1a-b3a1-33090e35db06" providerId="ADAL" clId="{F5B953ED-52A5-4DDC-B605-44D8BD85C330}" dt="2021-02-13T10:19:54.602" v="97" actId="47"/>
        <pc:sldMkLst>
          <pc:docMk/>
          <pc:sldMk cId="760022926" sldId="419"/>
        </pc:sldMkLst>
      </pc:sldChg>
      <pc:sldChg chg="del">
        <pc:chgData name="Alejandro" userId="d318735d-b8e5-4f1a-b3a1-33090e35db06" providerId="ADAL" clId="{F5B953ED-52A5-4DDC-B605-44D8BD85C330}" dt="2021-02-13T10:19:54.602" v="97" actId="47"/>
        <pc:sldMkLst>
          <pc:docMk/>
          <pc:sldMk cId="854712342" sldId="420"/>
        </pc:sldMkLst>
      </pc:sldChg>
      <pc:sldChg chg="del">
        <pc:chgData name="Alejandro" userId="d318735d-b8e5-4f1a-b3a1-33090e35db06" providerId="ADAL" clId="{F5B953ED-52A5-4DDC-B605-44D8BD85C330}" dt="2021-02-13T10:19:54.602" v="97" actId="47"/>
        <pc:sldMkLst>
          <pc:docMk/>
          <pc:sldMk cId="3141319564" sldId="421"/>
        </pc:sldMkLst>
      </pc:sldChg>
      <pc:sldChg chg="addSp delSp modSp mod ord setBg">
        <pc:chgData name="Alejandro" userId="d318735d-b8e5-4f1a-b3a1-33090e35db06" providerId="ADAL" clId="{F5B953ED-52A5-4DDC-B605-44D8BD85C330}" dt="2021-02-14T17:41:55.702" v="9689" actId="1076"/>
        <pc:sldMkLst>
          <pc:docMk/>
          <pc:sldMk cId="2820034983" sldId="422"/>
        </pc:sldMkLst>
        <pc:spChg chg="mod">
          <ac:chgData name="Alejandro" userId="d318735d-b8e5-4f1a-b3a1-33090e35db06" providerId="ADAL" clId="{F5B953ED-52A5-4DDC-B605-44D8BD85C330}" dt="2021-02-14T17:41:36.671" v="9685" actId="26606"/>
          <ac:spMkLst>
            <pc:docMk/>
            <pc:sldMk cId="2820034983" sldId="422"/>
            <ac:spMk id="4" creationId="{21BF2554-16AD-4777-9476-781B6C6C4D1D}"/>
          </ac:spMkLst>
        </pc:spChg>
        <pc:spChg chg="del">
          <ac:chgData name="Alejandro" userId="d318735d-b8e5-4f1a-b3a1-33090e35db06" providerId="ADAL" clId="{F5B953ED-52A5-4DDC-B605-44D8BD85C330}" dt="2021-02-14T17:39:57.543" v="9674" actId="478"/>
          <ac:spMkLst>
            <pc:docMk/>
            <pc:sldMk cId="2820034983" sldId="422"/>
            <ac:spMk id="10" creationId="{A1F19F3A-801B-41D7-A9DC-A635E8E3E84F}"/>
          </ac:spMkLst>
        </pc:spChg>
        <pc:spChg chg="del">
          <ac:chgData name="Alejandro" userId="d318735d-b8e5-4f1a-b3a1-33090e35db06" providerId="ADAL" clId="{F5B953ED-52A5-4DDC-B605-44D8BD85C330}" dt="2021-02-14T17:41:36.671" v="9685" actId="26606"/>
          <ac:spMkLst>
            <pc:docMk/>
            <pc:sldMk cId="2820034983" sldId="422"/>
            <ac:spMk id="11" creationId="{16C5FA50-8D52-4617-AF91-5C7B1C8352F1}"/>
          </ac:spMkLst>
        </pc:spChg>
        <pc:spChg chg="del">
          <ac:chgData name="Alejandro" userId="d318735d-b8e5-4f1a-b3a1-33090e35db06" providerId="ADAL" clId="{F5B953ED-52A5-4DDC-B605-44D8BD85C330}" dt="2021-02-14T17:41:36.671" v="9685" actId="26606"/>
          <ac:spMkLst>
            <pc:docMk/>
            <pc:sldMk cId="2820034983" sldId="422"/>
            <ac:spMk id="13" creationId="{E223798C-12AD-4B0C-A50C-D676347D67CF}"/>
          </ac:spMkLst>
        </pc:spChg>
        <pc:spChg chg="add">
          <ac:chgData name="Alejandro" userId="d318735d-b8e5-4f1a-b3a1-33090e35db06" providerId="ADAL" clId="{F5B953ED-52A5-4DDC-B605-44D8BD85C330}" dt="2021-02-14T17:41:36.671" v="9685" actId="26606"/>
          <ac:spMkLst>
            <pc:docMk/>
            <pc:sldMk cId="2820034983" sldId="422"/>
            <ac:spMk id="18" creationId="{A3BAF07C-C39E-42EB-BB22-8D46691D9735}"/>
          </ac:spMkLst>
        </pc:spChg>
        <pc:spChg chg="add mod">
          <ac:chgData name="Alejandro" userId="d318735d-b8e5-4f1a-b3a1-33090e35db06" providerId="ADAL" clId="{F5B953ED-52A5-4DDC-B605-44D8BD85C330}" dt="2021-02-14T17:41:55.702" v="9689" actId="1076"/>
          <ac:spMkLst>
            <pc:docMk/>
            <pc:sldMk cId="2820034983" sldId="422"/>
            <ac:spMk id="40" creationId="{7B2562EF-C176-4E09-8B63-961AFE5B3D2A}"/>
          </ac:spMkLst>
        </pc:spChg>
        <pc:spChg chg="add">
          <ac:chgData name="Alejandro" userId="d318735d-b8e5-4f1a-b3a1-33090e35db06" providerId="ADAL" clId="{F5B953ED-52A5-4DDC-B605-44D8BD85C330}" dt="2021-02-14T17:41:36.671" v="9685" actId="26606"/>
          <ac:spMkLst>
            <pc:docMk/>
            <pc:sldMk cId="2820034983" sldId="422"/>
            <ac:spMk id="41" creationId="{A7795DFA-888F-47E2-B44E-DE1D3B3E46A4}"/>
          </ac:spMkLst>
        </pc:spChg>
        <pc:grpChg chg="add">
          <ac:chgData name="Alejandro" userId="d318735d-b8e5-4f1a-b3a1-33090e35db06" providerId="ADAL" clId="{F5B953ED-52A5-4DDC-B605-44D8BD85C330}" dt="2021-02-14T17:41:36.671" v="9685" actId="26606"/>
          <ac:grpSpMkLst>
            <pc:docMk/>
            <pc:sldMk cId="2820034983" sldId="422"/>
            <ac:grpSpMk id="20" creationId="{D8E9CF54-0466-4261-9E62-0249E60E1886}"/>
          </ac:grpSpMkLst>
        </pc:grpChg>
        <pc:picChg chg="del">
          <ac:chgData name="Alejandro" userId="d318735d-b8e5-4f1a-b3a1-33090e35db06" providerId="ADAL" clId="{F5B953ED-52A5-4DDC-B605-44D8BD85C330}" dt="2021-02-14T17:39:50.962" v="9672" actId="478"/>
          <ac:picMkLst>
            <pc:docMk/>
            <pc:sldMk cId="2820034983" sldId="422"/>
            <ac:picMk id="6" creationId="{1B387CFC-C84D-4453-9343-A930962E7E0A}"/>
          </ac:picMkLst>
        </pc:picChg>
        <pc:picChg chg="add mod">
          <ac:chgData name="Alejandro" userId="d318735d-b8e5-4f1a-b3a1-33090e35db06" providerId="ADAL" clId="{F5B953ED-52A5-4DDC-B605-44D8BD85C330}" dt="2021-02-14T17:41:41.628" v="9686" actId="1076"/>
          <ac:picMkLst>
            <pc:docMk/>
            <pc:sldMk cId="2820034983" sldId="422"/>
            <ac:picMk id="7" creationId="{5A7A9E36-78EF-41AD-9798-C8EDF052469D}"/>
          </ac:picMkLst>
        </pc:picChg>
        <pc:picChg chg="add mod">
          <ac:chgData name="Alejandro" userId="d318735d-b8e5-4f1a-b3a1-33090e35db06" providerId="ADAL" clId="{F5B953ED-52A5-4DDC-B605-44D8BD85C330}" dt="2021-02-14T17:41:55.702" v="9689" actId="1076"/>
          <ac:picMkLst>
            <pc:docMk/>
            <pc:sldMk cId="2820034983" sldId="422"/>
            <ac:picMk id="42" creationId="{8531CC8D-8ADC-4407-B307-10EE85B2813E}"/>
          </ac:picMkLst>
        </pc:picChg>
      </pc:sldChg>
      <pc:sldChg chg="del">
        <pc:chgData name="Alejandro" userId="d318735d-b8e5-4f1a-b3a1-33090e35db06" providerId="ADAL" clId="{F5B953ED-52A5-4DDC-B605-44D8BD85C330}" dt="2021-02-13T10:20:05.626" v="102" actId="47"/>
        <pc:sldMkLst>
          <pc:docMk/>
          <pc:sldMk cId="3674509686" sldId="423"/>
        </pc:sldMkLst>
      </pc:sldChg>
      <pc:sldChg chg="del">
        <pc:chgData name="Alejandro" userId="d318735d-b8e5-4f1a-b3a1-33090e35db06" providerId="ADAL" clId="{F5B953ED-52A5-4DDC-B605-44D8BD85C330}" dt="2021-02-13T10:19:59.287" v="98" actId="47"/>
        <pc:sldMkLst>
          <pc:docMk/>
          <pc:sldMk cId="2034744092" sldId="424"/>
        </pc:sldMkLst>
      </pc:sldChg>
      <pc:sldChg chg="del">
        <pc:chgData name="Alejandro" userId="d318735d-b8e5-4f1a-b3a1-33090e35db06" providerId="ADAL" clId="{F5B953ED-52A5-4DDC-B605-44D8BD85C330}" dt="2021-02-13T10:19:59.287" v="98" actId="47"/>
        <pc:sldMkLst>
          <pc:docMk/>
          <pc:sldMk cId="360010384" sldId="425"/>
        </pc:sldMkLst>
      </pc:sldChg>
      <pc:sldChg chg="del">
        <pc:chgData name="Alejandro" userId="d318735d-b8e5-4f1a-b3a1-33090e35db06" providerId="ADAL" clId="{F5B953ED-52A5-4DDC-B605-44D8BD85C330}" dt="2021-02-13T10:19:59.287" v="98" actId="47"/>
        <pc:sldMkLst>
          <pc:docMk/>
          <pc:sldMk cId="1779361427" sldId="426"/>
        </pc:sldMkLst>
      </pc:sldChg>
      <pc:sldChg chg="del">
        <pc:chgData name="Alejandro" userId="d318735d-b8e5-4f1a-b3a1-33090e35db06" providerId="ADAL" clId="{F5B953ED-52A5-4DDC-B605-44D8BD85C330}" dt="2021-02-13T10:19:59.287" v="98" actId="47"/>
        <pc:sldMkLst>
          <pc:docMk/>
          <pc:sldMk cId="1337897540" sldId="427"/>
        </pc:sldMkLst>
      </pc:sldChg>
      <pc:sldChg chg="del">
        <pc:chgData name="Alejandro" userId="d318735d-b8e5-4f1a-b3a1-33090e35db06" providerId="ADAL" clId="{F5B953ED-52A5-4DDC-B605-44D8BD85C330}" dt="2021-02-13T10:20:01.427" v="99" actId="47"/>
        <pc:sldMkLst>
          <pc:docMk/>
          <pc:sldMk cId="2669510381" sldId="428"/>
        </pc:sldMkLst>
      </pc:sldChg>
      <pc:sldChg chg="del">
        <pc:chgData name="Alejandro" userId="d318735d-b8e5-4f1a-b3a1-33090e35db06" providerId="ADAL" clId="{F5B953ED-52A5-4DDC-B605-44D8BD85C330}" dt="2021-02-13T10:20:11.033" v="103" actId="47"/>
        <pc:sldMkLst>
          <pc:docMk/>
          <pc:sldMk cId="280498992" sldId="429"/>
        </pc:sldMkLst>
      </pc:sldChg>
      <pc:sldChg chg="del">
        <pc:chgData name="Alejandro" userId="d318735d-b8e5-4f1a-b3a1-33090e35db06" providerId="ADAL" clId="{F5B953ED-52A5-4DDC-B605-44D8BD85C330}" dt="2021-02-13T10:20:11.033" v="103" actId="47"/>
        <pc:sldMkLst>
          <pc:docMk/>
          <pc:sldMk cId="2275462710" sldId="430"/>
        </pc:sldMkLst>
      </pc:sldChg>
      <pc:sldChg chg="del">
        <pc:chgData name="Alejandro" userId="d318735d-b8e5-4f1a-b3a1-33090e35db06" providerId="ADAL" clId="{F5B953ED-52A5-4DDC-B605-44D8BD85C330}" dt="2021-02-13T10:20:11.033" v="103" actId="47"/>
        <pc:sldMkLst>
          <pc:docMk/>
          <pc:sldMk cId="1340181092" sldId="431"/>
        </pc:sldMkLst>
      </pc:sldChg>
      <pc:sldChg chg="del">
        <pc:chgData name="Alejandro" userId="d318735d-b8e5-4f1a-b3a1-33090e35db06" providerId="ADAL" clId="{F5B953ED-52A5-4DDC-B605-44D8BD85C330}" dt="2021-02-13T10:20:16.519" v="104" actId="47"/>
        <pc:sldMkLst>
          <pc:docMk/>
          <pc:sldMk cId="2809402087" sldId="432"/>
        </pc:sldMkLst>
      </pc:sldChg>
      <pc:sldChg chg="del">
        <pc:chgData name="Alejandro" userId="d318735d-b8e5-4f1a-b3a1-33090e35db06" providerId="ADAL" clId="{F5B953ED-52A5-4DDC-B605-44D8BD85C330}" dt="2021-02-13T10:20:16.519" v="104" actId="47"/>
        <pc:sldMkLst>
          <pc:docMk/>
          <pc:sldMk cId="1984374604" sldId="433"/>
        </pc:sldMkLst>
      </pc:sldChg>
      <pc:sldChg chg="del">
        <pc:chgData name="Alejandro" userId="d318735d-b8e5-4f1a-b3a1-33090e35db06" providerId="ADAL" clId="{F5B953ED-52A5-4DDC-B605-44D8BD85C330}" dt="2021-02-13T10:20:21.550" v="105" actId="47"/>
        <pc:sldMkLst>
          <pc:docMk/>
          <pc:sldMk cId="3931845677" sldId="434"/>
        </pc:sldMkLst>
      </pc:sldChg>
      <pc:sldChg chg="del">
        <pc:chgData name="Alejandro" userId="d318735d-b8e5-4f1a-b3a1-33090e35db06" providerId="ADAL" clId="{F5B953ED-52A5-4DDC-B605-44D8BD85C330}" dt="2021-02-13T10:20:16.519" v="104" actId="47"/>
        <pc:sldMkLst>
          <pc:docMk/>
          <pc:sldMk cId="3905372843" sldId="435"/>
        </pc:sldMkLst>
      </pc:sldChg>
      <pc:sldChg chg="ord">
        <pc:chgData name="Alejandro" userId="d318735d-b8e5-4f1a-b3a1-33090e35db06" providerId="ADAL" clId="{F5B953ED-52A5-4DDC-B605-44D8BD85C330}" dt="2021-02-14T17:22:56.968" v="9577"/>
        <pc:sldMkLst>
          <pc:docMk/>
          <pc:sldMk cId="1242834077" sldId="436"/>
        </pc:sldMkLst>
      </pc:sldChg>
      <pc:sldChg chg="del">
        <pc:chgData name="Alejandro" userId="d318735d-b8e5-4f1a-b3a1-33090e35db06" providerId="ADAL" clId="{F5B953ED-52A5-4DDC-B605-44D8BD85C330}" dt="2021-02-13T10:20:16.519" v="104" actId="47"/>
        <pc:sldMkLst>
          <pc:docMk/>
          <pc:sldMk cId="55302712" sldId="437"/>
        </pc:sldMkLst>
      </pc:sldChg>
      <pc:sldChg chg="del">
        <pc:chgData name="Alejandro" userId="d318735d-b8e5-4f1a-b3a1-33090e35db06" providerId="ADAL" clId="{F5B953ED-52A5-4DDC-B605-44D8BD85C330}" dt="2021-02-13T10:20:21.550" v="105" actId="47"/>
        <pc:sldMkLst>
          <pc:docMk/>
          <pc:sldMk cId="3671437195" sldId="438"/>
        </pc:sldMkLst>
      </pc:sldChg>
      <pc:sldChg chg="del">
        <pc:chgData name="Alejandro" userId="d318735d-b8e5-4f1a-b3a1-33090e35db06" providerId="ADAL" clId="{F5B953ED-52A5-4DDC-B605-44D8BD85C330}" dt="2021-02-13T10:20:16.519" v="104" actId="47"/>
        <pc:sldMkLst>
          <pc:docMk/>
          <pc:sldMk cId="3978109004" sldId="439"/>
        </pc:sldMkLst>
      </pc:sldChg>
      <pc:sldChg chg="modSp mod ord">
        <pc:chgData name="Alejandro" userId="d318735d-b8e5-4f1a-b3a1-33090e35db06" providerId="ADAL" clId="{F5B953ED-52A5-4DDC-B605-44D8BD85C330}" dt="2021-02-14T11:04:56.871" v="6055" actId="14100"/>
        <pc:sldMkLst>
          <pc:docMk/>
          <pc:sldMk cId="2993953701" sldId="440"/>
        </pc:sldMkLst>
        <pc:spChg chg="mod">
          <ac:chgData name="Alejandro" userId="d318735d-b8e5-4f1a-b3a1-33090e35db06" providerId="ADAL" clId="{F5B953ED-52A5-4DDC-B605-44D8BD85C330}" dt="2021-02-14T11:03:34.285" v="6045"/>
          <ac:spMkLst>
            <pc:docMk/>
            <pc:sldMk cId="2993953701" sldId="440"/>
            <ac:spMk id="2" creationId="{8B51BE24-99CE-4C26-A1B9-2D1DCAD918B7}"/>
          </ac:spMkLst>
        </pc:spChg>
        <pc:graphicFrameChg chg="mod">
          <ac:chgData name="Alejandro" userId="d318735d-b8e5-4f1a-b3a1-33090e35db06" providerId="ADAL" clId="{F5B953ED-52A5-4DDC-B605-44D8BD85C330}" dt="2021-02-14T11:04:56.871" v="6055" actId="14100"/>
          <ac:graphicFrameMkLst>
            <pc:docMk/>
            <pc:sldMk cId="2993953701" sldId="440"/>
            <ac:graphicFrameMk id="5" creationId="{F5E1DFCF-4DC3-409B-830E-D23FAF5EC8BF}"/>
          </ac:graphicFrameMkLst>
        </pc:graphicFrameChg>
      </pc:sldChg>
      <pc:sldChg chg="del">
        <pc:chgData name="Alejandro" userId="d318735d-b8e5-4f1a-b3a1-33090e35db06" providerId="ADAL" clId="{F5B953ED-52A5-4DDC-B605-44D8BD85C330}" dt="2021-02-13T10:20:21.550" v="105" actId="47"/>
        <pc:sldMkLst>
          <pc:docMk/>
          <pc:sldMk cId="3863112735" sldId="441"/>
        </pc:sldMkLst>
      </pc:sldChg>
      <pc:sldChg chg="addSp delSp modSp mod ord">
        <pc:chgData name="Alejandro" userId="d318735d-b8e5-4f1a-b3a1-33090e35db06" providerId="ADAL" clId="{F5B953ED-52A5-4DDC-B605-44D8BD85C330}" dt="2021-02-13T17:59:35.788" v="1516" actId="1076"/>
        <pc:sldMkLst>
          <pc:docMk/>
          <pc:sldMk cId="3262243348" sldId="442"/>
        </pc:sldMkLst>
        <pc:spChg chg="mod">
          <ac:chgData name="Alejandro" userId="d318735d-b8e5-4f1a-b3a1-33090e35db06" providerId="ADAL" clId="{F5B953ED-52A5-4DDC-B605-44D8BD85C330}" dt="2021-02-13T17:50:51.920" v="1445"/>
          <ac:spMkLst>
            <pc:docMk/>
            <pc:sldMk cId="3262243348" sldId="442"/>
            <ac:spMk id="2" creationId="{87ABC119-455C-4BB6-9F3D-8C730F64CE49}"/>
          </ac:spMkLst>
        </pc:spChg>
        <pc:spChg chg="mod">
          <ac:chgData name="Alejandro" userId="d318735d-b8e5-4f1a-b3a1-33090e35db06" providerId="ADAL" clId="{F5B953ED-52A5-4DDC-B605-44D8BD85C330}" dt="2021-02-13T17:51:21.569" v="1450" actId="5793"/>
          <ac:spMkLst>
            <pc:docMk/>
            <pc:sldMk cId="3262243348" sldId="442"/>
            <ac:spMk id="3" creationId="{9FF567CC-BA96-482C-B6AE-CA869A0D928C}"/>
          </ac:spMkLst>
        </pc:spChg>
        <pc:spChg chg="add mod">
          <ac:chgData name="Alejandro" userId="d318735d-b8e5-4f1a-b3a1-33090e35db06" providerId="ADAL" clId="{F5B953ED-52A5-4DDC-B605-44D8BD85C330}" dt="2021-02-13T17:57:20.761" v="1508" actId="108"/>
          <ac:spMkLst>
            <pc:docMk/>
            <pc:sldMk cId="3262243348" sldId="442"/>
            <ac:spMk id="12" creationId="{A7A41C44-AB61-4609-96A1-36B7658AF238}"/>
          </ac:spMkLst>
        </pc:spChg>
        <pc:spChg chg="add mod">
          <ac:chgData name="Alejandro" userId="d318735d-b8e5-4f1a-b3a1-33090e35db06" providerId="ADAL" clId="{F5B953ED-52A5-4DDC-B605-44D8BD85C330}" dt="2021-02-13T17:59:01.723" v="1512" actId="1076"/>
          <ac:spMkLst>
            <pc:docMk/>
            <pc:sldMk cId="3262243348" sldId="442"/>
            <ac:spMk id="14" creationId="{CDF4DEFB-ED4B-4DBF-9EFC-3322322D5A6C}"/>
          </ac:spMkLst>
        </pc:spChg>
        <pc:spChg chg="add del mod">
          <ac:chgData name="Alejandro" userId="d318735d-b8e5-4f1a-b3a1-33090e35db06" providerId="ADAL" clId="{F5B953ED-52A5-4DDC-B605-44D8BD85C330}" dt="2021-02-13T17:52:28.277" v="1459"/>
          <ac:spMkLst>
            <pc:docMk/>
            <pc:sldMk cId="3262243348" sldId="442"/>
            <ac:spMk id="19" creationId="{138070DD-9745-4216-8A9F-5F96972CA715}"/>
          </ac:spMkLst>
        </pc:spChg>
        <pc:spChg chg="add del mod">
          <ac:chgData name="Alejandro" userId="d318735d-b8e5-4f1a-b3a1-33090e35db06" providerId="ADAL" clId="{F5B953ED-52A5-4DDC-B605-44D8BD85C330}" dt="2021-02-13T17:52:28.277" v="1459"/>
          <ac:spMkLst>
            <pc:docMk/>
            <pc:sldMk cId="3262243348" sldId="442"/>
            <ac:spMk id="20" creationId="{A7C71FD9-6834-4A13-8D0C-AD6C823DDD11}"/>
          </ac:spMkLst>
        </pc:spChg>
        <pc:spChg chg="add mod">
          <ac:chgData name="Alejandro" userId="d318735d-b8e5-4f1a-b3a1-33090e35db06" providerId="ADAL" clId="{F5B953ED-52A5-4DDC-B605-44D8BD85C330}" dt="2021-02-13T17:59:12.941" v="1513" actId="1076"/>
          <ac:spMkLst>
            <pc:docMk/>
            <pc:sldMk cId="3262243348" sldId="442"/>
            <ac:spMk id="23" creationId="{D4698EEB-9EC0-4E28-84CB-B60F1DB5E5AB}"/>
          </ac:spMkLst>
        </pc:spChg>
        <pc:spChg chg="add mod">
          <ac:chgData name="Alejandro" userId="d318735d-b8e5-4f1a-b3a1-33090e35db06" providerId="ADAL" clId="{F5B953ED-52A5-4DDC-B605-44D8BD85C330}" dt="2021-02-13T17:59:12.941" v="1513" actId="1076"/>
          <ac:spMkLst>
            <pc:docMk/>
            <pc:sldMk cId="3262243348" sldId="442"/>
            <ac:spMk id="24" creationId="{F8105BB3-4F01-4D85-BDF4-5FF2B64417B9}"/>
          </ac:spMkLst>
        </pc:spChg>
        <pc:spChg chg="add mod">
          <ac:chgData name="Alejandro" userId="d318735d-b8e5-4f1a-b3a1-33090e35db06" providerId="ADAL" clId="{F5B953ED-52A5-4DDC-B605-44D8BD85C330}" dt="2021-02-13T17:59:32.285" v="1515" actId="1076"/>
          <ac:spMkLst>
            <pc:docMk/>
            <pc:sldMk cId="3262243348" sldId="442"/>
            <ac:spMk id="26" creationId="{7595420D-1292-46D7-8691-F290D1B8E9DC}"/>
          </ac:spMkLst>
        </pc:spChg>
        <pc:picChg chg="mod">
          <ac:chgData name="Alejandro" userId="d318735d-b8e5-4f1a-b3a1-33090e35db06" providerId="ADAL" clId="{F5B953ED-52A5-4DDC-B605-44D8BD85C330}" dt="2021-02-13T17:54:11.487" v="1471" actId="1076"/>
          <ac:picMkLst>
            <pc:docMk/>
            <pc:sldMk cId="3262243348" sldId="442"/>
            <ac:picMk id="5" creationId="{E93A4976-6D1E-47D7-94CC-18DAEC234069}"/>
          </ac:picMkLst>
        </pc:picChg>
        <pc:picChg chg="add mod">
          <ac:chgData name="Alejandro" userId="d318735d-b8e5-4f1a-b3a1-33090e35db06" providerId="ADAL" clId="{F5B953ED-52A5-4DDC-B605-44D8BD85C330}" dt="2021-02-13T17:55:48.711" v="1486" actId="1076"/>
          <ac:picMkLst>
            <pc:docMk/>
            <pc:sldMk cId="3262243348" sldId="442"/>
            <ac:picMk id="10" creationId="{E8F26DC7-49C5-4966-8892-415E5DEBA83C}"/>
          </ac:picMkLst>
        </pc:picChg>
        <pc:picChg chg="add mod">
          <ac:chgData name="Alejandro" userId="d318735d-b8e5-4f1a-b3a1-33090e35db06" providerId="ADAL" clId="{F5B953ED-52A5-4DDC-B605-44D8BD85C330}" dt="2021-02-13T17:55:48.711" v="1486" actId="1076"/>
          <ac:picMkLst>
            <pc:docMk/>
            <pc:sldMk cId="3262243348" sldId="442"/>
            <ac:picMk id="16" creationId="{F2E1DD2C-98BC-43FE-AD11-0DB0F7F4A54B}"/>
          </ac:picMkLst>
        </pc:picChg>
        <pc:picChg chg="add del mod">
          <ac:chgData name="Alejandro" userId="d318735d-b8e5-4f1a-b3a1-33090e35db06" providerId="ADAL" clId="{F5B953ED-52A5-4DDC-B605-44D8BD85C330}" dt="2021-02-13T17:52:28.277" v="1459"/>
          <ac:picMkLst>
            <pc:docMk/>
            <pc:sldMk cId="3262243348" sldId="442"/>
            <ac:picMk id="17" creationId="{095816F2-0311-4275-B7E1-11B994C368EE}"/>
          </ac:picMkLst>
        </pc:picChg>
        <pc:picChg chg="add del mod">
          <ac:chgData name="Alejandro" userId="d318735d-b8e5-4f1a-b3a1-33090e35db06" providerId="ADAL" clId="{F5B953ED-52A5-4DDC-B605-44D8BD85C330}" dt="2021-02-13T17:52:28.277" v="1459"/>
          <ac:picMkLst>
            <pc:docMk/>
            <pc:sldMk cId="3262243348" sldId="442"/>
            <ac:picMk id="18" creationId="{9DF6A208-BDB1-466A-942A-F6007344C5A9}"/>
          </ac:picMkLst>
        </pc:picChg>
        <pc:picChg chg="add mod">
          <ac:chgData name="Alejandro" userId="d318735d-b8e5-4f1a-b3a1-33090e35db06" providerId="ADAL" clId="{F5B953ED-52A5-4DDC-B605-44D8BD85C330}" dt="2021-02-13T17:59:12.941" v="1513" actId="1076"/>
          <ac:picMkLst>
            <pc:docMk/>
            <pc:sldMk cId="3262243348" sldId="442"/>
            <ac:picMk id="21" creationId="{79885AD3-4040-4B2E-99F8-3C2C713E1DE2}"/>
          </ac:picMkLst>
        </pc:picChg>
        <pc:picChg chg="add mod">
          <ac:chgData name="Alejandro" userId="d318735d-b8e5-4f1a-b3a1-33090e35db06" providerId="ADAL" clId="{F5B953ED-52A5-4DDC-B605-44D8BD85C330}" dt="2021-02-13T17:59:12.941" v="1513" actId="1076"/>
          <ac:picMkLst>
            <pc:docMk/>
            <pc:sldMk cId="3262243348" sldId="442"/>
            <ac:picMk id="22" creationId="{689701A7-EFFF-4B70-84D5-F364EF0B8370}"/>
          </ac:picMkLst>
        </pc:picChg>
        <pc:picChg chg="add mod">
          <ac:chgData name="Alejandro" userId="d318735d-b8e5-4f1a-b3a1-33090e35db06" providerId="ADAL" clId="{F5B953ED-52A5-4DDC-B605-44D8BD85C330}" dt="2021-02-13T17:59:35.788" v="1516" actId="1076"/>
          <ac:picMkLst>
            <pc:docMk/>
            <pc:sldMk cId="3262243348" sldId="442"/>
            <ac:picMk id="25" creationId="{0E700735-2F29-4398-9BAA-ABAAA51AB84A}"/>
          </ac:picMkLst>
        </pc:picChg>
      </pc:sldChg>
      <pc:sldChg chg="modSp mod ord">
        <pc:chgData name="Alejandro" userId="d318735d-b8e5-4f1a-b3a1-33090e35db06" providerId="ADAL" clId="{F5B953ED-52A5-4DDC-B605-44D8BD85C330}" dt="2021-02-13T16:17:23.591" v="836"/>
        <pc:sldMkLst>
          <pc:docMk/>
          <pc:sldMk cId="3623141854" sldId="443"/>
        </pc:sldMkLst>
        <pc:spChg chg="mod">
          <ac:chgData name="Alejandro" userId="d318735d-b8e5-4f1a-b3a1-33090e35db06" providerId="ADAL" clId="{F5B953ED-52A5-4DDC-B605-44D8BD85C330}" dt="2021-02-13T15:46:56.131" v="442" actId="27636"/>
          <ac:spMkLst>
            <pc:docMk/>
            <pc:sldMk cId="3623141854" sldId="443"/>
            <ac:spMk id="2" creationId="{8B3A96E5-B8A8-4001-8936-6AD582EB42E6}"/>
          </ac:spMkLst>
        </pc:spChg>
        <pc:spChg chg="mod">
          <ac:chgData name="Alejandro" userId="d318735d-b8e5-4f1a-b3a1-33090e35db06" providerId="ADAL" clId="{F5B953ED-52A5-4DDC-B605-44D8BD85C330}" dt="2021-02-13T15:48:05.548" v="472" actId="20577"/>
          <ac:spMkLst>
            <pc:docMk/>
            <pc:sldMk cId="3623141854" sldId="443"/>
            <ac:spMk id="3" creationId="{BFF21703-2547-4CB0-B0D9-4E898124C909}"/>
          </ac:spMkLst>
        </pc:spChg>
      </pc:sldChg>
      <pc:sldChg chg="del">
        <pc:chgData name="Alejandro" userId="d318735d-b8e5-4f1a-b3a1-33090e35db06" providerId="ADAL" clId="{F5B953ED-52A5-4DDC-B605-44D8BD85C330}" dt="2021-02-13T10:20:28.552" v="107" actId="47"/>
        <pc:sldMkLst>
          <pc:docMk/>
          <pc:sldMk cId="2758022771" sldId="444"/>
        </pc:sldMkLst>
      </pc:sldChg>
      <pc:sldChg chg="del">
        <pc:chgData name="Alejandro" userId="d318735d-b8e5-4f1a-b3a1-33090e35db06" providerId="ADAL" clId="{F5B953ED-52A5-4DDC-B605-44D8BD85C330}" dt="2021-02-13T10:20:21.550" v="105" actId="47"/>
        <pc:sldMkLst>
          <pc:docMk/>
          <pc:sldMk cId="655506718" sldId="445"/>
        </pc:sldMkLst>
      </pc:sldChg>
      <pc:sldChg chg="del">
        <pc:chgData name="Alejandro" userId="d318735d-b8e5-4f1a-b3a1-33090e35db06" providerId="ADAL" clId="{F5B953ED-52A5-4DDC-B605-44D8BD85C330}" dt="2021-02-13T10:20:21.550" v="105" actId="47"/>
        <pc:sldMkLst>
          <pc:docMk/>
          <pc:sldMk cId="3089340945" sldId="446"/>
        </pc:sldMkLst>
      </pc:sldChg>
      <pc:sldChg chg="modSp mod ord">
        <pc:chgData name="Alejandro" userId="d318735d-b8e5-4f1a-b3a1-33090e35db06" providerId="ADAL" clId="{F5B953ED-52A5-4DDC-B605-44D8BD85C330}" dt="2021-02-16T14:02:32.359" v="13549" actId="6549"/>
        <pc:sldMkLst>
          <pc:docMk/>
          <pc:sldMk cId="2961811942" sldId="447"/>
        </pc:sldMkLst>
        <pc:spChg chg="mod">
          <ac:chgData name="Alejandro" userId="d318735d-b8e5-4f1a-b3a1-33090e35db06" providerId="ADAL" clId="{F5B953ED-52A5-4DDC-B605-44D8BD85C330}" dt="2021-02-16T14:02:19.519" v="13548" actId="20577"/>
          <ac:spMkLst>
            <pc:docMk/>
            <pc:sldMk cId="2961811942" sldId="447"/>
            <ac:spMk id="5" creationId="{339818F0-DA68-44ED-BDF7-B3DECE3749BF}"/>
          </ac:spMkLst>
        </pc:spChg>
        <pc:spChg chg="mod">
          <ac:chgData name="Alejandro" userId="d318735d-b8e5-4f1a-b3a1-33090e35db06" providerId="ADAL" clId="{F5B953ED-52A5-4DDC-B605-44D8BD85C330}" dt="2021-02-16T14:02:32.359" v="13549" actId="6549"/>
          <ac:spMkLst>
            <pc:docMk/>
            <pc:sldMk cId="2961811942" sldId="447"/>
            <ac:spMk id="6" creationId="{C34FB62E-2971-4803-835F-FBF4686A302A}"/>
          </ac:spMkLst>
        </pc:spChg>
      </pc:sldChg>
      <pc:sldChg chg="ord">
        <pc:chgData name="Alejandro" userId="d318735d-b8e5-4f1a-b3a1-33090e35db06" providerId="ADAL" clId="{F5B953ED-52A5-4DDC-B605-44D8BD85C330}" dt="2021-02-14T17:23:18.290" v="9581"/>
        <pc:sldMkLst>
          <pc:docMk/>
          <pc:sldMk cId="1280123826" sldId="448"/>
        </pc:sldMkLst>
      </pc:sldChg>
      <pc:sldChg chg="del">
        <pc:chgData name="Alejandro" userId="d318735d-b8e5-4f1a-b3a1-33090e35db06" providerId="ADAL" clId="{F5B953ED-52A5-4DDC-B605-44D8BD85C330}" dt="2021-02-13T10:19:59.287" v="98" actId="47"/>
        <pc:sldMkLst>
          <pc:docMk/>
          <pc:sldMk cId="2997265018" sldId="449"/>
        </pc:sldMkLst>
      </pc:sldChg>
      <pc:sldChg chg="addSp delSp add del setBg delDesignElem">
        <pc:chgData name="Alejandro" userId="d318735d-b8e5-4f1a-b3a1-33090e35db06" providerId="ADAL" clId="{F5B953ED-52A5-4DDC-B605-44D8BD85C330}" dt="2021-02-13T17:38:12.105" v="1227"/>
        <pc:sldMkLst>
          <pc:docMk/>
          <pc:sldMk cId="745506522" sldId="450"/>
        </pc:sldMkLst>
        <pc:spChg chg="add del">
          <ac:chgData name="Alejandro" userId="d318735d-b8e5-4f1a-b3a1-33090e35db06" providerId="ADAL" clId="{F5B953ED-52A5-4DDC-B605-44D8BD85C330}" dt="2021-02-13T17:38:12.105" v="1227"/>
          <ac:spMkLst>
            <pc:docMk/>
            <pc:sldMk cId="745506522" sldId="450"/>
            <ac:spMk id="8" creationId="{A9CB0874-88B8-43D3-B0B6-C32F790F790D}"/>
          </ac:spMkLst>
        </pc:spChg>
        <pc:grpChg chg="add del">
          <ac:chgData name="Alejandro" userId="d318735d-b8e5-4f1a-b3a1-33090e35db06" providerId="ADAL" clId="{F5B953ED-52A5-4DDC-B605-44D8BD85C330}" dt="2021-02-13T17:38:12.105" v="1227"/>
          <ac:grpSpMkLst>
            <pc:docMk/>
            <pc:sldMk cId="745506522" sldId="450"/>
            <ac:grpSpMk id="10" creationId="{4BFD067A-52BE-40EE-B7CA-391830B9A265}"/>
          </ac:grpSpMkLst>
        </pc:grpChg>
        <pc:grpChg chg="add del">
          <ac:chgData name="Alejandro" userId="d318735d-b8e5-4f1a-b3a1-33090e35db06" providerId="ADAL" clId="{F5B953ED-52A5-4DDC-B605-44D8BD85C330}" dt="2021-02-13T17:38:12.105" v="1227"/>
          <ac:grpSpMkLst>
            <pc:docMk/>
            <pc:sldMk cId="745506522" sldId="450"/>
            <ac:grpSpMk id="14" creationId="{C15B8CC4-8CCE-428F-AE7E-28D178984CEC}"/>
          </ac:grpSpMkLst>
        </pc:grpChg>
      </pc:sldChg>
      <pc:sldChg chg="modSp add del mod ord">
        <pc:chgData name="Alejandro" userId="d318735d-b8e5-4f1a-b3a1-33090e35db06" providerId="ADAL" clId="{F5B953ED-52A5-4DDC-B605-44D8BD85C330}" dt="2021-02-14T11:56:49.414" v="7137" actId="6549"/>
        <pc:sldMkLst>
          <pc:docMk/>
          <pc:sldMk cId="2319855233" sldId="450"/>
        </pc:sldMkLst>
        <pc:spChg chg="mod">
          <ac:chgData name="Alejandro" userId="d318735d-b8e5-4f1a-b3a1-33090e35db06" providerId="ADAL" clId="{F5B953ED-52A5-4DDC-B605-44D8BD85C330}" dt="2021-02-13T17:39:04.302" v="1231"/>
          <ac:spMkLst>
            <pc:docMk/>
            <pc:sldMk cId="2319855233" sldId="450"/>
            <ac:spMk id="2" creationId="{E21D4E3D-A894-4A43-8FA4-264B1CECCC80}"/>
          </ac:spMkLst>
        </pc:spChg>
        <pc:spChg chg="mod">
          <ac:chgData name="Alejandro" userId="d318735d-b8e5-4f1a-b3a1-33090e35db06" providerId="ADAL" clId="{F5B953ED-52A5-4DDC-B605-44D8BD85C330}" dt="2021-02-14T11:56:49.414" v="7137" actId="6549"/>
          <ac:spMkLst>
            <pc:docMk/>
            <pc:sldMk cId="2319855233" sldId="450"/>
            <ac:spMk id="3" creationId="{4B4793B9-2F06-4975-BBED-0A73A9C806DA}"/>
          </ac:spMkLst>
        </pc:spChg>
      </pc:sldChg>
      <pc:sldChg chg="del">
        <pc:chgData name="Alejandro" userId="d318735d-b8e5-4f1a-b3a1-33090e35db06" providerId="ADAL" clId="{F5B953ED-52A5-4DDC-B605-44D8BD85C330}" dt="2021-02-13T10:20:52.479" v="114" actId="47"/>
        <pc:sldMkLst>
          <pc:docMk/>
          <pc:sldMk cId="1348248393" sldId="451"/>
        </pc:sldMkLst>
      </pc:sldChg>
      <pc:sldChg chg="del">
        <pc:chgData name="Alejandro" userId="d318735d-b8e5-4f1a-b3a1-33090e35db06" providerId="ADAL" clId="{F5B953ED-52A5-4DDC-B605-44D8BD85C330}" dt="2021-02-13T10:20:52.479" v="114" actId="47"/>
        <pc:sldMkLst>
          <pc:docMk/>
          <pc:sldMk cId="1099948553" sldId="452"/>
        </pc:sldMkLst>
      </pc:sldChg>
      <pc:sldChg chg="del">
        <pc:chgData name="Alejandro" userId="d318735d-b8e5-4f1a-b3a1-33090e35db06" providerId="ADAL" clId="{F5B953ED-52A5-4DDC-B605-44D8BD85C330}" dt="2021-02-13T10:20:25.575" v="106" actId="47"/>
        <pc:sldMkLst>
          <pc:docMk/>
          <pc:sldMk cId="752593301" sldId="453"/>
        </pc:sldMkLst>
      </pc:sldChg>
      <pc:sldChg chg="del">
        <pc:chgData name="Alejandro" userId="d318735d-b8e5-4f1a-b3a1-33090e35db06" providerId="ADAL" clId="{F5B953ED-52A5-4DDC-B605-44D8BD85C330}" dt="2021-02-13T10:24:49.007" v="168" actId="47"/>
        <pc:sldMkLst>
          <pc:docMk/>
          <pc:sldMk cId="1697743968" sldId="454"/>
        </pc:sldMkLst>
      </pc:sldChg>
      <pc:sldChg chg="del">
        <pc:chgData name="Alejandro" userId="d318735d-b8e5-4f1a-b3a1-33090e35db06" providerId="ADAL" clId="{F5B953ED-52A5-4DDC-B605-44D8BD85C330}" dt="2021-02-13T10:24:31.228" v="165" actId="47"/>
        <pc:sldMkLst>
          <pc:docMk/>
          <pc:sldMk cId="3387244444" sldId="455"/>
        </pc:sldMkLst>
      </pc:sldChg>
      <pc:sldChg chg="del">
        <pc:chgData name="Alejandro" userId="d318735d-b8e5-4f1a-b3a1-33090e35db06" providerId="ADAL" clId="{F5B953ED-52A5-4DDC-B605-44D8BD85C330}" dt="2021-02-13T10:20:52.479" v="114" actId="47"/>
        <pc:sldMkLst>
          <pc:docMk/>
          <pc:sldMk cId="2996842922" sldId="456"/>
        </pc:sldMkLst>
      </pc:sldChg>
      <pc:sldChg chg="del">
        <pc:chgData name="Alejandro" userId="d318735d-b8e5-4f1a-b3a1-33090e35db06" providerId="ADAL" clId="{F5B953ED-52A5-4DDC-B605-44D8BD85C330}" dt="2021-02-13T10:20:52.479" v="114" actId="47"/>
        <pc:sldMkLst>
          <pc:docMk/>
          <pc:sldMk cId="2969946269" sldId="457"/>
        </pc:sldMkLst>
      </pc:sldChg>
      <pc:sldChg chg="addSp delSp modSp mod ord">
        <pc:chgData name="Alejandro" userId="d318735d-b8e5-4f1a-b3a1-33090e35db06" providerId="ADAL" clId="{F5B953ED-52A5-4DDC-B605-44D8BD85C330}" dt="2021-02-13T16:09:37.909" v="773"/>
        <pc:sldMkLst>
          <pc:docMk/>
          <pc:sldMk cId="521690547" sldId="458"/>
        </pc:sldMkLst>
        <pc:spChg chg="mod">
          <ac:chgData name="Alejandro" userId="d318735d-b8e5-4f1a-b3a1-33090e35db06" providerId="ADAL" clId="{F5B953ED-52A5-4DDC-B605-44D8BD85C330}" dt="2021-02-13T16:01:57.340" v="698" actId="26606"/>
          <ac:spMkLst>
            <pc:docMk/>
            <pc:sldMk cId="521690547" sldId="458"/>
            <ac:spMk id="5" creationId="{66A986A5-7142-4FA6-92B2-118EB76A1D15}"/>
          </ac:spMkLst>
        </pc:spChg>
        <pc:spChg chg="mod">
          <ac:chgData name="Alejandro" userId="d318735d-b8e5-4f1a-b3a1-33090e35db06" providerId="ADAL" clId="{F5B953ED-52A5-4DDC-B605-44D8BD85C330}" dt="2021-02-13T16:01:57.340" v="698" actId="26606"/>
          <ac:spMkLst>
            <pc:docMk/>
            <pc:sldMk cId="521690547" sldId="458"/>
            <ac:spMk id="6" creationId="{30938A94-FB24-422B-B642-7182769E97E8}"/>
          </ac:spMkLst>
        </pc:spChg>
        <pc:spChg chg="add">
          <ac:chgData name="Alejandro" userId="d318735d-b8e5-4f1a-b3a1-33090e35db06" providerId="ADAL" clId="{F5B953ED-52A5-4DDC-B605-44D8BD85C330}" dt="2021-02-13T16:01:57.340" v="698" actId="26606"/>
          <ac:spMkLst>
            <pc:docMk/>
            <pc:sldMk cId="521690547" sldId="458"/>
            <ac:spMk id="17" creationId="{3CD9DF72-87A3-404E-A828-84CBF11A8303}"/>
          </ac:spMkLst>
        </pc:spChg>
        <pc:picChg chg="mod ord">
          <ac:chgData name="Alejandro" userId="d318735d-b8e5-4f1a-b3a1-33090e35db06" providerId="ADAL" clId="{F5B953ED-52A5-4DDC-B605-44D8BD85C330}" dt="2021-02-13T16:01:57.340" v="698" actId="26606"/>
          <ac:picMkLst>
            <pc:docMk/>
            <pc:sldMk cId="521690547" sldId="458"/>
            <ac:picMk id="8" creationId="{94271735-CA0D-43F6-98A6-592FC314AE0E}"/>
          </ac:picMkLst>
        </pc:picChg>
        <pc:cxnChg chg="del">
          <ac:chgData name="Alejandro" userId="d318735d-b8e5-4f1a-b3a1-33090e35db06" providerId="ADAL" clId="{F5B953ED-52A5-4DDC-B605-44D8BD85C330}" dt="2021-02-13T16:01:57.340" v="698" actId="26606"/>
          <ac:cxnSpMkLst>
            <pc:docMk/>
            <pc:sldMk cId="521690547" sldId="458"/>
            <ac:cxnSpMk id="12" creationId="{A7F400EE-A8A5-48AF-B4D6-291B52C6F0B0}"/>
          </ac:cxnSpMkLst>
        </pc:cxnChg>
        <pc:cxnChg chg="add">
          <ac:chgData name="Alejandro" userId="d318735d-b8e5-4f1a-b3a1-33090e35db06" providerId="ADAL" clId="{F5B953ED-52A5-4DDC-B605-44D8BD85C330}" dt="2021-02-13T16:01:57.340" v="698" actId="26606"/>
          <ac:cxnSpMkLst>
            <pc:docMk/>
            <pc:sldMk cId="521690547" sldId="458"/>
            <ac:cxnSpMk id="19" creationId="{20E3A342-4D61-4E3F-AF90-1AB42AEB96CC}"/>
          </ac:cxnSpMkLst>
        </pc:cxnChg>
      </pc:sldChg>
      <pc:sldChg chg="modSp mod ord">
        <pc:chgData name="Alejandro" userId="d318735d-b8e5-4f1a-b3a1-33090e35db06" providerId="ADAL" clId="{F5B953ED-52A5-4DDC-B605-44D8BD85C330}" dt="2021-02-14T17:22:56.968" v="9577"/>
        <pc:sldMkLst>
          <pc:docMk/>
          <pc:sldMk cId="2954778885" sldId="459"/>
        </pc:sldMkLst>
        <pc:spChg chg="mod">
          <ac:chgData name="Alejandro" userId="d318735d-b8e5-4f1a-b3a1-33090e35db06" providerId="ADAL" clId="{F5B953ED-52A5-4DDC-B605-44D8BD85C330}" dt="2021-02-13T17:37:45.535" v="1222"/>
          <ac:spMkLst>
            <pc:docMk/>
            <pc:sldMk cId="2954778885" sldId="459"/>
            <ac:spMk id="2" creationId="{1C3CF358-4018-47B5-8BA7-FE818A365069}"/>
          </ac:spMkLst>
        </pc:spChg>
      </pc:sldChg>
      <pc:sldChg chg="del">
        <pc:chgData name="Alejandro" userId="d318735d-b8e5-4f1a-b3a1-33090e35db06" providerId="ADAL" clId="{F5B953ED-52A5-4DDC-B605-44D8BD85C330}" dt="2021-02-13T10:15:15.840" v="21" actId="47"/>
        <pc:sldMkLst>
          <pc:docMk/>
          <pc:sldMk cId="3987892806" sldId="461"/>
        </pc:sldMkLst>
      </pc:sldChg>
      <pc:sldChg chg="addSp delSp modSp mod ord modClrScheme delDesignElem chgLayout">
        <pc:chgData name="Alejandro" userId="d318735d-b8e5-4f1a-b3a1-33090e35db06" providerId="ADAL" clId="{F5B953ED-52A5-4DDC-B605-44D8BD85C330}" dt="2021-02-13T18:03:55.272" v="1554" actId="14100"/>
        <pc:sldMkLst>
          <pc:docMk/>
          <pc:sldMk cId="3157319461" sldId="462"/>
        </pc:sldMkLst>
        <pc:spChg chg="del mod ord">
          <ac:chgData name="Alejandro" userId="d318735d-b8e5-4f1a-b3a1-33090e35db06" providerId="ADAL" clId="{F5B953ED-52A5-4DDC-B605-44D8BD85C330}" dt="2021-02-13T18:00:31.579" v="1523" actId="478"/>
          <ac:spMkLst>
            <pc:docMk/>
            <pc:sldMk cId="3157319461" sldId="462"/>
            <ac:spMk id="2" creationId="{4EBB6896-E304-4348-89B4-5CE47DF9B72C}"/>
          </ac:spMkLst>
        </pc:spChg>
        <pc:spChg chg="del">
          <ac:chgData name="Alejandro" userId="d318735d-b8e5-4f1a-b3a1-33090e35db06" providerId="ADAL" clId="{F5B953ED-52A5-4DDC-B605-44D8BD85C330}" dt="2021-02-13T18:00:21.244" v="1521" actId="478"/>
          <ac:spMkLst>
            <pc:docMk/>
            <pc:sldMk cId="3157319461" sldId="462"/>
            <ac:spMk id="7" creationId="{A4042108-9EDA-44A0-AC23-75D6F0746760}"/>
          </ac:spMkLst>
        </pc:spChg>
        <pc:spChg chg="del">
          <ac:chgData name="Alejandro" userId="d318735d-b8e5-4f1a-b3a1-33090e35db06" providerId="ADAL" clId="{F5B953ED-52A5-4DDC-B605-44D8BD85C330}" dt="2021-02-13T18:00:21.244" v="1521" actId="478"/>
          <ac:spMkLst>
            <pc:docMk/>
            <pc:sldMk cId="3157319461" sldId="462"/>
            <ac:spMk id="8" creationId="{DA52F4B2-7560-4599-85E8-2AB010A3ACB9}"/>
          </ac:spMkLst>
        </pc:spChg>
        <pc:spChg chg="del">
          <ac:chgData name="Alejandro" userId="d318735d-b8e5-4f1a-b3a1-33090e35db06" providerId="ADAL" clId="{F5B953ED-52A5-4DDC-B605-44D8BD85C330}" dt="2021-02-13T18:00:14.168" v="1520" actId="700"/>
          <ac:spMkLst>
            <pc:docMk/>
            <pc:sldMk cId="3157319461" sldId="462"/>
            <ac:spMk id="9" creationId="{C1DD1A8A-57D5-4A81-AD04-532B043C5611}"/>
          </ac:spMkLst>
        </pc:spChg>
        <pc:spChg chg="del">
          <ac:chgData name="Alejandro" userId="d318735d-b8e5-4f1a-b3a1-33090e35db06" providerId="ADAL" clId="{F5B953ED-52A5-4DDC-B605-44D8BD85C330}" dt="2021-02-13T18:00:21.244" v="1521" actId="478"/>
          <ac:spMkLst>
            <pc:docMk/>
            <pc:sldMk cId="3157319461" sldId="462"/>
            <ac:spMk id="10" creationId="{890A9DD9-1D36-45A0-9C9E-BC2BFCBF3C0C}"/>
          </ac:spMkLst>
        </pc:spChg>
        <pc:spChg chg="del">
          <ac:chgData name="Alejandro" userId="d318735d-b8e5-4f1a-b3a1-33090e35db06" providerId="ADAL" clId="{F5B953ED-52A5-4DDC-B605-44D8BD85C330}" dt="2021-02-13T18:00:14.168" v="1520" actId="700"/>
          <ac:spMkLst>
            <pc:docMk/>
            <pc:sldMk cId="3157319461" sldId="462"/>
            <ac:spMk id="11" creationId="{007891EC-4501-44ED-A8C8-B11B6DB767AB}"/>
          </ac:spMkLst>
        </pc:spChg>
        <pc:spChg chg="del">
          <ac:chgData name="Alejandro" userId="d318735d-b8e5-4f1a-b3a1-33090e35db06" providerId="ADAL" clId="{F5B953ED-52A5-4DDC-B605-44D8BD85C330}" dt="2021-02-13T18:00:21.244" v="1521" actId="478"/>
          <ac:spMkLst>
            <pc:docMk/>
            <pc:sldMk cId="3157319461" sldId="462"/>
            <ac:spMk id="12" creationId="{B29DAC68-860B-46E1-9A9F-0AC7FA5882BD}"/>
          </ac:spMkLst>
        </pc:spChg>
        <pc:spChg chg="del">
          <ac:chgData name="Alejandro" userId="d318735d-b8e5-4f1a-b3a1-33090e35db06" providerId="ADAL" clId="{F5B953ED-52A5-4DDC-B605-44D8BD85C330}" dt="2021-02-13T18:00:21.244" v="1521" actId="478"/>
          <ac:spMkLst>
            <pc:docMk/>
            <pc:sldMk cId="3157319461" sldId="462"/>
            <ac:spMk id="13" creationId="{CFA94093-CCF6-41A5-B1E9-72FBAC5F07A9}"/>
          </ac:spMkLst>
        </pc:spChg>
        <pc:spChg chg="del">
          <ac:chgData name="Alejandro" userId="d318735d-b8e5-4f1a-b3a1-33090e35db06" providerId="ADAL" clId="{F5B953ED-52A5-4DDC-B605-44D8BD85C330}" dt="2021-02-13T18:00:21.244" v="1521" actId="478"/>
          <ac:spMkLst>
            <pc:docMk/>
            <pc:sldMk cId="3157319461" sldId="462"/>
            <ac:spMk id="14" creationId="{A597B2F2-0485-4609-A6F1-6B1BE4E87300}"/>
          </ac:spMkLst>
        </pc:spChg>
        <pc:spChg chg="del">
          <ac:chgData name="Alejandro" userId="d318735d-b8e5-4f1a-b3a1-33090e35db06" providerId="ADAL" clId="{F5B953ED-52A5-4DDC-B605-44D8BD85C330}" dt="2021-02-13T18:00:21.244" v="1521" actId="478"/>
          <ac:spMkLst>
            <pc:docMk/>
            <pc:sldMk cId="3157319461" sldId="462"/>
            <ac:spMk id="15" creationId="{1D20F685-A093-4F18-ADD8-B900D6DC008A}"/>
          </ac:spMkLst>
        </pc:spChg>
        <pc:spChg chg="del">
          <ac:chgData name="Alejandro" userId="d318735d-b8e5-4f1a-b3a1-33090e35db06" providerId="ADAL" clId="{F5B953ED-52A5-4DDC-B605-44D8BD85C330}" dt="2021-02-13T18:00:21.244" v="1521" actId="478"/>
          <ac:spMkLst>
            <pc:docMk/>
            <pc:sldMk cId="3157319461" sldId="462"/>
            <ac:spMk id="16" creationId="{2C9EAAD2-C444-439E-8A48-9FCD4563B670}"/>
          </ac:spMkLst>
        </pc:spChg>
        <pc:spChg chg="del">
          <ac:chgData name="Alejandro" userId="d318735d-b8e5-4f1a-b3a1-33090e35db06" providerId="ADAL" clId="{F5B953ED-52A5-4DDC-B605-44D8BD85C330}" dt="2021-02-13T18:00:21.244" v="1521" actId="478"/>
          <ac:spMkLst>
            <pc:docMk/>
            <pc:sldMk cId="3157319461" sldId="462"/>
            <ac:spMk id="17" creationId="{5ED9B949-B730-49C5-8B0F-8B5814EC84AE}"/>
          </ac:spMkLst>
        </pc:spChg>
        <pc:spChg chg="del">
          <ac:chgData name="Alejandro" userId="d318735d-b8e5-4f1a-b3a1-33090e35db06" providerId="ADAL" clId="{F5B953ED-52A5-4DDC-B605-44D8BD85C330}" dt="2021-02-13T18:00:21.244" v="1521" actId="478"/>
          <ac:spMkLst>
            <pc:docMk/>
            <pc:sldMk cId="3157319461" sldId="462"/>
            <ac:spMk id="18" creationId="{EE11D1AC-3E8E-48AA-BA38-5E7097447DAD}"/>
          </ac:spMkLst>
        </pc:spChg>
        <pc:spChg chg="del">
          <ac:chgData name="Alejandro" userId="d318735d-b8e5-4f1a-b3a1-33090e35db06" providerId="ADAL" clId="{F5B953ED-52A5-4DDC-B605-44D8BD85C330}" dt="2021-02-13T18:00:21.244" v="1521" actId="478"/>
          <ac:spMkLst>
            <pc:docMk/>
            <pc:sldMk cId="3157319461" sldId="462"/>
            <ac:spMk id="19" creationId="{51AEF938-7CA4-4C26-B44F-2498D4E28977}"/>
          </ac:spMkLst>
        </pc:spChg>
        <pc:spChg chg="del">
          <ac:chgData name="Alejandro" userId="d318735d-b8e5-4f1a-b3a1-33090e35db06" providerId="ADAL" clId="{F5B953ED-52A5-4DDC-B605-44D8BD85C330}" dt="2021-02-13T18:00:21.244" v="1521" actId="478"/>
          <ac:spMkLst>
            <pc:docMk/>
            <pc:sldMk cId="3157319461" sldId="462"/>
            <ac:spMk id="20" creationId="{77A79952-2D44-441A-807A-F72A436CE60A}"/>
          </ac:spMkLst>
        </pc:spChg>
        <pc:spChg chg="del">
          <ac:chgData name="Alejandro" userId="d318735d-b8e5-4f1a-b3a1-33090e35db06" providerId="ADAL" clId="{F5B953ED-52A5-4DDC-B605-44D8BD85C330}" dt="2021-02-13T18:00:21.244" v="1521" actId="478"/>
          <ac:spMkLst>
            <pc:docMk/>
            <pc:sldMk cId="3157319461" sldId="462"/>
            <ac:spMk id="21" creationId="{590BBD01-FC6E-4688-86DA-A016592A9707}"/>
          </ac:spMkLst>
        </pc:spChg>
        <pc:spChg chg="del">
          <ac:chgData name="Alejandro" userId="d318735d-b8e5-4f1a-b3a1-33090e35db06" providerId="ADAL" clId="{F5B953ED-52A5-4DDC-B605-44D8BD85C330}" dt="2021-02-13T18:00:21.244" v="1521" actId="478"/>
          <ac:spMkLst>
            <pc:docMk/>
            <pc:sldMk cId="3157319461" sldId="462"/>
            <ac:spMk id="22" creationId="{F348A385-0A50-499E-90BC-EB2415297AD5}"/>
          </ac:spMkLst>
        </pc:spChg>
        <pc:spChg chg="del">
          <ac:chgData name="Alejandro" userId="d318735d-b8e5-4f1a-b3a1-33090e35db06" providerId="ADAL" clId="{F5B953ED-52A5-4DDC-B605-44D8BD85C330}" dt="2021-02-13T18:00:21.244" v="1521" actId="478"/>
          <ac:spMkLst>
            <pc:docMk/>
            <pc:sldMk cId="3157319461" sldId="462"/>
            <ac:spMk id="23" creationId="{28D6B558-B703-422C-85D0-65802855E4D4}"/>
          </ac:spMkLst>
        </pc:spChg>
        <pc:spChg chg="add mod">
          <ac:chgData name="Alejandro" userId="d318735d-b8e5-4f1a-b3a1-33090e35db06" providerId="ADAL" clId="{F5B953ED-52A5-4DDC-B605-44D8BD85C330}" dt="2021-02-13T18:03:01.635" v="1545" actId="17032"/>
          <ac:spMkLst>
            <pc:docMk/>
            <pc:sldMk cId="3157319461" sldId="462"/>
            <ac:spMk id="26" creationId="{5A0D9771-70EF-49DC-9008-3C5E5E9B2D65}"/>
          </ac:spMkLst>
        </pc:spChg>
        <pc:spChg chg="add mod">
          <ac:chgData name="Alejandro" userId="d318735d-b8e5-4f1a-b3a1-33090e35db06" providerId="ADAL" clId="{F5B953ED-52A5-4DDC-B605-44D8BD85C330}" dt="2021-02-13T18:03:55.272" v="1554" actId="14100"/>
          <ac:spMkLst>
            <pc:docMk/>
            <pc:sldMk cId="3157319461" sldId="462"/>
            <ac:spMk id="27" creationId="{DF4F419D-20F6-4EA2-B537-3E6CD30C725E}"/>
          </ac:spMkLst>
        </pc:spChg>
        <pc:picChg chg="mod">
          <ac:chgData name="Alejandro" userId="d318735d-b8e5-4f1a-b3a1-33090e35db06" providerId="ADAL" clId="{F5B953ED-52A5-4DDC-B605-44D8BD85C330}" dt="2021-02-13T18:03:21.821" v="1549" actId="1076"/>
          <ac:picMkLst>
            <pc:docMk/>
            <pc:sldMk cId="3157319461" sldId="462"/>
            <ac:picMk id="5" creationId="{2D445305-EEFB-437C-95C5-75CD00A4F3A4}"/>
          </ac:picMkLst>
        </pc:picChg>
        <pc:picChg chg="add mod">
          <ac:chgData name="Alejandro" userId="d318735d-b8e5-4f1a-b3a1-33090e35db06" providerId="ADAL" clId="{F5B953ED-52A5-4DDC-B605-44D8BD85C330}" dt="2021-02-13T18:01:12.447" v="1529" actId="14100"/>
          <ac:picMkLst>
            <pc:docMk/>
            <pc:sldMk cId="3157319461" sldId="462"/>
            <ac:picMk id="24" creationId="{AA88D988-B24A-4872-8CD7-04F7819EDAEB}"/>
          </ac:picMkLst>
        </pc:picChg>
        <pc:picChg chg="add mod">
          <ac:chgData name="Alejandro" userId="d318735d-b8e5-4f1a-b3a1-33090e35db06" providerId="ADAL" clId="{F5B953ED-52A5-4DDC-B605-44D8BD85C330}" dt="2021-02-13T18:01:19.445" v="1531" actId="1076"/>
          <ac:picMkLst>
            <pc:docMk/>
            <pc:sldMk cId="3157319461" sldId="462"/>
            <ac:picMk id="25" creationId="{9649FBCE-A082-4975-928D-638D110BE8AD}"/>
          </ac:picMkLst>
        </pc:picChg>
      </pc:sldChg>
      <pc:sldChg chg="del ord">
        <pc:chgData name="Alejandro" userId="d318735d-b8e5-4f1a-b3a1-33090e35db06" providerId="ADAL" clId="{F5B953ED-52A5-4DDC-B605-44D8BD85C330}" dt="2021-02-13T18:12:17.949" v="1605" actId="47"/>
        <pc:sldMkLst>
          <pc:docMk/>
          <pc:sldMk cId="2001753348" sldId="463"/>
        </pc:sldMkLst>
      </pc:sldChg>
      <pc:sldChg chg="ord">
        <pc:chgData name="Alejandro" userId="d318735d-b8e5-4f1a-b3a1-33090e35db06" providerId="ADAL" clId="{F5B953ED-52A5-4DDC-B605-44D8BD85C330}" dt="2021-02-14T17:23:18.290" v="9581"/>
        <pc:sldMkLst>
          <pc:docMk/>
          <pc:sldMk cId="1240777819" sldId="464"/>
        </pc:sldMkLst>
      </pc:sldChg>
      <pc:sldChg chg="del">
        <pc:chgData name="Alejandro" userId="d318735d-b8e5-4f1a-b3a1-33090e35db06" providerId="ADAL" clId="{F5B953ED-52A5-4DDC-B605-44D8BD85C330}" dt="2021-02-13T10:20:25.575" v="106" actId="47"/>
        <pc:sldMkLst>
          <pc:docMk/>
          <pc:sldMk cId="1518628420" sldId="465"/>
        </pc:sldMkLst>
      </pc:sldChg>
      <pc:sldChg chg="del">
        <pc:chgData name="Alejandro" userId="d318735d-b8e5-4f1a-b3a1-33090e35db06" providerId="ADAL" clId="{F5B953ED-52A5-4DDC-B605-44D8BD85C330}" dt="2021-02-13T10:24:49.007" v="168" actId="47"/>
        <pc:sldMkLst>
          <pc:docMk/>
          <pc:sldMk cId="77931359" sldId="466"/>
        </pc:sldMkLst>
      </pc:sldChg>
      <pc:sldChg chg="del">
        <pc:chgData name="Alejandro" userId="d318735d-b8e5-4f1a-b3a1-33090e35db06" providerId="ADAL" clId="{F5B953ED-52A5-4DDC-B605-44D8BD85C330}" dt="2021-02-13T10:20:25.575" v="106" actId="47"/>
        <pc:sldMkLst>
          <pc:docMk/>
          <pc:sldMk cId="3082449067" sldId="467"/>
        </pc:sldMkLst>
      </pc:sldChg>
      <pc:sldChg chg="del">
        <pc:chgData name="Alejandro" userId="d318735d-b8e5-4f1a-b3a1-33090e35db06" providerId="ADAL" clId="{F5B953ED-52A5-4DDC-B605-44D8BD85C330}" dt="2021-02-13T10:20:25.575" v="106" actId="47"/>
        <pc:sldMkLst>
          <pc:docMk/>
          <pc:sldMk cId="2925011999" sldId="468"/>
        </pc:sldMkLst>
      </pc:sldChg>
      <pc:sldChg chg="del">
        <pc:chgData name="Alejandro" userId="d318735d-b8e5-4f1a-b3a1-33090e35db06" providerId="ADAL" clId="{F5B953ED-52A5-4DDC-B605-44D8BD85C330}" dt="2021-02-13T10:24:49.007" v="168" actId="47"/>
        <pc:sldMkLst>
          <pc:docMk/>
          <pc:sldMk cId="1973341997" sldId="469"/>
        </pc:sldMkLst>
      </pc:sldChg>
      <pc:sldChg chg="del">
        <pc:chgData name="Alejandro" userId="d318735d-b8e5-4f1a-b3a1-33090e35db06" providerId="ADAL" clId="{F5B953ED-52A5-4DDC-B605-44D8BD85C330}" dt="2021-02-13T10:28:57.163" v="207" actId="47"/>
        <pc:sldMkLst>
          <pc:docMk/>
          <pc:sldMk cId="25832589" sldId="470"/>
        </pc:sldMkLst>
      </pc:sldChg>
      <pc:sldChg chg="ord">
        <pc:chgData name="Alejandro" userId="d318735d-b8e5-4f1a-b3a1-33090e35db06" providerId="ADAL" clId="{F5B953ED-52A5-4DDC-B605-44D8BD85C330}" dt="2021-02-14T17:23:08.514" v="9579"/>
        <pc:sldMkLst>
          <pc:docMk/>
          <pc:sldMk cId="2889761743" sldId="471"/>
        </pc:sldMkLst>
      </pc:sldChg>
      <pc:sldChg chg="del">
        <pc:chgData name="Alejandro" userId="d318735d-b8e5-4f1a-b3a1-33090e35db06" providerId="ADAL" clId="{F5B953ED-52A5-4DDC-B605-44D8BD85C330}" dt="2021-02-13T10:29:08.887" v="208" actId="47"/>
        <pc:sldMkLst>
          <pc:docMk/>
          <pc:sldMk cId="1234056881" sldId="472"/>
        </pc:sldMkLst>
      </pc:sldChg>
      <pc:sldChg chg="addSp delSp modSp mod ord">
        <pc:chgData name="Alejandro" userId="d318735d-b8e5-4f1a-b3a1-33090e35db06" providerId="ADAL" clId="{F5B953ED-52A5-4DDC-B605-44D8BD85C330}" dt="2021-02-15T14:35:26.351" v="13541" actId="20577"/>
        <pc:sldMkLst>
          <pc:docMk/>
          <pc:sldMk cId="3439839660" sldId="473"/>
        </pc:sldMkLst>
        <pc:spChg chg="mod">
          <ac:chgData name="Alejandro" userId="d318735d-b8e5-4f1a-b3a1-33090e35db06" providerId="ADAL" clId="{F5B953ED-52A5-4DDC-B605-44D8BD85C330}" dt="2021-02-13T18:16:22.013" v="1623"/>
          <ac:spMkLst>
            <pc:docMk/>
            <pc:sldMk cId="3439839660" sldId="473"/>
            <ac:spMk id="2" creationId="{A6C150F2-F176-4C93-8506-CF2F2E6C50FF}"/>
          </ac:spMkLst>
        </pc:spChg>
        <pc:spChg chg="mod">
          <ac:chgData name="Alejandro" userId="d318735d-b8e5-4f1a-b3a1-33090e35db06" providerId="ADAL" clId="{F5B953ED-52A5-4DDC-B605-44D8BD85C330}" dt="2021-02-15T14:35:26.351" v="13541" actId="20577"/>
          <ac:spMkLst>
            <pc:docMk/>
            <pc:sldMk cId="3439839660" sldId="473"/>
            <ac:spMk id="3" creationId="{3A8C3A7A-AD38-4148-8C58-23CF3A1B9435}"/>
          </ac:spMkLst>
        </pc:spChg>
        <pc:spChg chg="add mod">
          <ac:chgData name="Alejandro" userId="d318735d-b8e5-4f1a-b3a1-33090e35db06" providerId="ADAL" clId="{F5B953ED-52A5-4DDC-B605-44D8BD85C330}" dt="2021-02-13T18:18:52.505" v="1650" actId="1076"/>
          <ac:spMkLst>
            <pc:docMk/>
            <pc:sldMk cId="3439839660" sldId="473"/>
            <ac:spMk id="14" creationId="{C6A873E6-2765-4DB6-A53D-A82797379D11}"/>
          </ac:spMkLst>
        </pc:spChg>
        <pc:spChg chg="add mod">
          <ac:chgData name="Alejandro" userId="d318735d-b8e5-4f1a-b3a1-33090e35db06" providerId="ADAL" clId="{F5B953ED-52A5-4DDC-B605-44D8BD85C330}" dt="2021-02-13T18:18:52.505" v="1650" actId="1076"/>
          <ac:spMkLst>
            <pc:docMk/>
            <pc:sldMk cId="3439839660" sldId="473"/>
            <ac:spMk id="16" creationId="{C02A089D-9429-4140-B0EC-E2827B4F98CA}"/>
          </ac:spMkLst>
        </pc:spChg>
        <pc:picChg chg="del">
          <ac:chgData name="Alejandro" userId="d318735d-b8e5-4f1a-b3a1-33090e35db06" providerId="ADAL" clId="{F5B953ED-52A5-4DDC-B605-44D8BD85C330}" dt="2021-02-13T18:16:39.774" v="1626" actId="478"/>
          <ac:picMkLst>
            <pc:docMk/>
            <pc:sldMk cId="3439839660" sldId="473"/>
            <ac:picMk id="5" creationId="{6C219041-7009-4B67-AE0F-09D264688488}"/>
          </ac:picMkLst>
        </pc:picChg>
        <pc:picChg chg="add mod">
          <ac:chgData name="Alejandro" userId="d318735d-b8e5-4f1a-b3a1-33090e35db06" providerId="ADAL" clId="{F5B953ED-52A5-4DDC-B605-44D8BD85C330}" dt="2021-02-13T18:18:59.206" v="1652" actId="1076"/>
          <ac:picMkLst>
            <pc:docMk/>
            <pc:sldMk cId="3439839660" sldId="473"/>
            <ac:picMk id="12" creationId="{A6C7B888-BB15-4EF6-AB0F-D00BC8A6E266}"/>
          </ac:picMkLst>
        </pc:picChg>
        <pc:cxnChg chg="add mod">
          <ac:chgData name="Alejandro" userId="d318735d-b8e5-4f1a-b3a1-33090e35db06" providerId="ADAL" clId="{F5B953ED-52A5-4DDC-B605-44D8BD85C330}" dt="2021-02-13T18:18:52.505" v="1650" actId="1076"/>
          <ac:cxnSpMkLst>
            <pc:docMk/>
            <pc:sldMk cId="3439839660" sldId="473"/>
            <ac:cxnSpMk id="15" creationId="{8107F1E7-B771-4ED4-97C9-A3084FB8B2A0}"/>
          </ac:cxnSpMkLst>
        </pc:cxnChg>
      </pc:sldChg>
      <pc:sldChg chg="del ord">
        <pc:chgData name="Alejandro" userId="d318735d-b8e5-4f1a-b3a1-33090e35db06" providerId="ADAL" clId="{F5B953ED-52A5-4DDC-B605-44D8BD85C330}" dt="2021-02-14T17:27:30.394" v="9582" actId="47"/>
        <pc:sldMkLst>
          <pc:docMk/>
          <pc:sldMk cId="2191634987" sldId="474"/>
        </pc:sldMkLst>
      </pc:sldChg>
      <pc:sldChg chg="addSp delSp modSp mod ord">
        <pc:chgData name="Alejandro" userId="d318735d-b8e5-4f1a-b3a1-33090e35db06" providerId="ADAL" clId="{F5B953ED-52A5-4DDC-B605-44D8BD85C330}" dt="2021-02-14T22:18:10.236" v="13386" actId="1076"/>
        <pc:sldMkLst>
          <pc:docMk/>
          <pc:sldMk cId="3446692755" sldId="475"/>
        </pc:sldMkLst>
        <pc:spChg chg="mod">
          <ac:chgData name="Alejandro" userId="d318735d-b8e5-4f1a-b3a1-33090e35db06" providerId="ADAL" clId="{F5B953ED-52A5-4DDC-B605-44D8BD85C330}" dt="2021-02-14T22:18:00.180" v="13384" actId="14100"/>
          <ac:spMkLst>
            <pc:docMk/>
            <pc:sldMk cId="3446692755" sldId="475"/>
            <ac:spMk id="2" creationId="{B2FBA843-409C-49E7-98D1-A2325C005BDD}"/>
          </ac:spMkLst>
        </pc:spChg>
        <pc:spChg chg="mod">
          <ac:chgData name="Alejandro" userId="d318735d-b8e5-4f1a-b3a1-33090e35db06" providerId="ADAL" clId="{F5B953ED-52A5-4DDC-B605-44D8BD85C330}" dt="2021-02-14T22:18:02.994" v="13385" actId="1076"/>
          <ac:spMkLst>
            <pc:docMk/>
            <pc:sldMk cId="3446692755" sldId="475"/>
            <ac:spMk id="3" creationId="{E94B62D9-7E1E-4FA5-A183-6F056C698D4C}"/>
          </ac:spMkLst>
        </pc:spChg>
        <pc:spChg chg="add mod">
          <ac:chgData name="Alejandro" userId="d318735d-b8e5-4f1a-b3a1-33090e35db06" providerId="ADAL" clId="{F5B953ED-52A5-4DDC-B605-44D8BD85C330}" dt="2021-02-14T22:18:10.236" v="13386" actId="1076"/>
          <ac:spMkLst>
            <pc:docMk/>
            <pc:sldMk cId="3446692755" sldId="475"/>
            <ac:spMk id="7" creationId="{DC91D246-5D13-4BEE-B7CE-393625C674E4}"/>
          </ac:spMkLst>
        </pc:spChg>
        <pc:spChg chg="add mod">
          <ac:chgData name="Alejandro" userId="d318735d-b8e5-4f1a-b3a1-33090e35db06" providerId="ADAL" clId="{F5B953ED-52A5-4DDC-B605-44D8BD85C330}" dt="2021-02-14T22:18:10.236" v="13386" actId="1076"/>
          <ac:spMkLst>
            <pc:docMk/>
            <pc:sldMk cId="3446692755" sldId="475"/>
            <ac:spMk id="8" creationId="{6BB5559E-818F-45CA-ADA2-7E8CD246CD98}"/>
          </ac:spMkLst>
        </pc:spChg>
        <pc:picChg chg="del">
          <ac:chgData name="Alejandro" userId="d318735d-b8e5-4f1a-b3a1-33090e35db06" providerId="ADAL" clId="{F5B953ED-52A5-4DDC-B605-44D8BD85C330}" dt="2021-02-14T17:28:37.862" v="9583" actId="478"/>
          <ac:picMkLst>
            <pc:docMk/>
            <pc:sldMk cId="3446692755" sldId="475"/>
            <ac:picMk id="6" creationId="{F9FF54CB-8D39-4BA8-9FD8-0E642AF18C13}"/>
          </ac:picMkLst>
        </pc:picChg>
      </pc:sldChg>
      <pc:sldChg chg="ord">
        <pc:chgData name="Alejandro" userId="d318735d-b8e5-4f1a-b3a1-33090e35db06" providerId="ADAL" clId="{F5B953ED-52A5-4DDC-B605-44D8BD85C330}" dt="2021-02-14T17:23:08.514" v="9579"/>
        <pc:sldMkLst>
          <pc:docMk/>
          <pc:sldMk cId="2995403193" sldId="476"/>
        </pc:sldMkLst>
      </pc:sldChg>
      <pc:sldChg chg="del">
        <pc:chgData name="Alejandro" userId="d318735d-b8e5-4f1a-b3a1-33090e35db06" providerId="ADAL" clId="{F5B953ED-52A5-4DDC-B605-44D8BD85C330}" dt="2021-02-13T10:20:11.033" v="103" actId="47"/>
        <pc:sldMkLst>
          <pc:docMk/>
          <pc:sldMk cId="1094128801" sldId="477"/>
        </pc:sldMkLst>
      </pc:sldChg>
      <pc:sldChg chg="del">
        <pc:chgData name="Alejandro" userId="d318735d-b8e5-4f1a-b3a1-33090e35db06" providerId="ADAL" clId="{F5B953ED-52A5-4DDC-B605-44D8BD85C330}" dt="2021-02-13T10:20:43.263" v="111" actId="47"/>
        <pc:sldMkLst>
          <pc:docMk/>
          <pc:sldMk cId="634306302" sldId="478"/>
        </pc:sldMkLst>
      </pc:sldChg>
      <pc:sldChg chg="del">
        <pc:chgData name="Alejandro" userId="d318735d-b8e5-4f1a-b3a1-33090e35db06" providerId="ADAL" clId="{F5B953ED-52A5-4DDC-B605-44D8BD85C330}" dt="2021-02-13T10:20:43.263" v="111" actId="47"/>
        <pc:sldMkLst>
          <pc:docMk/>
          <pc:sldMk cId="3567469894" sldId="479"/>
        </pc:sldMkLst>
      </pc:sldChg>
      <pc:sldChg chg="del">
        <pc:chgData name="Alejandro" userId="d318735d-b8e5-4f1a-b3a1-33090e35db06" providerId="ADAL" clId="{F5B953ED-52A5-4DDC-B605-44D8BD85C330}" dt="2021-02-13T10:20:43.263" v="111" actId="47"/>
        <pc:sldMkLst>
          <pc:docMk/>
          <pc:sldMk cId="913750185" sldId="480"/>
        </pc:sldMkLst>
      </pc:sldChg>
      <pc:sldChg chg="del">
        <pc:chgData name="Alejandro" userId="d318735d-b8e5-4f1a-b3a1-33090e35db06" providerId="ADAL" clId="{F5B953ED-52A5-4DDC-B605-44D8BD85C330}" dt="2021-02-13T10:20:43.263" v="111" actId="47"/>
        <pc:sldMkLst>
          <pc:docMk/>
          <pc:sldMk cId="192579227" sldId="481"/>
        </pc:sldMkLst>
      </pc:sldChg>
      <pc:sldChg chg="del">
        <pc:chgData name="Alejandro" userId="d318735d-b8e5-4f1a-b3a1-33090e35db06" providerId="ADAL" clId="{F5B953ED-52A5-4DDC-B605-44D8BD85C330}" dt="2021-02-13T10:24:31.228" v="165" actId="47"/>
        <pc:sldMkLst>
          <pc:docMk/>
          <pc:sldMk cId="3526034602" sldId="482"/>
        </pc:sldMkLst>
      </pc:sldChg>
      <pc:sldChg chg="modSp mod ord">
        <pc:chgData name="Alejandro" userId="d318735d-b8e5-4f1a-b3a1-33090e35db06" providerId="ADAL" clId="{F5B953ED-52A5-4DDC-B605-44D8BD85C330}" dt="2021-02-13T16:09:37.909" v="773"/>
        <pc:sldMkLst>
          <pc:docMk/>
          <pc:sldMk cId="1704248361" sldId="483"/>
        </pc:sldMkLst>
        <pc:spChg chg="mod">
          <ac:chgData name="Alejandro" userId="d318735d-b8e5-4f1a-b3a1-33090e35db06" providerId="ADAL" clId="{F5B953ED-52A5-4DDC-B605-44D8BD85C330}" dt="2021-02-13T15:48:47.668" v="478" actId="27636"/>
          <ac:spMkLst>
            <pc:docMk/>
            <pc:sldMk cId="1704248361" sldId="483"/>
            <ac:spMk id="2" creationId="{FE0F46F3-B28D-4113-81F4-FE15CEFA43B5}"/>
          </ac:spMkLst>
        </pc:spChg>
        <pc:spChg chg="mod">
          <ac:chgData name="Alejandro" userId="d318735d-b8e5-4f1a-b3a1-33090e35db06" providerId="ADAL" clId="{F5B953ED-52A5-4DDC-B605-44D8BD85C330}" dt="2021-02-13T15:58:56.495" v="685"/>
          <ac:spMkLst>
            <pc:docMk/>
            <pc:sldMk cId="1704248361" sldId="483"/>
            <ac:spMk id="3" creationId="{B5524457-1BA1-4562-A612-372BEC7AE46C}"/>
          </ac:spMkLst>
        </pc:spChg>
      </pc:sldChg>
      <pc:sldChg chg="modSp mod ord">
        <pc:chgData name="Alejandro" userId="d318735d-b8e5-4f1a-b3a1-33090e35db06" providerId="ADAL" clId="{F5B953ED-52A5-4DDC-B605-44D8BD85C330}" dt="2021-02-14T11:57:36.697" v="7149" actId="20577"/>
        <pc:sldMkLst>
          <pc:docMk/>
          <pc:sldMk cId="3985805243" sldId="484"/>
        </pc:sldMkLst>
        <pc:spChg chg="mod">
          <ac:chgData name="Alejandro" userId="d318735d-b8e5-4f1a-b3a1-33090e35db06" providerId="ADAL" clId="{F5B953ED-52A5-4DDC-B605-44D8BD85C330}" dt="2021-02-13T16:03:34.467" v="719" actId="20577"/>
          <ac:spMkLst>
            <pc:docMk/>
            <pc:sldMk cId="3985805243" sldId="484"/>
            <ac:spMk id="2" creationId="{B5370B45-9D2C-4529-B752-A5D46F218868}"/>
          </ac:spMkLst>
        </pc:spChg>
        <pc:spChg chg="mod">
          <ac:chgData name="Alejandro" userId="d318735d-b8e5-4f1a-b3a1-33090e35db06" providerId="ADAL" clId="{F5B953ED-52A5-4DDC-B605-44D8BD85C330}" dt="2021-02-14T11:57:36.697" v="7149" actId="20577"/>
          <ac:spMkLst>
            <pc:docMk/>
            <pc:sldMk cId="3985805243" sldId="484"/>
            <ac:spMk id="3" creationId="{87A1EF7F-472E-4F54-805A-5BABCA0E086F}"/>
          </ac:spMkLst>
        </pc:spChg>
      </pc:sldChg>
      <pc:sldChg chg="addSp delSp modSp mod ord modClrScheme delDesignElem chgLayout">
        <pc:chgData name="Alejandro" userId="d318735d-b8e5-4f1a-b3a1-33090e35db06" providerId="ADAL" clId="{F5B953ED-52A5-4DDC-B605-44D8BD85C330}" dt="2021-02-13T18:09:52.529" v="1597" actId="1076"/>
        <pc:sldMkLst>
          <pc:docMk/>
          <pc:sldMk cId="3018454566" sldId="485"/>
        </pc:sldMkLst>
        <pc:spChg chg="mod ord">
          <ac:chgData name="Alejandro" userId="d318735d-b8e5-4f1a-b3a1-33090e35db06" providerId="ADAL" clId="{F5B953ED-52A5-4DDC-B605-44D8BD85C330}" dt="2021-02-13T18:09:13.390" v="1590" actId="700"/>
          <ac:spMkLst>
            <pc:docMk/>
            <pc:sldMk cId="3018454566" sldId="485"/>
            <ac:spMk id="2" creationId="{8495A4A0-B045-49E7-A996-DE5317C30BC6}"/>
          </ac:spMkLst>
        </pc:spChg>
        <pc:spChg chg="del">
          <ac:chgData name="Alejandro" userId="d318735d-b8e5-4f1a-b3a1-33090e35db06" providerId="ADAL" clId="{F5B953ED-52A5-4DDC-B605-44D8BD85C330}" dt="2021-02-13T18:08:59.253" v="1588" actId="478"/>
          <ac:spMkLst>
            <pc:docMk/>
            <pc:sldMk cId="3018454566" sldId="485"/>
            <ac:spMk id="3" creationId="{E1817141-7CF0-4B68-A606-2B8499BFB5B9}"/>
          </ac:spMkLst>
        </pc:spChg>
        <pc:spChg chg="add del mod">
          <ac:chgData name="Alejandro" userId="d318735d-b8e5-4f1a-b3a1-33090e35db06" providerId="ADAL" clId="{F5B953ED-52A5-4DDC-B605-44D8BD85C330}" dt="2021-02-13T18:09:29.010" v="1592"/>
          <ac:spMkLst>
            <pc:docMk/>
            <pc:sldMk cId="3018454566" sldId="485"/>
            <ac:spMk id="6" creationId="{939906D1-58DB-421A-9B6C-D26DA24BCE0C}"/>
          </ac:spMkLst>
        </pc:spChg>
        <pc:spChg chg="add del">
          <ac:chgData name="Alejandro" userId="d318735d-b8e5-4f1a-b3a1-33090e35db06" providerId="ADAL" clId="{F5B953ED-52A5-4DDC-B605-44D8BD85C330}" dt="2021-02-13T18:09:13.390" v="1590" actId="700"/>
          <ac:spMkLst>
            <pc:docMk/>
            <pc:sldMk cId="3018454566" sldId="485"/>
            <ac:spMk id="9" creationId="{EBF87945-A001-489F-9D9B-7D9435F0B9CA}"/>
          </ac:spMkLst>
        </pc:spChg>
        <pc:picChg chg="del">
          <ac:chgData name="Alejandro" userId="d318735d-b8e5-4f1a-b3a1-33090e35db06" providerId="ADAL" clId="{F5B953ED-52A5-4DDC-B605-44D8BD85C330}" dt="2021-02-13T18:08:59.253" v="1588" actId="478"/>
          <ac:picMkLst>
            <pc:docMk/>
            <pc:sldMk cId="3018454566" sldId="485"/>
            <ac:picMk id="4" creationId="{78362DB4-040F-474B-98F4-D2F4175C6956}"/>
          </ac:picMkLst>
        </pc:picChg>
        <pc:picChg chg="add mod">
          <ac:chgData name="Alejandro" userId="d318735d-b8e5-4f1a-b3a1-33090e35db06" providerId="ADAL" clId="{F5B953ED-52A5-4DDC-B605-44D8BD85C330}" dt="2021-02-13T18:09:52.529" v="1597" actId="1076"/>
          <ac:picMkLst>
            <pc:docMk/>
            <pc:sldMk cId="3018454566" sldId="485"/>
            <ac:picMk id="8" creationId="{B1A0529C-1AB4-4118-A611-1055D282301D}"/>
          </ac:picMkLst>
        </pc:picChg>
      </pc:sldChg>
      <pc:sldChg chg="ord">
        <pc:chgData name="Alejandro" userId="d318735d-b8e5-4f1a-b3a1-33090e35db06" providerId="ADAL" clId="{F5B953ED-52A5-4DDC-B605-44D8BD85C330}" dt="2021-02-14T17:22:56.968" v="9577"/>
        <pc:sldMkLst>
          <pc:docMk/>
          <pc:sldMk cId="1434118095" sldId="486"/>
        </pc:sldMkLst>
      </pc:sldChg>
      <pc:sldChg chg="del">
        <pc:chgData name="Alejandro" userId="d318735d-b8e5-4f1a-b3a1-33090e35db06" providerId="ADAL" clId="{F5B953ED-52A5-4DDC-B605-44D8BD85C330}" dt="2021-02-13T10:20:16.519" v="104" actId="47"/>
        <pc:sldMkLst>
          <pc:docMk/>
          <pc:sldMk cId="3025311355" sldId="487"/>
        </pc:sldMkLst>
      </pc:sldChg>
      <pc:sldChg chg="addSp modSp mod ord">
        <pc:chgData name="Alejandro" userId="d318735d-b8e5-4f1a-b3a1-33090e35db06" providerId="ADAL" clId="{F5B953ED-52A5-4DDC-B605-44D8BD85C330}" dt="2021-02-14T17:05:21.622" v="9205" actId="20577"/>
        <pc:sldMkLst>
          <pc:docMk/>
          <pc:sldMk cId="835807622" sldId="488"/>
        </pc:sldMkLst>
        <pc:spChg chg="mod">
          <ac:chgData name="Alejandro" userId="d318735d-b8e5-4f1a-b3a1-33090e35db06" providerId="ADAL" clId="{F5B953ED-52A5-4DDC-B605-44D8BD85C330}" dt="2021-02-14T16:58:42.555" v="9120" actId="20577"/>
          <ac:spMkLst>
            <pc:docMk/>
            <pc:sldMk cId="835807622" sldId="488"/>
            <ac:spMk id="2" creationId="{5179E85D-FCFB-433F-A03D-5CD2503B7585}"/>
          </ac:spMkLst>
        </pc:spChg>
        <pc:spChg chg="mod">
          <ac:chgData name="Alejandro" userId="d318735d-b8e5-4f1a-b3a1-33090e35db06" providerId="ADAL" clId="{F5B953ED-52A5-4DDC-B605-44D8BD85C330}" dt="2021-02-14T17:05:21.622" v="9205" actId="20577"/>
          <ac:spMkLst>
            <pc:docMk/>
            <pc:sldMk cId="835807622" sldId="488"/>
            <ac:spMk id="3" creationId="{822AA95E-04B7-48E6-AE58-E7B9EC9413CA}"/>
          </ac:spMkLst>
        </pc:spChg>
        <pc:spChg chg="add mod">
          <ac:chgData name="Alejandro" userId="d318735d-b8e5-4f1a-b3a1-33090e35db06" providerId="ADAL" clId="{F5B953ED-52A5-4DDC-B605-44D8BD85C330}" dt="2021-02-14T17:03:39.267" v="9176" actId="1076"/>
          <ac:spMkLst>
            <pc:docMk/>
            <pc:sldMk cId="835807622" sldId="488"/>
            <ac:spMk id="18" creationId="{826AC726-498F-40EE-9123-160A36DC2C3F}"/>
          </ac:spMkLst>
        </pc:spChg>
        <pc:spChg chg="add mod">
          <ac:chgData name="Alejandro" userId="d318735d-b8e5-4f1a-b3a1-33090e35db06" providerId="ADAL" clId="{F5B953ED-52A5-4DDC-B605-44D8BD85C330}" dt="2021-02-14T17:03:39.267" v="9176" actId="1076"/>
          <ac:spMkLst>
            <pc:docMk/>
            <pc:sldMk cId="835807622" sldId="488"/>
            <ac:spMk id="19" creationId="{7CE7F7E3-48C9-4330-8F84-A6833CFB86EB}"/>
          </ac:spMkLst>
        </pc:spChg>
        <pc:spChg chg="add mod">
          <ac:chgData name="Alejandro" userId="d318735d-b8e5-4f1a-b3a1-33090e35db06" providerId="ADAL" clId="{F5B953ED-52A5-4DDC-B605-44D8BD85C330}" dt="2021-02-14T17:03:39.267" v="9176" actId="1076"/>
          <ac:spMkLst>
            <pc:docMk/>
            <pc:sldMk cId="835807622" sldId="488"/>
            <ac:spMk id="20" creationId="{8461FABC-82D0-4280-8F08-0A2470564C69}"/>
          </ac:spMkLst>
        </pc:spChg>
        <pc:spChg chg="add mod">
          <ac:chgData name="Alejandro" userId="d318735d-b8e5-4f1a-b3a1-33090e35db06" providerId="ADAL" clId="{F5B953ED-52A5-4DDC-B605-44D8BD85C330}" dt="2021-02-14T17:04:34.922" v="9180" actId="14100"/>
          <ac:spMkLst>
            <pc:docMk/>
            <pc:sldMk cId="835807622" sldId="488"/>
            <ac:spMk id="21" creationId="{6E02C69D-7CC2-45EB-95FB-D52E1D26B43B}"/>
          </ac:spMkLst>
        </pc:spChg>
        <pc:spChg chg="add mod">
          <ac:chgData name="Alejandro" userId="d318735d-b8e5-4f1a-b3a1-33090e35db06" providerId="ADAL" clId="{F5B953ED-52A5-4DDC-B605-44D8BD85C330}" dt="2021-02-14T17:03:39.267" v="9176" actId="1076"/>
          <ac:spMkLst>
            <pc:docMk/>
            <pc:sldMk cId="835807622" sldId="488"/>
            <ac:spMk id="22" creationId="{B719EAA0-0888-41C9-8128-12295DD1A0AF}"/>
          </ac:spMkLst>
        </pc:spChg>
        <pc:spChg chg="add mod">
          <ac:chgData name="Alejandro" userId="d318735d-b8e5-4f1a-b3a1-33090e35db06" providerId="ADAL" clId="{F5B953ED-52A5-4DDC-B605-44D8BD85C330}" dt="2021-02-14T17:03:39.267" v="9176" actId="1076"/>
          <ac:spMkLst>
            <pc:docMk/>
            <pc:sldMk cId="835807622" sldId="488"/>
            <ac:spMk id="23" creationId="{280D1448-87AD-4B25-B939-A1317EF931FE}"/>
          </ac:spMkLst>
        </pc:spChg>
        <pc:spChg chg="add mod">
          <ac:chgData name="Alejandro" userId="d318735d-b8e5-4f1a-b3a1-33090e35db06" providerId="ADAL" clId="{F5B953ED-52A5-4DDC-B605-44D8BD85C330}" dt="2021-02-14T17:04:56.420" v="9187" actId="1076"/>
          <ac:spMkLst>
            <pc:docMk/>
            <pc:sldMk cId="835807622" sldId="488"/>
            <ac:spMk id="30" creationId="{26B95CE4-B6A5-4149-8E6F-BF1782A1E603}"/>
          </ac:spMkLst>
        </pc:spChg>
        <pc:picChg chg="add mod">
          <ac:chgData name="Alejandro" userId="d318735d-b8e5-4f1a-b3a1-33090e35db06" providerId="ADAL" clId="{F5B953ED-52A5-4DDC-B605-44D8BD85C330}" dt="2021-02-14T17:03:39.267" v="9176" actId="1076"/>
          <ac:picMkLst>
            <pc:docMk/>
            <pc:sldMk cId="835807622" sldId="488"/>
            <ac:picMk id="17" creationId="{1199A78D-B224-4A9B-B2A3-78D503B626EA}"/>
          </ac:picMkLst>
        </pc:picChg>
        <pc:cxnChg chg="add mod">
          <ac:chgData name="Alejandro" userId="d318735d-b8e5-4f1a-b3a1-33090e35db06" providerId="ADAL" clId="{F5B953ED-52A5-4DDC-B605-44D8BD85C330}" dt="2021-02-14T17:03:39.267" v="9176" actId="1076"/>
          <ac:cxnSpMkLst>
            <pc:docMk/>
            <pc:sldMk cId="835807622" sldId="488"/>
            <ac:cxnSpMk id="24" creationId="{3DD42CE1-6D06-428A-BE02-922C7A80FF98}"/>
          </ac:cxnSpMkLst>
        </pc:cxnChg>
        <pc:cxnChg chg="add mod">
          <ac:chgData name="Alejandro" userId="d318735d-b8e5-4f1a-b3a1-33090e35db06" providerId="ADAL" clId="{F5B953ED-52A5-4DDC-B605-44D8BD85C330}" dt="2021-02-14T17:03:39.267" v="9176" actId="1076"/>
          <ac:cxnSpMkLst>
            <pc:docMk/>
            <pc:sldMk cId="835807622" sldId="488"/>
            <ac:cxnSpMk id="25" creationId="{F12DEBEA-2831-48E3-A935-4A09E71FDA56}"/>
          </ac:cxnSpMkLst>
        </pc:cxnChg>
        <pc:cxnChg chg="add mod">
          <ac:chgData name="Alejandro" userId="d318735d-b8e5-4f1a-b3a1-33090e35db06" providerId="ADAL" clId="{F5B953ED-52A5-4DDC-B605-44D8BD85C330}" dt="2021-02-14T17:03:39.267" v="9176" actId="1076"/>
          <ac:cxnSpMkLst>
            <pc:docMk/>
            <pc:sldMk cId="835807622" sldId="488"/>
            <ac:cxnSpMk id="26" creationId="{B8FEC87E-FC77-4C22-AA7B-13B310B04F22}"/>
          </ac:cxnSpMkLst>
        </pc:cxnChg>
        <pc:cxnChg chg="add mod">
          <ac:chgData name="Alejandro" userId="d318735d-b8e5-4f1a-b3a1-33090e35db06" providerId="ADAL" clId="{F5B953ED-52A5-4DDC-B605-44D8BD85C330}" dt="2021-02-14T17:04:34.922" v="9180" actId="14100"/>
          <ac:cxnSpMkLst>
            <pc:docMk/>
            <pc:sldMk cId="835807622" sldId="488"/>
            <ac:cxnSpMk id="27" creationId="{31F524FF-EC1B-4D36-A406-E78235F061B6}"/>
          </ac:cxnSpMkLst>
        </pc:cxnChg>
        <pc:cxnChg chg="add mod">
          <ac:chgData name="Alejandro" userId="d318735d-b8e5-4f1a-b3a1-33090e35db06" providerId="ADAL" clId="{F5B953ED-52A5-4DDC-B605-44D8BD85C330}" dt="2021-02-14T17:03:39.267" v="9176" actId="1076"/>
          <ac:cxnSpMkLst>
            <pc:docMk/>
            <pc:sldMk cId="835807622" sldId="488"/>
            <ac:cxnSpMk id="28" creationId="{C0B1B379-0301-4A54-B663-B4B847C42A6E}"/>
          </ac:cxnSpMkLst>
        </pc:cxnChg>
        <pc:cxnChg chg="add mod">
          <ac:chgData name="Alejandro" userId="d318735d-b8e5-4f1a-b3a1-33090e35db06" providerId="ADAL" clId="{F5B953ED-52A5-4DDC-B605-44D8BD85C330}" dt="2021-02-14T17:03:39.267" v="9176" actId="1076"/>
          <ac:cxnSpMkLst>
            <pc:docMk/>
            <pc:sldMk cId="835807622" sldId="488"/>
            <ac:cxnSpMk id="29" creationId="{5109EBA5-B798-4A68-93A2-1DBAC7BBB2D4}"/>
          </ac:cxnSpMkLst>
        </pc:cxnChg>
        <pc:cxnChg chg="add mod">
          <ac:chgData name="Alejandro" userId="d318735d-b8e5-4f1a-b3a1-33090e35db06" providerId="ADAL" clId="{F5B953ED-52A5-4DDC-B605-44D8BD85C330}" dt="2021-02-14T17:04:56.420" v="9187" actId="1076"/>
          <ac:cxnSpMkLst>
            <pc:docMk/>
            <pc:sldMk cId="835807622" sldId="488"/>
            <ac:cxnSpMk id="31" creationId="{19E77517-C9E1-468E-A141-C814F54630AD}"/>
          </ac:cxnSpMkLst>
        </pc:cxnChg>
      </pc:sldChg>
      <pc:sldChg chg="del ord">
        <pc:chgData name="Alejandro" userId="d318735d-b8e5-4f1a-b3a1-33090e35db06" providerId="ADAL" clId="{F5B953ED-52A5-4DDC-B605-44D8BD85C330}" dt="2021-02-13T17:32:49.555" v="1165" actId="2696"/>
        <pc:sldMkLst>
          <pc:docMk/>
          <pc:sldMk cId="3988848213" sldId="489"/>
        </pc:sldMkLst>
      </pc:sldChg>
      <pc:sldChg chg="del">
        <pc:chgData name="Alejandro" userId="d318735d-b8e5-4f1a-b3a1-33090e35db06" providerId="ADAL" clId="{F5B953ED-52A5-4DDC-B605-44D8BD85C330}" dt="2021-02-13T10:25:06.723" v="169" actId="47"/>
        <pc:sldMkLst>
          <pc:docMk/>
          <pc:sldMk cId="1619804949" sldId="491"/>
        </pc:sldMkLst>
      </pc:sldChg>
      <pc:sldChg chg="ord">
        <pc:chgData name="Alejandro" userId="d318735d-b8e5-4f1a-b3a1-33090e35db06" providerId="ADAL" clId="{F5B953ED-52A5-4DDC-B605-44D8BD85C330}" dt="2021-02-14T17:23:18.290" v="9581"/>
        <pc:sldMkLst>
          <pc:docMk/>
          <pc:sldMk cId="216724318" sldId="492"/>
        </pc:sldMkLst>
      </pc:sldChg>
      <pc:sldChg chg="ord">
        <pc:chgData name="Alejandro" userId="d318735d-b8e5-4f1a-b3a1-33090e35db06" providerId="ADAL" clId="{F5B953ED-52A5-4DDC-B605-44D8BD85C330}" dt="2021-02-14T17:23:18.290" v="9581"/>
        <pc:sldMkLst>
          <pc:docMk/>
          <pc:sldMk cId="288495721" sldId="493"/>
        </pc:sldMkLst>
      </pc:sldChg>
      <pc:sldChg chg="modSp add mod ord">
        <pc:chgData name="Alejandro" userId="d318735d-b8e5-4f1a-b3a1-33090e35db06" providerId="ADAL" clId="{F5B953ED-52A5-4DDC-B605-44D8BD85C330}" dt="2021-02-13T17:18:52.812" v="1073" actId="20577"/>
        <pc:sldMkLst>
          <pc:docMk/>
          <pc:sldMk cId="547476965" sldId="494"/>
        </pc:sldMkLst>
        <pc:spChg chg="mod">
          <ac:chgData name="Alejandro" userId="d318735d-b8e5-4f1a-b3a1-33090e35db06" providerId="ADAL" clId="{F5B953ED-52A5-4DDC-B605-44D8BD85C330}" dt="2021-02-13T17:18:52.812" v="1073" actId="20577"/>
          <ac:spMkLst>
            <pc:docMk/>
            <pc:sldMk cId="547476965" sldId="494"/>
            <ac:spMk id="2" creationId="{646790DD-A3D2-4BAB-8E0D-A0E28C833171}"/>
          </ac:spMkLst>
        </pc:spChg>
        <pc:spChg chg="mod">
          <ac:chgData name="Alejandro" userId="d318735d-b8e5-4f1a-b3a1-33090e35db06" providerId="ADAL" clId="{F5B953ED-52A5-4DDC-B605-44D8BD85C330}" dt="2021-02-13T16:24:47.310" v="938" actId="20577"/>
          <ac:spMkLst>
            <pc:docMk/>
            <pc:sldMk cId="547476965" sldId="494"/>
            <ac:spMk id="3" creationId="{89CA2A6C-A462-4FCD-88E7-95A59EA284D3}"/>
          </ac:spMkLst>
        </pc:spChg>
      </pc:sldChg>
      <pc:sldChg chg="addSp delSp modSp add mod ord">
        <pc:chgData name="Alejandro" userId="d318735d-b8e5-4f1a-b3a1-33090e35db06" providerId="ADAL" clId="{F5B953ED-52A5-4DDC-B605-44D8BD85C330}" dt="2021-02-14T11:44:03.229" v="6910" actId="313"/>
        <pc:sldMkLst>
          <pc:docMk/>
          <pc:sldMk cId="633900583" sldId="495"/>
        </pc:sldMkLst>
        <pc:spChg chg="mod">
          <ac:chgData name="Alejandro" userId="d318735d-b8e5-4f1a-b3a1-33090e35db06" providerId="ADAL" clId="{F5B953ED-52A5-4DDC-B605-44D8BD85C330}" dt="2021-02-14T11:37:56.625" v="6781" actId="20578"/>
          <ac:spMkLst>
            <pc:docMk/>
            <pc:sldMk cId="633900583" sldId="495"/>
            <ac:spMk id="2" creationId="{B5370B45-9D2C-4529-B752-A5D46F218868}"/>
          </ac:spMkLst>
        </pc:spChg>
        <pc:spChg chg="mod">
          <ac:chgData name="Alejandro" userId="d318735d-b8e5-4f1a-b3a1-33090e35db06" providerId="ADAL" clId="{F5B953ED-52A5-4DDC-B605-44D8BD85C330}" dt="2021-02-14T11:44:03.229" v="6910" actId="313"/>
          <ac:spMkLst>
            <pc:docMk/>
            <pc:sldMk cId="633900583" sldId="495"/>
            <ac:spMk id="3" creationId="{87A1EF7F-472E-4F54-805A-5BABCA0E086F}"/>
          </ac:spMkLst>
        </pc:spChg>
        <pc:picChg chg="mod">
          <ac:chgData name="Alejandro" userId="d318735d-b8e5-4f1a-b3a1-33090e35db06" providerId="ADAL" clId="{F5B953ED-52A5-4DDC-B605-44D8BD85C330}" dt="2021-02-13T15:43:15.380" v="400" actId="26606"/>
          <ac:picMkLst>
            <pc:docMk/>
            <pc:sldMk cId="633900583" sldId="495"/>
            <ac:picMk id="5" creationId="{3B9ABD21-8D2F-4398-BC6C-95EA637B2A13}"/>
          </ac:picMkLst>
        </pc:picChg>
        <pc:cxnChg chg="del">
          <ac:chgData name="Alejandro" userId="d318735d-b8e5-4f1a-b3a1-33090e35db06" providerId="ADAL" clId="{F5B953ED-52A5-4DDC-B605-44D8BD85C330}" dt="2021-02-13T15:43:15.380" v="400" actId="26606"/>
          <ac:cxnSpMkLst>
            <pc:docMk/>
            <pc:sldMk cId="633900583" sldId="495"/>
            <ac:cxnSpMk id="9" creationId="{A7F400EE-A8A5-48AF-B4D6-291B52C6F0B0}"/>
          </ac:cxnSpMkLst>
        </pc:cxnChg>
        <pc:cxnChg chg="add">
          <ac:chgData name="Alejandro" userId="d318735d-b8e5-4f1a-b3a1-33090e35db06" providerId="ADAL" clId="{F5B953ED-52A5-4DDC-B605-44D8BD85C330}" dt="2021-02-13T15:43:15.380" v="400" actId="26606"/>
          <ac:cxnSpMkLst>
            <pc:docMk/>
            <pc:sldMk cId="633900583" sldId="495"/>
            <ac:cxnSpMk id="14" creationId="{A7F400EE-A8A5-48AF-B4D6-291B52C6F0B0}"/>
          </ac:cxnSpMkLst>
        </pc:cxnChg>
      </pc:sldChg>
      <pc:sldChg chg="addSp delSp modSp new mod ord setBg delDesignElem chgLayout">
        <pc:chgData name="Alejandro" userId="d318735d-b8e5-4f1a-b3a1-33090e35db06" providerId="ADAL" clId="{F5B953ED-52A5-4DDC-B605-44D8BD85C330}" dt="2021-02-13T16:18:02.108" v="840"/>
        <pc:sldMkLst>
          <pc:docMk/>
          <pc:sldMk cId="3701525737" sldId="496"/>
        </pc:sldMkLst>
        <pc:spChg chg="mod ord">
          <ac:chgData name="Alejandro" userId="d318735d-b8e5-4f1a-b3a1-33090e35db06" providerId="ADAL" clId="{F5B953ED-52A5-4DDC-B605-44D8BD85C330}" dt="2021-02-13T16:07:41.677" v="759" actId="26606"/>
          <ac:spMkLst>
            <pc:docMk/>
            <pc:sldMk cId="3701525737" sldId="496"/>
            <ac:spMk id="2" creationId="{6AC5FEEF-1690-4741-AD53-EE726DD25D21}"/>
          </ac:spMkLst>
        </pc:spChg>
        <pc:spChg chg="mod ord">
          <ac:chgData name="Alejandro" userId="d318735d-b8e5-4f1a-b3a1-33090e35db06" providerId="ADAL" clId="{F5B953ED-52A5-4DDC-B605-44D8BD85C330}" dt="2021-02-13T16:07:41.677" v="759" actId="26606"/>
          <ac:spMkLst>
            <pc:docMk/>
            <pc:sldMk cId="3701525737" sldId="496"/>
            <ac:spMk id="3" creationId="{FE5405E2-F43C-4F0B-ADFB-F918C805BB2B}"/>
          </ac:spMkLst>
        </pc:spChg>
        <pc:spChg chg="add del mod">
          <ac:chgData name="Alejandro" userId="d318735d-b8e5-4f1a-b3a1-33090e35db06" providerId="ADAL" clId="{F5B953ED-52A5-4DDC-B605-44D8BD85C330}" dt="2021-02-13T15:55:19.042" v="646" actId="6264"/>
          <ac:spMkLst>
            <pc:docMk/>
            <pc:sldMk cId="3701525737" sldId="496"/>
            <ac:spMk id="4" creationId="{A4E7B124-BDE5-4DE1-A71E-2EC8FBA4CD3B}"/>
          </ac:spMkLst>
        </pc:spChg>
        <pc:spChg chg="add del mod">
          <ac:chgData name="Alejandro" userId="d318735d-b8e5-4f1a-b3a1-33090e35db06" providerId="ADAL" clId="{F5B953ED-52A5-4DDC-B605-44D8BD85C330}" dt="2021-02-13T15:55:19.042" v="646" actId="6264"/>
          <ac:spMkLst>
            <pc:docMk/>
            <pc:sldMk cId="3701525737" sldId="496"/>
            <ac:spMk id="6" creationId="{825B4A5E-1D7B-4322-9A9C-FE346A9A9446}"/>
          </ac:spMkLst>
        </pc:spChg>
        <pc:spChg chg="add del">
          <ac:chgData name="Alejandro" userId="d318735d-b8e5-4f1a-b3a1-33090e35db06" providerId="ADAL" clId="{F5B953ED-52A5-4DDC-B605-44D8BD85C330}" dt="2021-02-13T15:53:40.342" v="622" actId="26606"/>
          <ac:spMkLst>
            <pc:docMk/>
            <pc:sldMk cId="3701525737" sldId="496"/>
            <ac:spMk id="9" creationId="{E51BA4DF-2BD4-4EC2-B1DB-B27C8AC71864}"/>
          </ac:spMkLst>
        </pc:spChg>
        <pc:picChg chg="add del">
          <ac:chgData name="Alejandro" userId="d318735d-b8e5-4f1a-b3a1-33090e35db06" providerId="ADAL" clId="{F5B953ED-52A5-4DDC-B605-44D8BD85C330}" dt="2021-02-13T15:53:40.342" v="622" actId="26606"/>
          <ac:picMkLst>
            <pc:docMk/>
            <pc:sldMk cId="3701525737" sldId="496"/>
            <ac:picMk id="5" creationId="{FAA2A41F-6569-420C-B5EA-83062528E6DA}"/>
          </ac:picMkLst>
        </pc:picChg>
        <pc:picChg chg="add mod">
          <ac:chgData name="Alejandro" userId="d318735d-b8e5-4f1a-b3a1-33090e35db06" providerId="ADAL" clId="{F5B953ED-52A5-4DDC-B605-44D8BD85C330}" dt="2021-02-13T16:07:59.068" v="760" actId="27614"/>
          <ac:picMkLst>
            <pc:docMk/>
            <pc:sldMk cId="3701525737" sldId="496"/>
            <ac:picMk id="7" creationId="{9C53585C-9212-45EC-806E-4335D560300B}"/>
          </ac:picMkLst>
        </pc:picChg>
        <pc:picChg chg="add del mod">
          <ac:chgData name="Alejandro" userId="d318735d-b8e5-4f1a-b3a1-33090e35db06" providerId="ADAL" clId="{F5B953ED-52A5-4DDC-B605-44D8BD85C330}" dt="2021-02-13T15:55:24.174" v="647" actId="478"/>
          <ac:picMkLst>
            <pc:docMk/>
            <pc:sldMk cId="3701525737" sldId="496"/>
            <ac:picMk id="11" creationId="{BF6C8A84-FB11-4A77-B125-1C2B1244CBB5}"/>
          </ac:picMkLst>
        </pc:picChg>
        <pc:cxnChg chg="add">
          <ac:chgData name="Alejandro" userId="d318735d-b8e5-4f1a-b3a1-33090e35db06" providerId="ADAL" clId="{F5B953ED-52A5-4DDC-B605-44D8BD85C330}" dt="2021-02-13T16:07:41.677" v="759" actId="26606"/>
          <ac:cxnSpMkLst>
            <pc:docMk/>
            <pc:sldMk cId="3701525737" sldId="496"/>
            <ac:cxnSpMk id="8" creationId="{A7F400EE-A8A5-48AF-B4D6-291B52C6F0B0}"/>
          </ac:cxnSpMkLst>
        </pc:cxnChg>
        <pc:cxnChg chg="add del">
          <ac:chgData name="Alejandro" userId="d318735d-b8e5-4f1a-b3a1-33090e35db06" providerId="ADAL" clId="{F5B953ED-52A5-4DDC-B605-44D8BD85C330}" dt="2021-02-13T15:55:19.042" v="646" actId="6264"/>
          <ac:cxnSpMkLst>
            <pc:docMk/>
            <pc:sldMk cId="3701525737" sldId="496"/>
            <ac:cxnSpMk id="12" creationId="{A7F400EE-A8A5-48AF-B4D6-291B52C6F0B0}"/>
          </ac:cxnSpMkLst>
        </pc:cxnChg>
      </pc:sldChg>
      <pc:sldChg chg="addSp delSp modSp new mod ord setBg">
        <pc:chgData name="Alejandro" userId="d318735d-b8e5-4f1a-b3a1-33090e35db06" providerId="ADAL" clId="{F5B953ED-52A5-4DDC-B605-44D8BD85C330}" dt="2021-02-13T16:18:14.773" v="846"/>
        <pc:sldMkLst>
          <pc:docMk/>
          <pc:sldMk cId="3017476152" sldId="497"/>
        </pc:sldMkLst>
        <pc:spChg chg="mod">
          <ac:chgData name="Alejandro" userId="d318735d-b8e5-4f1a-b3a1-33090e35db06" providerId="ADAL" clId="{F5B953ED-52A5-4DDC-B605-44D8BD85C330}" dt="2021-02-13T16:07:19.329" v="757" actId="26606"/>
          <ac:spMkLst>
            <pc:docMk/>
            <pc:sldMk cId="3017476152" sldId="497"/>
            <ac:spMk id="2" creationId="{C8C976BA-3DD5-4850-9423-C04ED7FA4FB8}"/>
          </ac:spMkLst>
        </pc:spChg>
        <pc:spChg chg="mod">
          <ac:chgData name="Alejandro" userId="d318735d-b8e5-4f1a-b3a1-33090e35db06" providerId="ADAL" clId="{F5B953ED-52A5-4DDC-B605-44D8BD85C330}" dt="2021-02-13T16:07:19.329" v="757" actId="26606"/>
          <ac:spMkLst>
            <pc:docMk/>
            <pc:sldMk cId="3017476152" sldId="497"/>
            <ac:spMk id="3" creationId="{15C44BF0-4196-4F00-AAA7-A4407D126267}"/>
          </ac:spMkLst>
        </pc:spChg>
        <pc:spChg chg="add">
          <ac:chgData name="Alejandro" userId="d318735d-b8e5-4f1a-b3a1-33090e35db06" providerId="ADAL" clId="{F5B953ED-52A5-4DDC-B605-44D8BD85C330}" dt="2021-02-13T16:07:19.329" v="757" actId="26606"/>
          <ac:spMkLst>
            <pc:docMk/>
            <pc:sldMk cId="3017476152" sldId="497"/>
            <ac:spMk id="14" creationId="{3CD9DF72-87A3-404E-A828-84CBF11A8303}"/>
          </ac:spMkLst>
        </pc:spChg>
        <pc:picChg chg="add mod ord">
          <ac:chgData name="Alejandro" userId="d318735d-b8e5-4f1a-b3a1-33090e35db06" providerId="ADAL" clId="{F5B953ED-52A5-4DDC-B605-44D8BD85C330}" dt="2021-02-13T16:07:24.414" v="758" actId="27614"/>
          <ac:picMkLst>
            <pc:docMk/>
            <pc:sldMk cId="3017476152" sldId="497"/>
            <ac:picMk id="5" creationId="{D1927DEE-173D-4D49-A939-443AE4981998}"/>
          </ac:picMkLst>
        </pc:picChg>
        <pc:cxnChg chg="add del">
          <ac:chgData name="Alejandro" userId="d318735d-b8e5-4f1a-b3a1-33090e35db06" providerId="ADAL" clId="{F5B953ED-52A5-4DDC-B605-44D8BD85C330}" dt="2021-02-13T16:07:19.329" v="757" actId="26606"/>
          <ac:cxnSpMkLst>
            <pc:docMk/>
            <pc:sldMk cId="3017476152" sldId="497"/>
            <ac:cxnSpMk id="9" creationId="{A7F400EE-A8A5-48AF-B4D6-291B52C6F0B0}"/>
          </ac:cxnSpMkLst>
        </pc:cxnChg>
        <pc:cxnChg chg="add">
          <ac:chgData name="Alejandro" userId="d318735d-b8e5-4f1a-b3a1-33090e35db06" providerId="ADAL" clId="{F5B953ED-52A5-4DDC-B605-44D8BD85C330}" dt="2021-02-13T16:07:19.329" v="757" actId="26606"/>
          <ac:cxnSpMkLst>
            <pc:docMk/>
            <pc:sldMk cId="3017476152" sldId="497"/>
            <ac:cxnSpMk id="16" creationId="{20E3A342-4D61-4E3F-AF90-1AB42AEB96CC}"/>
          </ac:cxnSpMkLst>
        </pc:cxnChg>
      </pc:sldChg>
      <pc:sldChg chg="modSp new del mod ord">
        <pc:chgData name="Alejandro" userId="d318735d-b8e5-4f1a-b3a1-33090e35db06" providerId="ADAL" clId="{F5B953ED-52A5-4DDC-B605-44D8BD85C330}" dt="2021-02-13T16:00:48.507" v="694" actId="2696"/>
        <pc:sldMkLst>
          <pc:docMk/>
          <pc:sldMk cId="3841140417" sldId="498"/>
        </pc:sldMkLst>
        <pc:spChg chg="mod">
          <ac:chgData name="Alejandro" userId="d318735d-b8e5-4f1a-b3a1-33090e35db06" providerId="ADAL" clId="{F5B953ED-52A5-4DDC-B605-44D8BD85C330}" dt="2021-02-13T16:00:26.337" v="691" actId="21"/>
          <ac:spMkLst>
            <pc:docMk/>
            <pc:sldMk cId="3841140417" sldId="498"/>
            <ac:spMk id="2" creationId="{18325109-51D3-4B2B-A644-1717DD6280A7}"/>
          </ac:spMkLst>
        </pc:spChg>
        <pc:spChg chg="mod">
          <ac:chgData name="Alejandro" userId="d318735d-b8e5-4f1a-b3a1-33090e35db06" providerId="ADAL" clId="{F5B953ED-52A5-4DDC-B605-44D8BD85C330}" dt="2021-02-13T16:00:11.194" v="689" actId="21"/>
          <ac:spMkLst>
            <pc:docMk/>
            <pc:sldMk cId="3841140417" sldId="498"/>
            <ac:spMk id="3" creationId="{96CD32AC-2BC7-4CC5-BBF9-35F111B48394}"/>
          </ac:spMkLst>
        </pc:spChg>
      </pc:sldChg>
      <pc:sldChg chg="addSp delSp modSp add mod ord">
        <pc:chgData name="Alejandro" userId="d318735d-b8e5-4f1a-b3a1-33090e35db06" providerId="ADAL" clId="{F5B953ED-52A5-4DDC-B605-44D8BD85C330}" dt="2021-02-13T16:08:55.048" v="771"/>
        <pc:sldMkLst>
          <pc:docMk/>
          <pc:sldMk cId="2242142964" sldId="499"/>
        </pc:sldMkLst>
        <pc:spChg chg="mod">
          <ac:chgData name="Alejandro" userId="d318735d-b8e5-4f1a-b3a1-33090e35db06" providerId="ADAL" clId="{F5B953ED-52A5-4DDC-B605-44D8BD85C330}" dt="2021-02-13T16:01:26.412" v="697" actId="26606"/>
          <ac:spMkLst>
            <pc:docMk/>
            <pc:sldMk cId="2242142964" sldId="499"/>
            <ac:spMk id="2" creationId="{8B51BE24-99CE-4C26-A1B9-2D1DCAD918B7}"/>
          </ac:spMkLst>
        </pc:spChg>
        <pc:spChg chg="mod">
          <ac:chgData name="Alejandro" userId="d318735d-b8e5-4f1a-b3a1-33090e35db06" providerId="ADAL" clId="{F5B953ED-52A5-4DDC-B605-44D8BD85C330}" dt="2021-02-13T16:01:26.412" v="697" actId="26606"/>
          <ac:spMkLst>
            <pc:docMk/>
            <pc:sldMk cId="2242142964" sldId="499"/>
            <ac:spMk id="3" creationId="{CB840765-A36F-4EAF-A487-A60C3402176B}"/>
          </ac:spMkLst>
        </pc:spChg>
        <pc:spChg chg="add">
          <ac:chgData name="Alejandro" userId="d318735d-b8e5-4f1a-b3a1-33090e35db06" providerId="ADAL" clId="{F5B953ED-52A5-4DDC-B605-44D8BD85C330}" dt="2021-02-13T16:01:26.412" v="697" actId="26606"/>
          <ac:spMkLst>
            <pc:docMk/>
            <pc:sldMk cId="2242142964" sldId="499"/>
            <ac:spMk id="24" creationId="{3CD9DF72-87A3-404E-A828-84CBF11A8303}"/>
          </ac:spMkLst>
        </pc:spChg>
        <pc:picChg chg="mod ord">
          <ac:chgData name="Alejandro" userId="d318735d-b8e5-4f1a-b3a1-33090e35db06" providerId="ADAL" clId="{F5B953ED-52A5-4DDC-B605-44D8BD85C330}" dt="2021-02-13T16:01:26.412" v="697" actId="26606"/>
          <ac:picMkLst>
            <pc:docMk/>
            <pc:sldMk cId="2242142964" sldId="499"/>
            <ac:picMk id="15" creationId="{93D7FC21-04A2-4B2C-AF87-B6695D09147E}"/>
          </ac:picMkLst>
        </pc:picChg>
        <pc:picChg chg="add del">
          <ac:chgData name="Alejandro" userId="d318735d-b8e5-4f1a-b3a1-33090e35db06" providerId="ADAL" clId="{F5B953ED-52A5-4DDC-B605-44D8BD85C330}" dt="2021-02-13T16:01:26.407" v="696" actId="26606"/>
          <ac:picMkLst>
            <pc:docMk/>
            <pc:sldMk cId="2242142964" sldId="499"/>
            <ac:picMk id="21" creationId="{54DDEBDD-D8BD-41A6-8A0D-B00E3768B0F9}"/>
          </ac:picMkLst>
        </pc:picChg>
        <pc:cxnChg chg="add del">
          <ac:chgData name="Alejandro" userId="d318735d-b8e5-4f1a-b3a1-33090e35db06" providerId="ADAL" clId="{F5B953ED-52A5-4DDC-B605-44D8BD85C330}" dt="2021-02-13T16:01:26.412" v="697" actId="26606"/>
          <ac:cxnSpMkLst>
            <pc:docMk/>
            <pc:sldMk cId="2242142964" sldId="499"/>
            <ac:cxnSpMk id="16" creationId="{A7F400EE-A8A5-48AF-B4D6-291B52C6F0B0}"/>
          </ac:cxnSpMkLst>
        </pc:cxnChg>
        <pc:cxnChg chg="add">
          <ac:chgData name="Alejandro" userId="d318735d-b8e5-4f1a-b3a1-33090e35db06" providerId="ADAL" clId="{F5B953ED-52A5-4DDC-B605-44D8BD85C330}" dt="2021-02-13T16:01:26.412" v="697" actId="26606"/>
          <ac:cxnSpMkLst>
            <pc:docMk/>
            <pc:sldMk cId="2242142964" sldId="499"/>
            <ac:cxnSpMk id="23" creationId="{20E3A342-4D61-4E3F-AF90-1AB42AEB96CC}"/>
          </ac:cxnSpMkLst>
        </pc:cxnChg>
      </pc:sldChg>
      <pc:sldChg chg="addSp modSp new mod ord setBg">
        <pc:chgData name="Alejandro" userId="d318735d-b8e5-4f1a-b3a1-33090e35db06" providerId="ADAL" clId="{F5B953ED-52A5-4DDC-B605-44D8BD85C330}" dt="2021-02-13T16:09:37.909" v="773"/>
        <pc:sldMkLst>
          <pc:docMk/>
          <pc:sldMk cId="3357200798" sldId="500"/>
        </pc:sldMkLst>
        <pc:spChg chg="mod">
          <ac:chgData name="Alejandro" userId="d318735d-b8e5-4f1a-b3a1-33090e35db06" providerId="ADAL" clId="{F5B953ED-52A5-4DDC-B605-44D8BD85C330}" dt="2021-02-13T16:05:32.495" v="737" actId="26606"/>
          <ac:spMkLst>
            <pc:docMk/>
            <pc:sldMk cId="3357200798" sldId="500"/>
            <ac:spMk id="2" creationId="{D5BCF43B-7923-4A47-A623-4A0B11483A5C}"/>
          </ac:spMkLst>
        </pc:spChg>
        <pc:spChg chg="mod">
          <ac:chgData name="Alejandro" userId="d318735d-b8e5-4f1a-b3a1-33090e35db06" providerId="ADAL" clId="{F5B953ED-52A5-4DDC-B605-44D8BD85C330}" dt="2021-02-13T16:05:32.495" v="737" actId="26606"/>
          <ac:spMkLst>
            <pc:docMk/>
            <pc:sldMk cId="3357200798" sldId="500"/>
            <ac:spMk id="3" creationId="{B31B1E49-7777-4DC2-95B8-9493F34768DB}"/>
          </ac:spMkLst>
        </pc:spChg>
        <pc:picChg chg="add mod">
          <ac:chgData name="Alejandro" userId="d318735d-b8e5-4f1a-b3a1-33090e35db06" providerId="ADAL" clId="{F5B953ED-52A5-4DDC-B605-44D8BD85C330}" dt="2021-02-13T16:05:51.389" v="738" actId="27614"/>
          <ac:picMkLst>
            <pc:docMk/>
            <pc:sldMk cId="3357200798" sldId="500"/>
            <ac:picMk id="5" creationId="{AABAE01D-A805-477B-B55C-D52EBC831289}"/>
          </ac:picMkLst>
        </pc:picChg>
        <pc:cxnChg chg="add">
          <ac:chgData name="Alejandro" userId="d318735d-b8e5-4f1a-b3a1-33090e35db06" providerId="ADAL" clId="{F5B953ED-52A5-4DDC-B605-44D8BD85C330}" dt="2021-02-13T16:05:32.495" v="737" actId="26606"/>
          <ac:cxnSpMkLst>
            <pc:docMk/>
            <pc:sldMk cId="3357200798" sldId="500"/>
            <ac:cxnSpMk id="9" creationId="{A7F400EE-A8A5-48AF-B4D6-291B52C6F0B0}"/>
          </ac:cxnSpMkLst>
        </pc:cxnChg>
      </pc:sldChg>
      <pc:sldChg chg="addSp modSp new mod ord setBg">
        <pc:chgData name="Alejandro" userId="d318735d-b8e5-4f1a-b3a1-33090e35db06" providerId="ADAL" clId="{F5B953ED-52A5-4DDC-B605-44D8BD85C330}" dt="2021-02-13T16:09:37.909" v="773"/>
        <pc:sldMkLst>
          <pc:docMk/>
          <pc:sldMk cId="1924169329" sldId="501"/>
        </pc:sldMkLst>
        <pc:spChg chg="mod">
          <ac:chgData name="Alejandro" userId="d318735d-b8e5-4f1a-b3a1-33090e35db06" providerId="ADAL" clId="{F5B953ED-52A5-4DDC-B605-44D8BD85C330}" dt="2021-02-13T16:07:03.901" v="756" actId="26606"/>
          <ac:spMkLst>
            <pc:docMk/>
            <pc:sldMk cId="1924169329" sldId="501"/>
            <ac:spMk id="2" creationId="{6EFE2B2A-E8F2-4E7D-9832-571247A5AF4B}"/>
          </ac:spMkLst>
        </pc:spChg>
        <pc:spChg chg="mod">
          <ac:chgData name="Alejandro" userId="d318735d-b8e5-4f1a-b3a1-33090e35db06" providerId="ADAL" clId="{F5B953ED-52A5-4DDC-B605-44D8BD85C330}" dt="2021-02-13T16:07:03.901" v="756" actId="26606"/>
          <ac:spMkLst>
            <pc:docMk/>
            <pc:sldMk cId="1924169329" sldId="501"/>
            <ac:spMk id="3" creationId="{14AAB030-0D85-4989-8886-5B51C02C5D85}"/>
          </ac:spMkLst>
        </pc:spChg>
        <pc:picChg chg="add">
          <ac:chgData name="Alejandro" userId="d318735d-b8e5-4f1a-b3a1-33090e35db06" providerId="ADAL" clId="{F5B953ED-52A5-4DDC-B605-44D8BD85C330}" dt="2021-02-13T16:07:03.901" v="756" actId="26606"/>
          <ac:picMkLst>
            <pc:docMk/>
            <pc:sldMk cId="1924169329" sldId="501"/>
            <ac:picMk id="5" creationId="{6F5C9202-9029-4269-A541-5604702D7277}"/>
          </ac:picMkLst>
        </pc:picChg>
        <pc:cxnChg chg="add">
          <ac:chgData name="Alejandro" userId="d318735d-b8e5-4f1a-b3a1-33090e35db06" providerId="ADAL" clId="{F5B953ED-52A5-4DDC-B605-44D8BD85C330}" dt="2021-02-13T16:07:03.901" v="756" actId="26606"/>
          <ac:cxnSpMkLst>
            <pc:docMk/>
            <pc:sldMk cId="1924169329" sldId="501"/>
            <ac:cxnSpMk id="9" creationId="{A7F400EE-A8A5-48AF-B4D6-291B52C6F0B0}"/>
          </ac:cxnSpMkLst>
        </pc:cxnChg>
      </pc:sldChg>
      <pc:sldChg chg="addSp delSp modSp add mod ord">
        <pc:chgData name="Alejandro" userId="d318735d-b8e5-4f1a-b3a1-33090e35db06" providerId="ADAL" clId="{F5B953ED-52A5-4DDC-B605-44D8BD85C330}" dt="2021-02-13T17:25:07.796" v="1094"/>
        <pc:sldMkLst>
          <pc:docMk/>
          <pc:sldMk cId="1471531879" sldId="502"/>
        </pc:sldMkLst>
        <pc:spChg chg="mod">
          <ac:chgData name="Alejandro" userId="d318735d-b8e5-4f1a-b3a1-33090e35db06" providerId="ADAL" clId="{F5B953ED-52A5-4DDC-B605-44D8BD85C330}" dt="2021-02-13T16:25:12.591" v="967" actId="5793"/>
          <ac:spMkLst>
            <pc:docMk/>
            <pc:sldMk cId="1471531879" sldId="502"/>
            <ac:spMk id="2" creationId="{646790DD-A3D2-4BAB-8E0D-A0E28C833171}"/>
          </ac:spMkLst>
        </pc:spChg>
        <pc:picChg chg="add del">
          <ac:chgData name="Alejandro" userId="d318735d-b8e5-4f1a-b3a1-33090e35db06" providerId="ADAL" clId="{F5B953ED-52A5-4DDC-B605-44D8BD85C330}" dt="2021-02-13T17:25:07.796" v="1094"/>
          <ac:picMkLst>
            <pc:docMk/>
            <pc:sldMk cId="1471531879" sldId="502"/>
            <ac:picMk id="4" creationId="{55C18AA8-6D3C-4D72-A460-077B37787003}"/>
          </ac:picMkLst>
        </pc:picChg>
      </pc:sldChg>
      <pc:sldChg chg="delSp modSp add del mod ord modClrScheme chgLayout">
        <pc:chgData name="Alejandro" userId="d318735d-b8e5-4f1a-b3a1-33090e35db06" providerId="ADAL" clId="{F5B953ED-52A5-4DDC-B605-44D8BD85C330}" dt="2021-02-14T17:38:25.683" v="9669" actId="2696"/>
        <pc:sldMkLst>
          <pc:docMk/>
          <pc:sldMk cId="0" sldId="503"/>
        </pc:sldMkLst>
        <pc:spChg chg="mod ord">
          <ac:chgData name="Alejandro" userId="d318735d-b8e5-4f1a-b3a1-33090e35db06" providerId="ADAL" clId="{F5B953ED-52A5-4DDC-B605-44D8BD85C330}" dt="2021-02-14T17:37:26.915" v="9658" actId="21"/>
          <ac:spMkLst>
            <pc:docMk/>
            <pc:sldMk cId="0" sldId="503"/>
            <ac:spMk id="228" creationId="{00000000-0000-0000-0000-000000000000}"/>
          </ac:spMkLst>
        </pc:spChg>
        <pc:spChg chg="mod ord">
          <ac:chgData name="Alejandro" userId="d318735d-b8e5-4f1a-b3a1-33090e35db06" providerId="ADAL" clId="{F5B953ED-52A5-4DDC-B605-44D8BD85C330}" dt="2021-02-14T11:51:52.938" v="6999" actId="700"/>
          <ac:spMkLst>
            <pc:docMk/>
            <pc:sldMk cId="0" sldId="503"/>
            <ac:spMk id="229" creationId="{00000000-0000-0000-0000-000000000000}"/>
          </ac:spMkLst>
        </pc:spChg>
        <pc:spChg chg="del mod">
          <ac:chgData name="Alejandro" userId="d318735d-b8e5-4f1a-b3a1-33090e35db06" providerId="ADAL" clId="{F5B953ED-52A5-4DDC-B605-44D8BD85C330}" dt="2021-02-14T17:36:34.148" v="9649" actId="21"/>
          <ac:spMkLst>
            <pc:docMk/>
            <pc:sldMk cId="0" sldId="503"/>
            <ac:spMk id="231" creationId="{00000000-0000-0000-0000-000000000000}"/>
          </ac:spMkLst>
        </pc:spChg>
        <pc:spChg chg="del mod">
          <ac:chgData name="Alejandro" userId="d318735d-b8e5-4f1a-b3a1-33090e35db06" providerId="ADAL" clId="{F5B953ED-52A5-4DDC-B605-44D8BD85C330}" dt="2021-02-14T17:36:34.148" v="9649" actId="21"/>
          <ac:spMkLst>
            <pc:docMk/>
            <pc:sldMk cId="0" sldId="503"/>
            <ac:spMk id="232" creationId="{00000000-0000-0000-0000-000000000000}"/>
          </ac:spMkLst>
        </pc:spChg>
        <pc:picChg chg="del mod">
          <ac:chgData name="Alejandro" userId="d318735d-b8e5-4f1a-b3a1-33090e35db06" providerId="ADAL" clId="{F5B953ED-52A5-4DDC-B605-44D8BD85C330}" dt="2021-02-14T17:36:34.148" v="9649" actId="21"/>
          <ac:picMkLst>
            <pc:docMk/>
            <pc:sldMk cId="0" sldId="503"/>
            <ac:picMk id="230" creationId="{00000000-0000-0000-0000-000000000000}"/>
          </ac:picMkLst>
        </pc:picChg>
      </pc:sldChg>
      <pc:sldChg chg="addSp delSp modSp add mod ord setBg modClrScheme chgLayout">
        <pc:chgData name="Alejandro" userId="d318735d-b8e5-4f1a-b3a1-33090e35db06" providerId="ADAL" clId="{F5B953ED-52A5-4DDC-B605-44D8BD85C330}" dt="2021-02-14T17:46:08.679" v="9746" actId="1076"/>
        <pc:sldMkLst>
          <pc:docMk/>
          <pc:sldMk cId="0" sldId="504"/>
        </pc:sldMkLst>
        <pc:spChg chg="add mod">
          <ac:chgData name="Alejandro" userId="d318735d-b8e5-4f1a-b3a1-33090e35db06" providerId="ADAL" clId="{F5B953ED-52A5-4DDC-B605-44D8BD85C330}" dt="2021-02-14T17:45:14.167" v="9718" actId="1076"/>
          <ac:spMkLst>
            <pc:docMk/>
            <pc:sldMk cId="0" sldId="504"/>
            <ac:spMk id="7" creationId="{3999F5C8-A045-4C27-A257-5C9A9E570089}"/>
          </ac:spMkLst>
        </pc:spChg>
        <pc:spChg chg="add del mod">
          <ac:chgData name="Alejandro" userId="d318735d-b8e5-4f1a-b3a1-33090e35db06" providerId="ADAL" clId="{F5B953ED-52A5-4DDC-B605-44D8BD85C330}" dt="2021-02-14T17:46:01.391" v="9745" actId="478"/>
          <ac:spMkLst>
            <pc:docMk/>
            <pc:sldMk cId="0" sldId="504"/>
            <ac:spMk id="40" creationId="{4AB0AC05-1A56-4828-A6C5-C2096F77EA5F}"/>
          </ac:spMkLst>
        </pc:spChg>
        <pc:spChg chg="add mod">
          <ac:chgData name="Alejandro" userId="d318735d-b8e5-4f1a-b3a1-33090e35db06" providerId="ADAL" clId="{F5B953ED-52A5-4DDC-B605-44D8BD85C330}" dt="2021-02-14T17:46:08.679" v="9746" actId="1076"/>
          <ac:spMkLst>
            <pc:docMk/>
            <pc:sldMk cId="0" sldId="504"/>
            <ac:spMk id="41" creationId="{94C1B0E4-9014-4DCD-8BC1-E0BB8E98A3FE}"/>
          </ac:spMkLst>
        </pc:spChg>
        <pc:spChg chg="add del">
          <ac:chgData name="Alejandro" userId="d318735d-b8e5-4f1a-b3a1-33090e35db06" providerId="ADAL" clId="{F5B953ED-52A5-4DDC-B605-44D8BD85C330}" dt="2021-02-14T17:43:19.431" v="9693" actId="26606"/>
          <ac:spMkLst>
            <pc:docMk/>
            <pc:sldMk cId="0" sldId="504"/>
            <ac:spMk id="124" creationId="{A9CB0874-88B8-43D3-B0B6-C32F790F790D}"/>
          </ac:spMkLst>
        </pc:spChg>
        <pc:spChg chg="add">
          <ac:chgData name="Alejandro" userId="d318735d-b8e5-4f1a-b3a1-33090e35db06" providerId="ADAL" clId="{F5B953ED-52A5-4DDC-B605-44D8BD85C330}" dt="2021-02-14T17:43:19.479" v="9694" actId="26606"/>
          <ac:spMkLst>
            <pc:docMk/>
            <pc:sldMk cId="0" sldId="504"/>
            <ac:spMk id="149" creationId="{700D0C16-8549-4373-8B7C-3555082CEA0B}"/>
          </ac:spMkLst>
        </pc:spChg>
        <pc:spChg chg="add">
          <ac:chgData name="Alejandro" userId="d318735d-b8e5-4f1a-b3a1-33090e35db06" providerId="ADAL" clId="{F5B953ED-52A5-4DDC-B605-44D8BD85C330}" dt="2021-02-14T17:43:19.479" v="9694" actId="26606"/>
          <ac:spMkLst>
            <pc:docMk/>
            <pc:sldMk cId="0" sldId="504"/>
            <ac:spMk id="151" creationId="{C7341777-0F86-4E1E-A07F-2076F00D04EC}"/>
          </ac:spMkLst>
        </pc:spChg>
        <pc:spChg chg="mod ord">
          <ac:chgData name="Alejandro" userId="d318735d-b8e5-4f1a-b3a1-33090e35db06" providerId="ADAL" clId="{F5B953ED-52A5-4DDC-B605-44D8BD85C330}" dt="2021-02-14T17:45:57.945" v="9744" actId="790"/>
          <ac:spMkLst>
            <pc:docMk/>
            <pc:sldMk cId="0" sldId="504"/>
            <ac:spMk id="244" creationId="{00000000-0000-0000-0000-000000000000}"/>
          </ac:spMkLst>
        </pc:spChg>
        <pc:spChg chg="del mod">
          <ac:chgData name="Alejandro" userId="d318735d-b8e5-4f1a-b3a1-33090e35db06" providerId="ADAL" clId="{F5B953ED-52A5-4DDC-B605-44D8BD85C330}" dt="2021-02-14T17:41:47.733" v="9687" actId="21"/>
          <ac:spMkLst>
            <pc:docMk/>
            <pc:sldMk cId="0" sldId="504"/>
            <ac:spMk id="246" creationId="{00000000-0000-0000-0000-000000000000}"/>
          </ac:spMkLst>
        </pc:spChg>
        <pc:spChg chg="mod ord">
          <ac:chgData name="Alejandro" userId="d318735d-b8e5-4f1a-b3a1-33090e35db06" providerId="ADAL" clId="{F5B953ED-52A5-4DDC-B605-44D8BD85C330}" dt="2021-02-14T17:43:19.479" v="9694" actId="26606"/>
          <ac:spMkLst>
            <pc:docMk/>
            <pc:sldMk cId="0" sldId="504"/>
            <ac:spMk id="247" creationId="{00000000-0000-0000-0000-000000000000}"/>
          </ac:spMkLst>
        </pc:spChg>
        <pc:spChg chg="add">
          <ac:chgData name="Alejandro" userId="d318735d-b8e5-4f1a-b3a1-33090e35db06" providerId="ADAL" clId="{F5B953ED-52A5-4DDC-B605-44D8BD85C330}" dt="2021-02-14T17:43:19.479" v="9694" actId="26606"/>
          <ac:spMkLst>
            <pc:docMk/>
            <pc:sldMk cId="0" sldId="504"/>
            <ac:spMk id="249" creationId="{C54A3646-77FE-4862-96CE-45260829B18F}"/>
          </ac:spMkLst>
        </pc:spChg>
        <pc:grpChg chg="add del">
          <ac:chgData name="Alejandro" userId="d318735d-b8e5-4f1a-b3a1-33090e35db06" providerId="ADAL" clId="{F5B953ED-52A5-4DDC-B605-44D8BD85C330}" dt="2021-02-14T17:43:19.431" v="9693" actId="26606"/>
          <ac:grpSpMkLst>
            <pc:docMk/>
            <pc:sldMk cId="0" sldId="504"/>
            <ac:grpSpMk id="126" creationId="{4BFD067A-52BE-40EE-B7CA-391830B9A265}"/>
          </ac:grpSpMkLst>
        </pc:grpChg>
        <pc:grpChg chg="add del">
          <ac:chgData name="Alejandro" userId="d318735d-b8e5-4f1a-b3a1-33090e35db06" providerId="ADAL" clId="{F5B953ED-52A5-4DDC-B605-44D8BD85C330}" dt="2021-02-14T17:43:19.431" v="9693" actId="26606"/>
          <ac:grpSpMkLst>
            <pc:docMk/>
            <pc:sldMk cId="0" sldId="504"/>
            <ac:grpSpMk id="130" creationId="{C15B8CC4-8CCE-428F-AE7E-28D178984CEC}"/>
          </ac:grpSpMkLst>
        </pc:grpChg>
        <pc:grpChg chg="add">
          <ac:chgData name="Alejandro" userId="d318735d-b8e5-4f1a-b3a1-33090e35db06" providerId="ADAL" clId="{F5B953ED-52A5-4DDC-B605-44D8BD85C330}" dt="2021-02-14T17:43:19.479" v="9694" actId="26606"/>
          <ac:grpSpMkLst>
            <pc:docMk/>
            <pc:sldMk cId="0" sldId="504"/>
            <ac:grpSpMk id="250" creationId="{3F6FA249-9C10-48B9-9F72-1F333D8A9486}"/>
          </ac:grpSpMkLst>
        </pc:grpChg>
        <pc:picChg chg="add mod">
          <ac:chgData name="Alejandro" userId="d318735d-b8e5-4f1a-b3a1-33090e35db06" providerId="ADAL" clId="{F5B953ED-52A5-4DDC-B605-44D8BD85C330}" dt="2021-02-14T17:44:42.606" v="9709" actId="1076"/>
          <ac:picMkLst>
            <pc:docMk/>
            <pc:sldMk cId="0" sldId="504"/>
            <ac:picMk id="43" creationId="{59BEEF59-F490-497C-8038-E2F9DF83239D}"/>
          </ac:picMkLst>
        </pc:picChg>
        <pc:picChg chg="del mod">
          <ac:chgData name="Alejandro" userId="d318735d-b8e5-4f1a-b3a1-33090e35db06" providerId="ADAL" clId="{F5B953ED-52A5-4DDC-B605-44D8BD85C330}" dt="2021-02-14T17:40:54.092" v="9681" actId="21"/>
          <ac:picMkLst>
            <pc:docMk/>
            <pc:sldMk cId="0" sldId="504"/>
            <ac:picMk id="245" creationId="{00000000-0000-0000-0000-000000000000}"/>
          </ac:picMkLst>
        </pc:picChg>
        <pc:picChg chg="del mod">
          <ac:chgData name="Alejandro" userId="d318735d-b8e5-4f1a-b3a1-33090e35db06" providerId="ADAL" clId="{F5B953ED-52A5-4DDC-B605-44D8BD85C330}" dt="2021-02-14T17:41:47.733" v="9687" actId="21"/>
          <ac:picMkLst>
            <pc:docMk/>
            <pc:sldMk cId="0" sldId="504"/>
            <ac:picMk id="248" creationId="{00000000-0000-0000-0000-000000000000}"/>
          </ac:picMkLst>
        </pc:picChg>
        <pc:cxnChg chg="add mod">
          <ac:chgData name="Alejandro" userId="d318735d-b8e5-4f1a-b3a1-33090e35db06" providerId="ADAL" clId="{F5B953ED-52A5-4DDC-B605-44D8BD85C330}" dt="2021-02-14T17:46:08.679" v="9746" actId="1076"/>
          <ac:cxnSpMkLst>
            <pc:docMk/>
            <pc:sldMk cId="0" sldId="504"/>
            <ac:cxnSpMk id="42" creationId="{39CC2FC0-33EA-466B-8833-72AB853367B1}"/>
          </ac:cxnSpMkLst>
        </pc:cxnChg>
      </pc:sldChg>
      <pc:sldChg chg="delSp modSp add del mod ord">
        <pc:chgData name="Alejandro" userId="d318735d-b8e5-4f1a-b3a1-33090e35db06" providerId="ADAL" clId="{F5B953ED-52A5-4DDC-B605-44D8BD85C330}" dt="2021-02-14T16:52:55.426" v="9077" actId="2696"/>
        <pc:sldMkLst>
          <pc:docMk/>
          <pc:sldMk cId="0" sldId="505"/>
        </pc:sldMkLst>
        <pc:spChg chg="mod">
          <ac:chgData name="Alejandro" userId="d318735d-b8e5-4f1a-b3a1-33090e35db06" providerId="ADAL" clId="{F5B953ED-52A5-4DDC-B605-44D8BD85C330}" dt="2021-02-14T16:50:27.120" v="9048" actId="21"/>
          <ac:spMkLst>
            <pc:docMk/>
            <pc:sldMk cId="0" sldId="505"/>
            <ac:spMk id="279" creationId="{00000000-0000-0000-0000-000000000000}"/>
          </ac:spMkLst>
        </pc:spChg>
        <pc:spChg chg="del mod">
          <ac:chgData name="Alejandro" userId="d318735d-b8e5-4f1a-b3a1-33090e35db06" providerId="ADAL" clId="{F5B953ED-52A5-4DDC-B605-44D8BD85C330}" dt="2021-02-14T16:51:15.641" v="9058" actId="21"/>
          <ac:spMkLst>
            <pc:docMk/>
            <pc:sldMk cId="0" sldId="505"/>
            <ac:spMk id="280" creationId="{00000000-0000-0000-0000-000000000000}"/>
          </ac:spMkLst>
        </pc:spChg>
        <pc:spChg chg="del mod">
          <ac:chgData name="Alejandro" userId="d318735d-b8e5-4f1a-b3a1-33090e35db06" providerId="ADAL" clId="{F5B953ED-52A5-4DDC-B605-44D8BD85C330}" dt="2021-02-14T16:50:44.874" v="9050" actId="21"/>
          <ac:spMkLst>
            <pc:docMk/>
            <pc:sldMk cId="0" sldId="505"/>
            <ac:spMk id="282" creationId="{00000000-0000-0000-0000-000000000000}"/>
          </ac:spMkLst>
        </pc:spChg>
        <pc:picChg chg="del mod">
          <ac:chgData name="Alejandro" userId="d318735d-b8e5-4f1a-b3a1-33090e35db06" providerId="ADAL" clId="{F5B953ED-52A5-4DDC-B605-44D8BD85C330}" dt="2021-02-14T16:50:44.874" v="9050" actId="21"/>
          <ac:picMkLst>
            <pc:docMk/>
            <pc:sldMk cId="0" sldId="505"/>
            <ac:picMk id="281" creationId="{00000000-0000-0000-0000-000000000000}"/>
          </ac:picMkLst>
        </pc:picChg>
      </pc:sldChg>
      <pc:sldChg chg="modSp add mod ord">
        <pc:chgData name="Alejandro" userId="d318735d-b8e5-4f1a-b3a1-33090e35db06" providerId="ADAL" clId="{F5B953ED-52A5-4DDC-B605-44D8BD85C330}" dt="2021-02-14T18:32:31.808" v="10123" actId="1076"/>
        <pc:sldMkLst>
          <pc:docMk/>
          <pc:sldMk cId="0" sldId="506"/>
        </pc:sldMkLst>
        <pc:spChg chg="mod">
          <ac:chgData name="Alejandro" userId="d318735d-b8e5-4f1a-b3a1-33090e35db06" providerId="ADAL" clId="{F5B953ED-52A5-4DDC-B605-44D8BD85C330}" dt="2021-02-14T18:32:31.808" v="10123" actId="1076"/>
          <ac:spMkLst>
            <pc:docMk/>
            <pc:sldMk cId="0" sldId="506"/>
            <ac:spMk id="287" creationId="{00000000-0000-0000-0000-000000000000}"/>
          </ac:spMkLst>
        </pc:spChg>
        <pc:spChg chg="mod">
          <ac:chgData name="Alejandro" userId="d318735d-b8e5-4f1a-b3a1-33090e35db06" providerId="ADAL" clId="{F5B953ED-52A5-4DDC-B605-44D8BD85C330}" dt="2021-02-14T18:31:56.161" v="10115" actId="5793"/>
          <ac:spMkLst>
            <pc:docMk/>
            <pc:sldMk cId="0" sldId="506"/>
            <ac:spMk id="288" creationId="{00000000-0000-0000-0000-000000000000}"/>
          </ac:spMkLst>
        </pc:spChg>
        <pc:spChg chg="mod">
          <ac:chgData name="Alejandro" userId="d318735d-b8e5-4f1a-b3a1-33090e35db06" providerId="ADAL" clId="{F5B953ED-52A5-4DDC-B605-44D8BD85C330}" dt="2021-02-14T18:32:02.880" v="10119" actId="20577"/>
          <ac:spMkLst>
            <pc:docMk/>
            <pc:sldMk cId="0" sldId="506"/>
            <ac:spMk id="289" creationId="{00000000-0000-0000-0000-000000000000}"/>
          </ac:spMkLst>
        </pc:spChg>
        <pc:spChg chg="mod">
          <ac:chgData name="Alejandro" userId="d318735d-b8e5-4f1a-b3a1-33090e35db06" providerId="ADAL" clId="{F5B953ED-52A5-4DDC-B605-44D8BD85C330}" dt="2021-02-14T18:32:21.373" v="10122" actId="1076"/>
          <ac:spMkLst>
            <pc:docMk/>
            <pc:sldMk cId="0" sldId="506"/>
            <ac:spMk id="291" creationId="{00000000-0000-0000-0000-000000000000}"/>
          </ac:spMkLst>
        </pc:spChg>
        <pc:cxnChg chg="mod">
          <ac:chgData name="Alejandro" userId="d318735d-b8e5-4f1a-b3a1-33090e35db06" providerId="ADAL" clId="{F5B953ED-52A5-4DDC-B605-44D8BD85C330}" dt="2021-02-14T18:32:21.373" v="10122" actId="1076"/>
          <ac:cxnSpMkLst>
            <pc:docMk/>
            <pc:sldMk cId="0" sldId="506"/>
            <ac:cxnSpMk id="292" creationId="{00000000-0000-0000-0000-000000000000}"/>
          </ac:cxnSpMkLst>
        </pc:cxnChg>
      </pc:sldChg>
      <pc:sldChg chg="addSp modSp add mod ord">
        <pc:chgData name="Alejandro" userId="d318735d-b8e5-4f1a-b3a1-33090e35db06" providerId="ADAL" clId="{F5B953ED-52A5-4DDC-B605-44D8BD85C330}" dt="2021-02-14T18:31:42.965" v="10114" actId="1076"/>
        <pc:sldMkLst>
          <pc:docMk/>
          <pc:sldMk cId="0" sldId="507"/>
        </pc:sldMkLst>
        <pc:spChg chg="add mod">
          <ac:chgData name="Alejandro" userId="d318735d-b8e5-4f1a-b3a1-33090e35db06" providerId="ADAL" clId="{F5B953ED-52A5-4DDC-B605-44D8BD85C330}" dt="2021-02-14T18:31:42.965" v="10114" actId="1076"/>
          <ac:spMkLst>
            <pc:docMk/>
            <pc:sldMk cId="0" sldId="507"/>
            <ac:spMk id="2" creationId="{F5D89CB5-EC21-48CD-B5B5-A25606D742FC}"/>
          </ac:spMkLst>
        </pc:spChg>
        <pc:spChg chg="mod">
          <ac:chgData name="Alejandro" userId="d318735d-b8e5-4f1a-b3a1-33090e35db06" providerId="ADAL" clId="{F5B953ED-52A5-4DDC-B605-44D8BD85C330}" dt="2021-02-14T18:31:09.123" v="10079" actId="1076"/>
          <ac:spMkLst>
            <pc:docMk/>
            <pc:sldMk cId="0" sldId="507"/>
            <ac:spMk id="297" creationId="{00000000-0000-0000-0000-000000000000}"/>
          </ac:spMkLst>
        </pc:spChg>
        <pc:spChg chg="mod">
          <ac:chgData name="Alejandro" userId="d318735d-b8e5-4f1a-b3a1-33090e35db06" providerId="ADAL" clId="{F5B953ED-52A5-4DDC-B605-44D8BD85C330}" dt="2021-02-14T18:31:03.703" v="10078" actId="1076"/>
          <ac:spMkLst>
            <pc:docMk/>
            <pc:sldMk cId="0" sldId="507"/>
            <ac:spMk id="298" creationId="{00000000-0000-0000-0000-000000000000}"/>
          </ac:spMkLst>
        </pc:spChg>
        <pc:picChg chg="mod">
          <ac:chgData name="Alejandro" userId="d318735d-b8e5-4f1a-b3a1-33090e35db06" providerId="ADAL" clId="{F5B953ED-52A5-4DDC-B605-44D8BD85C330}" dt="2021-02-14T18:31:03.703" v="10078" actId="1076"/>
          <ac:picMkLst>
            <pc:docMk/>
            <pc:sldMk cId="0" sldId="507"/>
            <ac:picMk id="299" creationId="{00000000-0000-0000-0000-000000000000}"/>
          </ac:picMkLst>
        </pc:picChg>
        <pc:picChg chg="mod">
          <ac:chgData name="Alejandro" userId="d318735d-b8e5-4f1a-b3a1-33090e35db06" providerId="ADAL" clId="{F5B953ED-52A5-4DDC-B605-44D8BD85C330}" dt="2021-02-14T18:31:03.703" v="10078" actId="1076"/>
          <ac:picMkLst>
            <pc:docMk/>
            <pc:sldMk cId="0" sldId="507"/>
            <ac:picMk id="300" creationId="{00000000-0000-0000-0000-000000000000}"/>
          </ac:picMkLst>
        </pc:picChg>
        <pc:cxnChg chg="mod">
          <ac:chgData name="Alejandro" userId="d318735d-b8e5-4f1a-b3a1-33090e35db06" providerId="ADAL" clId="{F5B953ED-52A5-4DDC-B605-44D8BD85C330}" dt="2021-02-14T18:31:03.703" v="10078" actId="1076"/>
          <ac:cxnSpMkLst>
            <pc:docMk/>
            <pc:sldMk cId="0" sldId="507"/>
            <ac:cxnSpMk id="301" creationId="{00000000-0000-0000-0000-000000000000}"/>
          </ac:cxnSpMkLst>
        </pc:cxnChg>
      </pc:sldChg>
      <pc:sldChg chg="delSp modSp add del mod ord">
        <pc:chgData name="Alejandro" userId="d318735d-b8e5-4f1a-b3a1-33090e35db06" providerId="ADAL" clId="{F5B953ED-52A5-4DDC-B605-44D8BD85C330}" dt="2021-02-14T17:06:40.750" v="9225" actId="2696"/>
        <pc:sldMkLst>
          <pc:docMk/>
          <pc:sldMk cId="0" sldId="508"/>
        </pc:sldMkLst>
        <pc:spChg chg="del">
          <ac:chgData name="Alejandro" userId="d318735d-b8e5-4f1a-b3a1-33090e35db06" providerId="ADAL" clId="{F5B953ED-52A5-4DDC-B605-44D8BD85C330}" dt="2021-02-14T17:06:01.849" v="9218" actId="21"/>
          <ac:spMkLst>
            <pc:docMk/>
            <pc:sldMk cId="0" sldId="508"/>
            <ac:spMk id="349" creationId="{00000000-0000-0000-0000-000000000000}"/>
          </ac:spMkLst>
        </pc:spChg>
        <pc:spChg chg="del">
          <ac:chgData name="Alejandro" userId="d318735d-b8e5-4f1a-b3a1-33090e35db06" providerId="ADAL" clId="{F5B953ED-52A5-4DDC-B605-44D8BD85C330}" dt="2021-02-14T17:06:01.849" v="9218" actId="21"/>
          <ac:spMkLst>
            <pc:docMk/>
            <pc:sldMk cId="0" sldId="508"/>
            <ac:spMk id="350" creationId="{00000000-0000-0000-0000-000000000000}"/>
          </ac:spMkLst>
        </pc:spChg>
        <pc:spChg chg="del">
          <ac:chgData name="Alejandro" userId="d318735d-b8e5-4f1a-b3a1-33090e35db06" providerId="ADAL" clId="{F5B953ED-52A5-4DDC-B605-44D8BD85C330}" dt="2021-02-14T17:06:01.849" v="9218" actId="21"/>
          <ac:spMkLst>
            <pc:docMk/>
            <pc:sldMk cId="0" sldId="508"/>
            <ac:spMk id="351" creationId="{00000000-0000-0000-0000-000000000000}"/>
          </ac:spMkLst>
        </pc:spChg>
        <pc:picChg chg="del">
          <ac:chgData name="Alejandro" userId="d318735d-b8e5-4f1a-b3a1-33090e35db06" providerId="ADAL" clId="{F5B953ED-52A5-4DDC-B605-44D8BD85C330}" dt="2021-02-14T17:06:01.849" v="9218" actId="21"/>
          <ac:picMkLst>
            <pc:docMk/>
            <pc:sldMk cId="0" sldId="508"/>
            <ac:picMk id="347" creationId="{00000000-0000-0000-0000-000000000000}"/>
          </ac:picMkLst>
        </pc:picChg>
        <pc:cxnChg chg="del mod">
          <ac:chgData name="Alejandro" userId="d318735d-b8e5-4f1a-b3a1-33090e35db06" providerId="ADAL" clId="{F5B953ED-52A5-4DDC-B605-44D8BD85C330}" dt="2021-02-14T17:06:01.849" v="9218" actId="21"/>
          <ac:cxnSpMkLst>
            <pc:docMk/>
            <pc:sldMk cId="0" sldId="508"/>
            <ac:cxnSpMk id="352" creationId="{00000000-0000-0000-0000-000000000000}"/>
          </ac:cxnSpMkLst>
        </pc:cxnChg>
        <pc:cxnChg chg="del mod">
          <ac:chgData name="Alejandro" userId="d318735d-b8e5-4f1a-b3a1-33090e35db06" providerId="ADAL" clId="{F5B953ED-52A5-4DDC-B605-44D8BD85C330}" dt="2021-02-14T17:06:01.849" v="9218" actId="21"/>
          <ac:cxnSpMkLst>
            <pc:docMk/>
            <pc:sldMk cId="0" sldId="508"/>
            <ac:cxnSpMk id="353" creationId="{00000000-0000-0000-0000-000000000000}"/>
          </ac:cxnSpMkLst>
        </pc:cxnChg>
        <pc:cxnChg chg="del mod">
          <ac:chgData name="Alejandro" userId="d318735d-b8e5-4f1a-b3a1-33090e35db06" providerId="ADAL" clId="{F5B953ED-52A5-4DDC-B605-44D8BD85C330}" dt="2021-02-14T17:06:01.849" v="9218" actId="21"/>
          <ac:cxnSpMkLst>
            <pc:docMk/>
            <pc:sldMk cId="0" sldId="508"/>
            <ac:cxnSpMk id="354" creationId="{00000000-0000-0000-0000-000000000000}"/>
          </ac:cxnSpMkLst>
        </pc:cxnChg>
        <pc:cxnChg chg="del mod">
          <ac:chgData name="Alejandro" userId="d318735d-b8e5-4f1a-b3a1-33090e35db06" providerId="ADAL" clId="{F5B953ED-52A5-4DDC-B605-44D8BD85C330}" dt="2021-02-14T17:06:01.849" v="9218" actId="21"/>
          <ac:cxnSpMkLst>
            <pc:docMk/>
            <pc:sldMk cId="0" sldId="508"/>
            <ac:cxnSpMk id="355" creationId="{00000000-0000-0000-0000-000000000000}"/>
          </ac:cxnSpMkLst>
        </pc:cxnChg>
        <pc:cxnChg chg="del">
          <ac:chgData name="Alejandro" userId="d318735d-b8e5-4f1a-b3a1-33090e35db06" providerId="ADAL" clId="{F5B953ED-52A5-4DDC-B605-44D8BD85C330}" dt="2021-02-14T17:06:01.849" v="9218" actId="21"/>
          <ac:cxnSpMkLst>
            <pc:docMk/>
            <pc:sldMk cId="0" sldId="508"/>
            <ac:cxnSpMk id="356" creationId="{00000000-0000-0000-0000-000000000000}"/>
          </ac:cxnSpMkLst>
        </pc:cxnChg>
        <pc:cxnChg chg="del mod">
          <ac:chgData name="Alejandro" userId="d318735d-b8e5-4f1a-b3a1-33090e35db06" providerId="ADAL" clId="{F5B953ED-52A5-4DDC-B605-44D8BD85C330}" dt="2021-02-14T17:06:01.849" v="9218" actId="21"/>
          <ac:cxnSpMkLst>
            <pc:docMk/>
            <pc:sldMk cId="0" sldId="508"/>
            <ac:cxnSpMk id="357" creationId="{00000000-0000-0000-0000-000000000000}"/>
          </ac:cxnSpMkLst>
        </pc:cxnChg>
      </pc:sldChg>
      <pc:sldChg chg="delSp modSp add del mod ord">
        <pc:chgData name="Alejandro" userId="d318735d-b8e5-4f1a-b3a1-33090e35db06" providerId="ADAL" clId="{F5B953ED-52A5-4DDC-B605-44D8BD85C330}" dt="2021-02-14T18:11:41.870" v="9930" actId="2696"/>
        <pc:sldMkLst>
          <pc:docMk/>
          <pc:sldMk cId="0" sldId="509"/>
        </pc:sldMkLst>
        <pc:spChg chg="mod">
          <ac:chgData name="Alejandro" userId="d318735d-b8e5-4f1a-b3a1-33090e35db06" providerId="ADAL" clId="{F5B953ED-52A5-4DDC-B605-44D8BD85C330}" dt="2021-02-14T17:57:23.576" v="9887" actId="21"/>
          <ac:spMkLst>
            <pc:docMk/>
            <pc:sldMk cId="0" sldId="509"/>
            <ac:spMk id="411" creationId="{00000000-0000-0000-0000-000000000000}"/>
          </ac:spMkLst>
        </pc:spChg>
        <pc:spChg chg="mod">
          <ac:chgData name="Alejandro" userId="d318735d-b8e5-4f1a-b3a1-33090e35db06" providerId="ADAL" clId="{F5B953ED-52A5-4DDC-B605-44D8BD85C330}" dt="2021-02-14T17:58:23.749" v="9904" actId="1076"/>
          <ac:spMkLst>
            <pc:docMk/>
            <pc:sldMk cId="0" sldId="509"/>
            <ac:spMk id="412" creationId="{00000000-0000-0000-0000-000000000000}"/>
          </ac:spMkLst>
        </pc:spChg>
        <pc:spChg chg="del mod">
          <ac:chgData name="Alejandro" userId="d318735d-b8e5-4f1a-b3a1-33090e35db06" providerId="ADAL" clId="{F5B953ED-52A5-4DDC-B605-44D8BD85C330}" dt="2021-02-14T17:58:29.432" v="9905" actId="21"/>
          <ac:spMkLst>
            <pc:docMk/>
            <pc:sldMk cId="0" sldId="509"/>
            <ac:spMk id="413" creationId="{00000000-0000-0000-0000-000000000000}"/>
          </ac:spMkLst>
        </pc:spChg>
        <pc:spChg chg="del mod">
          <ac:chgData name="Alejandro" userId="d318735d-b8e5-4f1a-b3a1-33090e35db06" providerId="ADAL" clId="{F5B953ED-52A5-4DDC-B605-44D8BD85C330}" dt="2021-02-14T17:58:29.432" v="9905" actId="21"/>
          <ac:spMkLst>
            <pc:docMk/>
            <pc:sldMk cId="0" sldId="509"/>
            <ac:spMk id="414" creationId="{00000000-0000-0000-0000-000000000000}"/>
          </ac:spMkLst>
        </pc:spChg>
        <pc:spChg chg="del mod">
          <ac:chgData name="Alejandro" userId="d318735d-b8e5-4f1a-b3a1-33090e35db06" providerId="ADAL" clId="{F5B953ED-52A5-4DDC-B605-44D8BD85C330}" dt="2021-02-14T17:57:36.568" v="9890" actId="478"/>
          <ac:spMkLst>
            <pc:docMk/>
            <pc:sldMk cId="0" sldId="509"/>
            <ac:spMk id="415" creationId="{00000000-0000-0000-0000-000000000000}"/>
          </ac:spMkLst>
        </pc:spChg>
        <pc:spChg chg="del mod">
          <ac:chgData name="Alejandro" userId="d318735d-b8e5-4f1a-b3a1-33090e35db06" providerId="ADAL" clId="{F5B953ED-52A5-4DDC-B605-44D8BD85C330}" dt="2021-02-14T17:58:29.432" v="9905" actId="21"/>
          <ac:spMkLst>
            <pc:docMk/>
            <pc:sldMk cId="0" sldId="509"/>
            <ac:spMk id="417" creationId="{00000000-0000-0000-0000-000000000000}"/>
          </ac:spMkLst>
        </pc:spChg>
        <pc:cxnChg chg="del mod">
          <ac:chgData name="Alejandro" userId="d318735d-b8e5-4f1a-b3a1-33090e35db06" providerId="ADAL" clId="{F5B953ED-52A5-4DDC-B605-44D8BD85C330}" dt="2021-02-14T17:56:15.411" v="9873" actId="478"/>
          <ac:cxnSpMkLst>
            <pc:docMk/>
            <pc:sldMk cId="0" sldId="509"/>
            <ac:cxnSpMk id="416" creationId="{00000000-0000-0000-0000-000000000000}"/>
          </ac:cxnSpMkLst>
        </pc:cxnChg>
        <pc:cxnChg chg="del mod">
          <ac:chgData name="Alejandro" userId="d318735d-b8e5-4f1a-b3a1-33090e35db06" providerId="ADAL" clId="{F5B953ED-52A5-4DDC-B605-44D8BD85C330}" dt="2021-02-14T17:58:29.432" v="9905" actId="21"/>
          <ac:cxnSpMkLst>
            <pc:docMk/>
            <pc:sldMk cId="0" sldId="509"/>
            <ac:cxnSpMk id="418" creationId="{00000000-0000-0000-0000-000000000000}"/>
          </ac:cxnSpMkLst>
        </pc:cxnChg>
      </pc:sldChg>
      <pc:sldChg chg="modSp add del mod ord">
        <pc:chgData name="Alejandro" userId="d318735d-b8e5-4f1a-b3a1-33090e35db06" providerId="ADAL" clId="{F5B953ED-52A5-4DDC-B605-44D8BD85C330}" dt="2021-02-13T17:39:55.313" v="1242" actId="2696"/>
        <pc:sldMkLst>
          <pc:docMk/>
          <pc:sldMk cId="0" sldId="510"/>
        </pc:sldMkLst>
        <pc:spChg chg="mod">
          <ac:chgData name="Alejandro" userId="d318735d-b8e5-4f1a-b3a1-33090e35db06" providerId="ADAL" clId="{F5B953ED-52A5-4DDC-B605-44D8BD85C330}" dt="2021-02-13T17:39:12.775" v="1232" actId="21"/>
          <ac:spMkLst>
            <pc:docMk/>
            <pc:sldMk cId="0" sldId="510"/>
            <ac:spMk id="88" creationId="{00000000-0000-0000-0000-000000000000}"/>
          </ac:spMkLst>
        </pc:spChg>
        <pc:spChg chg="mod">
          <ac:chgData name="Alejandro" userId="d318735d-b8e5-4f1a-b3a1-33090e35db06" providerId="ADAL" clId="{F5B953ED-52A5-4DDC-B605-44D8BD85C330}" dt="2021-02-13T17:39:35.852" v="1237" actId="21"/>
          <ac:spMkLst>
            <pc:docMk/>
            <pc:sldMk cId="0" sldId="510"/>
            <ac:spMk id="89" creationId="{00000000-0000-0000-0000-000000000000}"/>
          </ac:spMkLst>
        </pc:spChg>
      </pc:sldChg>
      <pc:sldChg chg="addSp modSp add mod setBg">
        <pc:chgData name="Alejandro" userId="d318735d-b8e5-4f1a-b3a1-33090e35db06" providerId="ADAL" clId="{F5B953ED-52A5-4DDC-B605-44D8BD85C330}" dt="2021-02-14T17:49:14.762" v="9796" actId="1076"/>
        <pc:sldMkLst>
          <pc:docMk/>
          <pc:sldMk cId="0" sldId="511"/>
        </pc:sldMkLst>
        <pc:spChg chg="add">
          <ac:chgData name="Alejandro" userId="d318735d-b8e5-4f1a-b3a1-33090e35db06" providerId="ADAL" clId="{F5B953ED-52A5-4DDC-B605-44D8BD85C330}" dt="2021-02-14T17:48:53.278" v="9790" actId="26606"/>
          <ac:spMkLst>
            <pc:docMk/>
            <pc:sldMk cId="0" sldId="511"/>
            <ac:spMk id="114" creationId="{A4AC5506-6312-4701-8D3C-40187889A947}"/>
          </ac:spMkLst>
        </pc:spChg>
        <pc:spChg chg="mod">
          <ac:chgData name="Alejandro" userId="d318735d-b8e5-4f1a-b3a1-33090e35db06" providerId="ADAL" clId="{F5B953ED-52A5-4DDC-B605-44D8BD85C330}" dt="2021-02-14T17:48:53.278" v="9790" actId="26606"/>
          <ac:spMkLst>
            <pc:docMk/>
            <pc:sldMk cId="0" sldId="511"/>
            <ac:spMk id="428" creationId="{00000000-0000-0000-0000-000000000000}"/>
          </ac:spMkLst>
        </pc:spChg>
        <pc:picChg chg="mod">
          <ac:chgData name="Alejandro" userId="d318735d-b8e5-4f1a-b3a1-33090e35db06" providerId="ADAL" clId="{F5B953ED-52A5-4DDC-B605-44D8BD85C330}" dt="2021-02-14T17:49:14.762" v="9796" actId="1076"/>
          <ac:picMkLst>
            <pc:docMk/>
            <pc:sldMk cId="0" sldId="511"/>
            <ac:picMk id="429" creationId="{00000000-0000-0000-0000-000000000000}"/>
          </ac:picMkLst>
        </pc:picChg>
      </pc:sldChg>
      <pc:sldChg chg="modSp add del mod">
        <pc:chgData name="Alejandro" userId="d318735d-b8e5-4f1a-b3a1-33090e35db06" providerId="ADAL" clId="{F5B953ED-52A5-4DDC-B605-44D8BD85C330}" dt="2021-02-14T08:20:53.670" v="4665" actId="47"/>
        <pc:sldMkLst>
          <pc:docMk/>
          <pc:sldMk cId="0" sldId="512"/>
        </pc:sldMkLst>
        <pc:spChg chg="mod">
          <ac:chgData name="Alejandro" userId="d318735d-b8e5-4f1a-b3a1-33090e35db06" providerId="ADAL" clId="{F5B953ED-52A5-4DDC-B605-44D8BD85C330}" dt="2021-02-14T08:18:09.993" v="4645" actId="21"/>
          <ac:spMkLst>
            <pc:docMk/>
            <pc:sldMk cId="0" sldId="512"/>
            <ac:spMk id="497" creationId="{00000000-0000-0000-0000-000000000000}"/>
          </ac:spMkLst>
        </pc:spChg>
      </pc:sldChg>
      <pc:sldChg chg="modSp add del mod">
        <pc:chgData name="Alejandro" userId="d318735d-b8e5-4f1a-b3a1-33090e35db06" providerId="ADAL" clId="{F5B953ED-52A5-4DDC-B605-44D8BD85C330}" dt="2021-02-14T08:26:46.607" v="4719" actId="47"/>
        <pc:sldMkLst>
          <pc:docMk/>
          <pc:sldMk cId="0" sldId="513"/>
        </pc:sldMkLst>
        <pc:spChg chg="mod">
          <ac:chgData name="Alejandro" userId="d318735d-b8e5-4f1a-b3a1-33090e35db06" providerId="ADAL" clId="{F5B953ED-52A5-4DDC-B605-44D8BD85C330}" dt="2021-02-14T08:21:23.334" v="4669" actId="21"/>
          <ac:spMkLst>
            <pc:docMk/>
            <pc:sldMk cId="0" sldId="513"/>
            <ac:spMk id="504" creationId="{00000000-0000-0000-0000-000000000000}"/>
          </ac:spMkLst>
        </pc:spChg>
      </pc:sldChg>
      <pc:sldChg chg="add del">
        <pc:chgData name="Alejandro" userId="d318735d-b8e5-4f1a-b3a1-33090e35db06" providerId="ADAL" clId="{F5B953ED-52A5-4DDC-B605-44D8BD85C330}" dt="2021-02-14T10:45:18.229" v="5563" actId="2696"/>
        <pc:sldMkLst>
          <pc:docMk/>
          <pc:sldMk cId="0" sldId="514"/>
        </pc:sldMkLst>
      </pc:sldChg>
      <pc:sldChg chg="add del">
        <pc:chgData name="Alejandro" userId="d318735d-b8e5-4f1a-b3a1-33090e35db06" providerId="ADAL" clId="{F5B953ED-52A5-4DDC-B605-44D8BD85C330}" dt="2021-02-14T10:54:34.584" v="5828" actId="2696"/>
        <pc:sldMkLst>
          <pc:docMk/>
          <pc:sldMk cId="0" sldId="515"/>
        </pc:sldMkLst>
      </pc:sldChg>
      <pc:sldChg chg="add">
        <pc:chgData name="Alejandro" userId="d318735d-b8e5-4f1a-b3a1-33090e35db06" providerId="ADAL" clId="{F5B953ED-52A5-4DDC-B605-44D8BD85C330}" dt="2021-02-13T17:23:06.601" v="1090"/>
        <pc:sldMkLst>
          <pc:docMk/>
          <pc:sldMk cId="0" sldId="516"/>
        </pc:sldMkLst>
      </pc:sldChg>
      <pc:sldChg chg="add">
        <pc:chgData name="Alejandro" userId="d318735d-b8e5-4f1a-b3a1-33090e35db06" providerId="ADAL" clId="{F5B953ED-52A5-4DDC-B605-44D8BD85C330}" dt="2021-02-13T17:23:06.601" v="1090"/>
        <pc:sldMkLst>
          <pc:docMk/>
          <pc:sldMk cId="0" sldId="517"/>
        </pc:sldMkLst>
      </pc:sldChg>
      <pc:sldChg chg="add">
        <pc:chgData name="Alejandro" userId="d318735d-b8e5-4f1a-b3a1-33090e35db06" providerId="ADAL" clId="{F5B953ED-52A5-4DDC-B605-44D8BD85C330}" dt="2021-02-13T17:23:06.601" v="1090"/>
        <pc:sldMkLst>
          <pc:docMk/>
          <pc:sldMk cId="0" sldId="518"/>
        </pc:sldMkLst>
      </pc:sldChg>
      <pc:sldChg chg="add">
        <pc:chgData name="Alejandro" userId="d318735d-b8e5-4f1a-b3a1-33090e35db06" providerId="ADAL" clId="{F5B953ED-52A5-4DDC-B605-44D8BD85C330}" dt="2021-02-13T17:23:06.601" v="1090"/>
        <pc:sldMkLst>
          <pc:docMk/>
          <pc:sldMk cId="0" sldId="519"/>
        </pc:sldMkLst>
      </pc:sldChg>
      <pc:sldChg chg="add">
        <pc:chgData name="Alejandro" userId="d318735d-b8e5-4f1a-b3a1-33090e35db06" providerId="ADAL" clId="{F5B953ED-52A5-4DDC-B605-44D8BD85C330}" dt="2021-02-13T17:23:06.601" v="1090"/>
        <pc:sldMkLst>
          <pc:docMk/>
          <pc:sldMk cId="0" sldId="520"/>
        </pc:sldMkLst>
      </pc:sldChg>
      <pc:sldChg chg="addSp modSp new add del mod setBg">
        <pc:chgData name="Alejandro" userId="d318735d-b8e5-4f1a-b3a1-33090e35db06" providerId="ADAL" clId="{F5B953ED-52A5-4DDC-B605-44D8BD85C330}" dt="2021-02-13T20:04:55.815" v="2904" actId="47"/>
        <pc:sldMkLst>
          <pc:docMk/>
          <pc:sldMk cId="232339532" sldId="525"/>
        </pc:sldMkLst>
        <pc:spChg chg="mod">
          <ac:chgData name="Alejandro" userId="d318735d-b8e5-4f1a-b3a1-33090e35db06" providerId="ADAL" clId="{F5B953ED-52A5-4DDC-B605-44D8BD85C330}" dt="2021-02-13T20:04:37.611" v="2897" actId="21"/>
          <ac:spMkLst>
            <pc:docMk/>
            <pc:sldMk cId="232339532" sldId="525"/>
            <ac:spMk id="2" creationId="{EA3F6E33-6326-40B2-9EAE-011901BE86E1}"/>
          </ac:spMkLst>
        </pc:spChg>
        <pc:spChg chg="mod">
          <ac:chgData name="Alejandro" userId="d318735d-b8e5-4f1a-b3a1-33090e35db06" providerId="ADAL" clId="{F5B953ED-52A5-4DDC-B605-44D8BD85C330}" dt="2021-02-13T20:03:06.518" v="2861" actId="21"/>
          <ac:spMkLst>
            <pc:docMk/>
            <pc:sldMk cId="232339532" sldId="525"/>
            <ac:spMk id="3" creationId="{A4174400-0291-4D94-87FD-CADC677F5F7C}"/>
          </ac:spMkLst>
        </pc:spChg>
        <pc:spChg chg="add">
          <ac:chgData name="Alejandro" userId="d318735d-b8e5-4f1a-b3a1-33090e35db06" providerId="ADAL" clId="{F5B953ED-52A5-4DDC-B605-44D8BD85C330}" dt="2021-02-13T19:59:18.670" v="2803" actId="26606"/>
          <ac:spMkLst>
            <pc:docMk/>
            <pc:sldMk cId="232339532" sldId="525"/>
            <ac:spMk id="8" creationId="{09588DA8-065E-4F6F-8EFD-43104AB2E0CF}"/>
          </ac:spMkLst>
        </pc:spChg>
        <pc:spChg chg="add">
          <ac:chgData name="Alejandro" userId="d318735d-b8e5-4f1a-b3a1-33090e35db06" providerId="ADAL" clId="{F5B953ED-52A5-4DDC-B605-44D8BD85C330}" dt="2021-02-13T19:59:18.670" v="2803" actId="26606"/>
          <ac:spMkLst>
            <pc:docMk/>
            <pc:sldMk cId="232339532" sldId="525"/>
            <ac:spMk id="10" creationId="{C4285719-470E-454C-AF62-8323075F1F5B}"/>
          </ac:spMkLst>
        </pc:spChg>
        <pc:spChg chg="add">
          <ac:chgData name="Alejandro" userId="d318735d-b8e5-4f1a-b3a1-33090e35db06" providerId="ADAL" clId="{F5B953ED-52A5-4DDC-B605-44D8BD85C330}" dt="2021-02-13T19:59:18.670" v="2803" actId="26606"/>
          <ac:spMkLst>
            <pc:docMk/>
            <pc:sldMk cId="232339532" sldId="525"/>
            <ac:spMk id="12" creationId="{CD9FE4EF-C4D8-49A0-B2FF-81D8DB7D8A24}"/>
          </ac:spMkLst>
        </pc:spChg>
        <pc:spChg chg="add">
          <ac:chgData name="Alejandro" userId="d318735d-b8e5-4f1a-b3a1-33090e35db06" providerId="ADAL" clId="{F5B953ED-52A5-4DDC-B605-44D8BD85C330}" dt="2021-02-13T19:59:18.670" v="2803" actId="26606"/>
          <ac:spMkLst>
            <pc:docMk/>
            <pc:sldMk cId="232339532" sldId="525"/>
            <ac:spMk id="14" creationId="{4300840D-0A0B-4512-BACA-B439D5B9C57C}"/>
          </ac:spMkLst>
        </pc:spChg>
        <pc:spChg chg="add">
          <ac:chgData name="Alejandro" userId="d318735d-b8e5-4f1a-b3a1-33090e35db06" providerId="ADAL" clId="{F5B953ED-52A5-4DDC-B605-44D8BD85C330}" dt="2021-02-13T19:59:18.670" v="2803" actId="26606"/>
          <ac:spMkLst>
            <pc:docMk/>
            <pc:sldMk cId="232339532" sldId="525"/>
            <ac:spMk id="16" creationId="{D2B78728-A580-49A7-84F9-6EF6F583ADE0}"/>
          </ac:spMkLst>
        </pc:spChg>
        <pc:spChg chg="add">
          <ac:chgData name="Alejandro" userId="d318735d-b8e5-4f1a-b3a1-33090e35db06" providerId="ADAL" clId="{F5B953ED-52A5-4DDC-B605-44D8BD85C330}" dt="2021-02-13T19:59:18.670" v="2803" actId="26606"/>
          <ac:spMkLst>
            <pc:docMk/>
            <pc:sldMk cId="232339532" sldId="525"/>
            <ac:spMk id="18" creationId="{38FAA1A1-D861-433F-88FA-1E9D6FD31D11}"/>
          </ac:spMkLst>
        </pc:spChg>
        <pc:spChg chg="add">
          <ac:chgData name="Alejandro" userId="d318735d-b8e5-4f1a-b3a1-33090e35db06" providerId="ADAL" clId="{F5B953ED-52A5-4DDC-B605-44D8BD85C330}" dt="2021-02-13T19:59:18.670" v="2803" actId="26606"/>
          <ac:spMkLst>
            <pc:docMk/>
            <pc:sldMk cId="232339532" sldId="525"/>
            <ac:spMk id="20" creationId="{8D71EDA1-87BF-4D5D-AB79-F346FD19278A}"/>
          </ac:spMkLst>
        </pc:spChg>
      </pc:sldChg>
      <pc:sldChg chg="addSp modSp new mod setBg">
        <pc:chgData name="Alejandro" userId="d318735d-b8e5-4f1a-b3a1-33090e35db06" providerId="ADAL" clId="{F5B953ED-52A5-4DDC-B605-44D8BD85C330}" dt="2021-02-13T20:48:16.044" v="3289" actId="26606"/>
        <pc:sldMkLst>
          <pc:docMk/>
          <pc:sldMk cId="51253723" sldId="526"/>
        </pc:sldMkLst>
        <pc:spChg chg="mod">
          <ac:chgData name="Alejandro" userId="d318735d-b8e5-4f1a-b3a1-33090e35db06" providerId="ADAL" clId="{F5B953ED-52A5-4DDC-B605-44D8BD85C330}" dt="2021-02-13T20:48:16.044" v="3289" actId="26606"/>
          <ac:spMkLst>
            <pc:docMk/>
            <pc:sldMk cId="51253723" sldId="526"/>
            <ac:spMk id="2" creationId="{5A3F5589-921B-43BF-A197-C57ADA79D606}"/>
          </ac:spMkLst>
        </pc:spChg>
        <pc:spChg chg="mod">
          <ac:chgData name="Alejandro" userId="d318735d-b8e5-4f1a-b3a1-33090e35db06" providerId="ADAL" clId="{F5B953ED-52A5-4DDC-B605-44D8BD85C330}" dt="2021-02-13T20:48:16.044" v="3289" actId="26606"/>
          <ac:spMkLst>
            <pc:docMk/>
            <pc:sldMk cId="51253723" sldId="526"/>
            <ac:spMk id="3" creationId="{C67C1966-F91C-4234-8353-05C91B458F20}"/>
          </ac:spMkLst>
        </pc:spChg>
        <pc:spChg chg="add">
          <ac:chgData name="Alejandro" userId="d318735d-b8e5-4f1a-b3a1-33090e35db06" providerId="ADAL" clId="{F5B953ED-52A5-4DDC-B605-44D8BD85C330}" dt="2021-02-13T20:48:16.044" v="3289" actId="26606"/>
          <ac:spMkLst>
            <pc:docMk/>
            <pc:sldMk cId="51253723" sldId="526"/>
            <ac:spMk id="8" creationId="{70DFC902-7D23-471A-B557-B6B6917D7A0D}"/>
          </ac:spMkLst>
        </pc:spChg>
        <pc:spChg chg="add">
          <ac:chgData name="Alejandro" userId="d318735d-b8e5-4f1a-b3a1-33090e35db06" providerId="ADAL" clId="{F5B953ED-52A5-4DDC-B605-44D8BD85C330}" dt="2021-02-13T20:48:16.044" v="3289" actId="26606"/>
          <ac:spMkLst>
            <pc:docMk/>
            <pc:sldMk cId="51253723" sldId="526"/>
            <ac:spMk id="10" creationId="{A55D5633-D557-4DCA-982C-FF36EB7A1C00}"/>
          </ac:spMkLst>
        </pc:spChg>
        <pc:spChg chg="add">
          <ac:chgData name="Alejandro" userId="d318735d-b8e5-4f1a-b3a1-33090e35db06" providerId="ADAL" clId="{F5B953ED-52A5-4DDC-B605-44D8BD85C330}" dt="2021-02-13T20:48:16.044" v="3289" actId="26606"/>
          <ac:spMkLst>
            <pc:docMk/>
            <pc:sldMk cId="51253723" sldId="526"/>
            <ac:spMk id="12" creationId="{450D3AD2-FA80-415F-A9CE-54D884561CD7}"/>
          </ac:spMkLst>
        </pc:spChg>
      </pc:sldChg>
      <pc:sldChg chg="addSp delSp modSp add mod">
        <pc:chgData name="Alejandro" userId="d318735d-b8e5-4f1a-b3a1-33090e35db06" providerId="ADAL" clId="{F5B953ED-52A5-4DDC-B605-44D8BD85C330}" dt="2021-02-13T20:48:32.758" v="3290" actId="26606"/>
        <pc:sldMkLst>
          <pc:docMk/>
          <pc:sldMk cId="24480301" sldId="527"/>
        </pc:sldMkLst>
        <pc:spChg chg="mod">
          <ac:chgData name="Alejandro" userId="d318735d-b8e5-4f1a-b3a1-33090e35db06" providerId="ADAL" clId="{F5B953ED-52A5-4DDC-B605-44D8BD85C330}" dt="2021-02-13T20:48:32.758" v="3290" actId="26606"/>
          <ac:spMkLst>
            <pc:docMk/>
            <pc:sldMk cId="24480301" sldId="527"/>
            <ac:spMk id="2" creationId="{BD16B40B-8540-4E41-8CF7-478015F0E742}"/>
          </ac:spMkLst>
        </pc:spChg>
        <pc:spChg chg="add">
          <ac:chgData name="Alejandro" userId="d318735d-b8e5-4f1a-b3a1-33090e35db06" providerId="ADAL" clId="{F5B953ED-52A5-4DDC-B605-44D8BD85C330}" dt="2021-02-13T20:48:32.758" v="3290" actId="26606"/>
          <ac:spMkLst>
            <pc:docMk/>
            <pc:sldMk cId="24480301" sldId="527"/>
            <ac:spMk id="15" creationId="{2C61293E-6EBE-43EF-A52C-9BEBFD7679D4}"/>
          </ac:spMkLst>
        </pc:spChg>
        <pc:spChg chg="add">
          <ac:chgData name="Alejandro" userId="d318735d-b8e5-4f1a-b3a1-33090e35db06" providerId="ADAL" clId="{F5B953ED-52A5-4DDC-B605-44D8BD85C330}" dt="2021-02-13T20:48:32.758" v="3290" actId="26606"/>
          <ac:spMkLst>
            <pc:docMk/>
            <pc:sldMk cId="24480301" sldId="527"/>
            <ac:spMk id="17" creationId="{21540236-BFD5-4A9D-8840-4703E7F76825}"/>
          </ac:spMkLst>
        </pc:spChg>
        <pc:graphicFrameChg chg="mod modGraphic">
          <ac:chgData name="Alejandro" userId="d318735d-b8e5-4f1a-b3a1-33090e35db06" providerId="ADAL" clId="{F5B953ED-52A5-4DDC-B605-44D8BD85C330}" dt="2021-02-13T20:48:32.758" v="3290" actId="26606"/>
          <ac:graphicFrameMkLst>
            <pc:docMk/>
            <pc:sldMk cId="24480301" sldId="527"/>
            <ac:graphicFrameMk id="5" creationId="{20C96932-9100-42A9-BF4E-98B61A2627E7}"/>
          </ac:graphicFrameMkLst>
        </pc:graphicFrameChg>
        <pc:picChg chg="mod">
          <ac:chgData name="Alejandro" userId="d318735d-b8e5-4f1a-b3a1-33090e35db06" providerId="ADAL" clId="{F5B953ED-52A5-4DDC-B605-44D8BD85C330}" dt="2021-02-13T20:48:32.758" v="3290" actId="26606"/>
          <ac:picMkLst>
            <pc:docMk/>
            <pc:sldMk cId="24480301" sldId="527"/>
            <ac:picMk id="6" creationId="{A5268A81-7F2F-46EA-A49B-AAD5E635FE9F}"/>
          </ac:picMkLst>
        </pc:picChg>
        <pc:cxnChg chg="del">
          <ac:chgData name="Alejandro" userId="d318735d-b8e5-4f1a-b3a1-33090e35db06" providerId="ADAL" clId="{F5B953ED-52A5-4DDC-B605-44D8BD85C330}" dt="2021-02-13T20:48:32.758" v="3290" actId="26606"/>
          <ac:cxnSpMkLst>
            <pc:docMk/>
            <pc:sldMk cId="24480301" sldId="527"/>
            <ac:cxnSpMk id="10" creationId="{A7F400EE-A8A5-48AF-B4D6-291B52C6F0B0}"/>
          </ac:cxnSpMkLst>
        </pc:cxnChg>
      </pc:sldChg>
      <pc:sldChg chg="addSp delSp modSp new del">
        <pc:chgData name="Alejandro" userId="d318735d-b8e5-4f1a-b3a1-33090e35db06" providerId="ADAL" clId="{F5B953ED-52A5-4DDC-B605-44D8BD85C330}" dt="2021-02-13T20:54:01.197" v="3297" actId="47"/>
        <pc:sldMkLst>
          <pc:docMk/>
          <pc:sldMk cId="3379216592" sldId="528"/>
        </pc:sldMkLst>
        <pc:picChg chg="add mod">
          <ac:chgData name="Alejandro" userId="d318735d-b8e5-4f1a-b3a1-33090e35db06" providerId="ADAL" clId="{F5B953ED-52A5-4DDC-B605-44D8BD85C330}" dt="2021-02-13T20:52:42.105" v="3295"/>
          <ac:picMkLst>
            <pc:docMk/>
            <pc:sldMk cId="3379216592" sldId="528"/>
            <ac:picMk id="4" creationId="{C3FB327C-3425-4CA6-9F3D-95D15F65CC67}"/>
          </ac:picMkLst>
        </pc:picChg>
        <pc:picChg chg="del mod">
          <ac:chgData name="Alejandro" userId="d318735d-b8e5-4f1a-b3a1-33090e35db06" providerId="ADAL" clId="{F5B953ED-52A5-4DDC-B605-44D8BD85C330}" dt="2021-02-13T20:53:22.386" v="3296"/>
          <ac:picMkLst>
            <pc:docMk/>
            <pc:sldMk cId="3379216592" sldId="528"/>
            <ac:picMk id="5" creationId="{ADE487A1-0AC6-4724-A371-C6597D30BB8A}"/>
          </ac:picMkLst>
        </pc:picChg>
      </pc:sldChg>
      <pc:sldChg chg="addSp delSp modSp add mod">
        <pc:chgData name="Alejandro" userId="d318735d-b8e5-4f1a-b3a1-33090e35db06" providerId="ADAL" clId="{F5B953ED-52A5-4DDC-B605-44D8BD85C330}" dt="2021-02-13T21:27:59.611" v="3837" actId="20577"/>
        <pc:sldMkLst>
          <pc:docMk/>
          <pc:sldMk cId="226407700" sldId="530"/>
        </pc:sldMkLst>
        <pc:spChg chg="mod">
          <ac:chgData name="Alejandro" userId="d318735d-b8e5-4f1a-b3a1-33090e35db06" providerId="ADAL" clId="{F5B953ED-52A5-4DDC-B605-44D8BD85C330}" dt="2021-02-13T21:27:59.611" v="3837" actId="20577"/>
          <ac:spMkLst>
            <pc:docMk/>
            <pc:sldMk cId="226407700" sldId="530"/>
            <ac:spMk id="2" creationId="{88AEA14C-5323-49DF-9064-21A9EE43D9CF}"/>
          </ac:spMkLst>
        </pc:spChg>
        <pc:spChg chg="mod">
          <ac:chgData name="Alejandro" userId="d318735d-b8e5-4f1a-b3a1-33090e35db06" providerId="ADAL" clId="{F5B953ED-52A5-4DDC-B605-44D8BD85C330}" dt="2021-02-13T21:16:58.275" v="3531" actId="6549"/>
          <ac:spMkLst>
            <pc:docMk/>
            <pc:sldMk cId="226407700" sldId="530"/>
            <ac:spMk id="4" creationId="{DF139E46-FC1F-4B82-83C7-7A947C1E3732}"/>
          </ac:spMkLst>
        </pc:spChg>
        <pc:spChg chg="add mod">
          <ac:chgData name="Alejandro" userId="d318735d-b8e5-4f1a-b3a1-33090e35db06" providerId="ADAL" clId="{F5B953ED-52A5-4DDC-B605-44D8BD85C330}" dt="2021-02-13T21:26:49.443" v="3721" actId="20577"/>
          <ac:spMkLst>
            <pc:docMk/>
            <pc:sldMk cId="226407700" sldId="530"/>
            <ac:spMk id="8" creationId="{09BE66E3-D932-46D2-9F2C-F8200EDC4F0E}"/>
          </ac:spMkLst>
        </pc:spChg>
        <pc:spChg chg="add del">
          <ac:chgData name="Alejandro" userId="d318735d-b8e5-4f1a-b3a1-33090e35db06" providerId="ADAL" clId="{F5B953ED-52A5-4DDC-B605-44D8BD85C330}" dt="2021-02-13T21:21:36.754" v="3546" actId="22"/>
          <ac:spMkLst>
            <pc:docMk/>
            <pc:sldMk cId="226407700" sldId="530"/>
            <ac:spMk id="10" creationId="{9F075473-2021-4A32-82FE-9CA879417D91}"/>
          </ac:spMkLst>
        </pc:spChg>
        <pc:spChg chg="add mod">
          <ac:chgData name="Alejandro" userId="d318735d-b8e5-4f1a-b3a1-33090e35db06" providerId="ADAL" clId="{F5B953ED-52A5-4DDC-B605-44D8BD85C330}" dt="2021-02-13T21:27:36.178" v="3809" actId="20577"/>
          <ac:spMkLst>
            <pc:docMk/>
            <pc:sldMk cId="226407700" sldId="530"/>
            <ac:spMk id="11" creationId="{0D18BF57-CBA5-43AD-BE50-68BA93BFB54E}"/>
          </ac:spMkLst>
        </pc:spChg>
        <pc:spChg chg="del">
          <ac:chgData name="Alejandro" userId="d318735d-b8e5-4f1a-b3a1-33090e35db06" providerId="ADAL" clId="{F5B953ED-52A5-4DDC-B605-44D8BD85C330}" dt="2021-02-13T21:16:51.613" v="3529" actId="478"/>
          <ac:spMkLst>
            <pc:docMk/>
            <pc:sldMk cId="226407700" sldId="530"/>
            <ac:spMk id="12" creationId="{A57E16A7-8664-428F-9A64-B8CF855560C0}"/>
          </ac:spMkLst>
        </pc:spChg>
        <pc:spChg chg="add mod">
          <ac:chgData name="Alejandro" userId="d318735d-b8e5-4f1a-b3a1-33090e35db06" providerId="ADAL" clId="{F5B953ED-52A5-4DDC-B605-44D8BD85C330}" dt="2021-02-13T21:27:08.479" v="3739" actId="1076"/>
          <ac:spMkLst>
            <pc:docMk/>
            <pc:sldMk cId="226407700" sldId="530"/>
            <ac:spMk id="13" creationId="{CBC1EA19-5EB9-48E5-A499-B0B7F13B8197}"/>
          </ac:spMkLst>
        </pc:spChg>
        <pc:spChg chg="del">
          <ac:chgData name="Alejandro" userId="d318735d-b8e5-4f1a-b3a1-33090e35db06" providerId="ADAL" clId="{F5B953ED-52A5-4DDC-B605-44D8BD85C330}" dt="2021-02-13T21:16:54.258" v="3530" actId="478"/>
          <ac:spMkLst>
            <pc:docMk/>
            <pc:sldMk cId="226407700" sldId="530"/>
            <ac:spMk id="15" creationId="{3A4E7E50-55F3-464B-A4C8-BF6B5EEBF438}"/>
          </ac:spMkLst>
        </pc:spChg>
      </pc:sldChg>
      <pc:sldChg chg="addSp delSp modSp add mod">
        <pc:chgData name="Alejandro" userId="d318735d-b8e5-4f1a-b3a1-33090e35db06" providerId="ADAL" clId="{F5B953ED-52A5-4DDC-B605-44D8BD85C330}" dt="2021-02-13T21:34:50.171" v="4115" actId="20577"/>
        <pc:sldMkLst>
          <pc:docMk/>
          <pc:sldMk cId="2606129438" sldId="531"/>
        </pc:sldMkLst>
        <pc:spChg chg="mod">
          <ac:chgData name="Alejandro" userId="d318735d-b8e5-4f1a-b3a1-33090e35db06" providerId="ADAL" clId="{F5B953ED-52A5-4DDC-B605-44D8BD85C330}" dt="2021-02-13T21:28:57.571" v="3845" actId="20577"/>
          <ac:spMkLst>
            <pc:docMk/>
            <pc:sldMk cId="2606129438" sldId="531"/>
            <ac:spMk id="2" creationId="{88AEA14C-5323-49DF-9064-21A9EE43D9CF}"/>
          </ac:spMkLst>
        </pc:spChg>
        <pc:spChg chg="del">
          <ac:chgData name="Alejandro" userId="d318735d-b8e5-4f1a-b3a1-33090e35db06" providerId="ADAL" clId="{F5B953ED-52A5-4DDC-B605-44D8BD85C330}" dt="2021-02-13T21:30:14.273" v="3852" actId="478"/>
          <ac:spMkLst>
            <pc:docMk/>
            <pc:sldMk cId="2606129438" sldId="531"/>
            <ac:spMk id="8" creationId="{09BE66E3-D932-46D2-9F2C-F8200EDC4F0E}"/>
          </ac:spMkLst>
        </pc:spChg>
        <pc:spChg chg="add mod">
          <ac:chgData name="Alejandro" userId="d318735d-b8e5-4f1a-b3a1-33090e35db06" providerId="ADAL" clId="{F5B953ED-52A5-4DDC-B605-44D8BD85C330}" dt="2021-02-13T21:33:01.477" v="3892" actId="20577"/>
          <ac:spMkLst>
            <pc:docMk/>
            <pc:sldMk cId="2606129438" sldId="531"/>
            <ac:spMk id="9" creationId="{DADF403D-15BD-46E6-8A2A-C9E0A3C64F9C}"/>
          </ac:spMkLst>
        </pc:spChg>
        <pc:spChg chg="mod">
          <ac:chgData name="Alejandro" userId="d318735d-b8e5-4f1a-b3a1-33090e35db06" providerId="ADAL" clId="{F5B953ED-52A5-4DDC-B605-44D8BD85C330}" dt="2021-02-13T21:34:50.171" v="4115" actId="20577"/>
          <ac:spMkLst>
            <pc:docMk/>
            <pc:sldMk cId="2606129438" sldId="531"/>
            <ac:spMk id="11" creationId="{0D18BF57-CBA5-43AD-BE50-68BA93BFB54E}"/>
          </ac:spMkLst>
        </pc:spChg>
        <pc:spChg chg="add del">
          <ac:chgData name="Alejandro" userId="d318735d-b8e5-4f1a-b3a1-33090e35db06" providerId="ADAL" clId="{F5B953ED-52A5-4DDC-B605-44D8BD85C330}" dt="2021-02-13T21:30:56.366" v="3858" actId="22"/>
          <ac:spMkLst>
            <pc:docMk/>
            <pc:sldMk cId="2606129438" sldId="531"/>
            <ac:spMk id="12" creationId="{7A1D1DB2-62AF-4D85-8BC7-CF5B441F43B8}"/>
          </ac:spMkLst>
        </pc:spChg>
        <pc:spChg chg="del">
          <ac:chgData name="Alejandro" userId="d318735d-b8e5-4f1a-b3a1-33090e35db06" providerId="ADAL" clId="{F5B953ED-52A5-4DDC-B605-44D8BD85C330}" dt="2021-02-13T21:30:10.995" v="3851" actId="478"/>
          <ac:spMkLst>
            <pc:docMk/>
            <pc:sldMk cId="2606129438" sldId="531"/>
            <ac:spMk id="13" creationId="{CBC1EA19-5EB9-48E5-A499-B0B7F13B8197}"/>
          </ac:spMkLst>
        </pc:spChg>
        <pc:spChg chg="add del">
          <ac:chgData name="Alejandro" userId="d318735d-b8e5-4f1a-b3a1-33090e35db06" providerId="ADAL" clId="{F5B953ED-52A5-4DDC-B605-44D8BD85C330}" dt="2021-02-13T21:30:59.447" v="3860" actId="478"/>
          <ac:spMkLst>
            <pc:docMk/>
            <pc:sldMk cId="2606129438" sldId="531"/>
            <ac:spMk id="15" creationId="{ED5B09CB-7A42-4755-880A-82546869C514}"/>
          </ac:spMkLst>
        </pc:spChg>
        <pc:spChg chg="add mod">
          <ac:chgData name="Alejandro" userId="d318735d-b8e5-4f1a-b3a1-33090e35db06" providerId="ADAL" clId="{F5B953ED-52A5-4DDC-B605-44D8BD85C330}" dt="2021-02-13T21:33:07.764" v="3893" actId="1076"/>
          <ac:spMkLst>
            <pc:docMk/>
            <pc:sldMk cId="2606129438" sldId="531"/>
            <ac:spMk id="16" creationId="{CFBC68BB-16D5-4C8C-AE99-FEF480EC4641}"/>
          </ac:spMkLst>
        </pc:spChg>
        <pc:spChg chg="add del">
          <ac:chgData name="Alejandro" userId="d318735d-b8e5-4f1a-b3a1-33090e35db06" providerId="ADAL" clId="{F5B953ED-52A5-4DDC-B605-44D8BD85C330}" dt="2021-02-13T21:32:00.359" v="3870" actId="22"/>
          <ac:spMkLst>
            <pc:docMk/>
            <pc:sldMk cId="2606129438" sldId="531"/>
            <ac:spMk id="17" creationId="{2A5E38D8-720E-4339-B012-011E692A5BCC}"/>
          </ac:spMkLst>
        </pc:spChg>
        <pc:spChg chg="add mod">
          <ac:chgData name="Alejandro" userId="d318735d-b8e5-4f1a-b3a1-33090e35db06" providerId="ADAL" clId="{F5B953ED-52A5-4DDC-B605-44D8BD85C330}" dt="2021-02-13T21:33:11.149" v="3894" actId="1076"/>
          <ac:spMkLst>
            <pc:docMk/>
            <pc:sldMk cId="2606129438" sldId="531"/>
            <ac:spMk id="19" creationId="{298064F0-37C2-4F11-9AEA-8766FF9BDEC2}"/>
          </ac:spMkLst>
        </pc:spChg>
      </pc:sldChg>
      <pc:sldChg chg="addSp delSp modSp add mod">
        <pc:chgData name="Alejandro" userId="d318735d-b8e5-4f1a-b3a1-33090e35db06" providerId="ADAL" clId="{F5B953ED-52A5-4DDC-B605-44D8BD85C330}" dt="2021-02-13T21:44:28.603" v="4421" actId="14100"/>
        <pc:sldMkLst>
          <pc:docMk/>
          <pc:sldMk cId="1387173642" sldId="532"/>
        </pc:sldMkLst>
        <pc:spChg chg="mod">
          <ac:chgData name="Alejandro" userId="d318735d-b8e5-4f1a-b3a1-33090e35db06" providerId="ADAL" clId="{F5B953ED-52A5-4DDC-B605-44D8BD85C330}" dt="2021-02-13T21:35:20.181" v="4124" actId="20577"/>
          <ac:spMkLst>
            <pc:docMk/>
            <pc:sldMk cId="1387173642" sldId="532"/>
            <ac:spMk id="2" creationId="{88AEA14C-5323-49DF-9064-21A9EE43D9CF}"/>
          </ac:spMkLst>
        </pc:spChg>
        <pc:spChg chg="del">
          <ac:chgData name="Alejandro" userId="d318735d-b8e5-4f1a-b3a1-33090e35db06" providerId="ADAL" clId="{F5B953ED-52A5-4DDC-B605-44D8BD85C330}" dt="2021-02-13T21:35:50.473" v="4130" actId="478"/>
          <ac:spMkLst>
            <pc:docMk/>
            <pc:sldMk cId="1387173642" sldId="532"/>
            <ac:spMk id="9" creationId="{DADF403D-15BD-46E6-8A2A-C9E0A3C64F9C}"/>
          </ac:spMkLst>
        </pc:spChg>
        <pc:spChg chg="add mod">
          <ac:chgData name="Alejandro" userId="d318735d-b8e5-4f1a-b3a1-33090e35db06" providerId="ADAL" clId="{F5B953ED-52A5-4DDC-B605-44D8BD85C330}" dt="2021-02-13T21:42:12.938" v="4201" actId="1076"/>
          <ac:spMkLst>
            <pc:docMk/>
            <pc:sldMk cId="1387173642" sldId="532"/>
            <ac:spMk id="10" creationId="{AB0BACC2-7D22-4A05-96C6-26744F317257}"/>
          </ac:spMkLst>
        </pc:spChg>
        <pc:spChg chg="mod">
          <ac:chgData name="Alejandro" userId="d318735d-b8e5-4f1a-b3a1-33090e35db06" providerId="ADAL" clId="{F5B953ED-52A5-4DDC-B605-44D8BD85C330}" dt="2021-02-13T21:44:28.603" v="4421" actId="14100"/>
          <ac:spMkLst>
            <pc:docMk/>
            <pc:sldMk cId="1387173642" sldId="532"/>
            <ac:spMk id="11" creationId="{0D18BF57-CBA5-43AD-BE50-68BA93BFB54E}"/>
          </ac:spMkLst>
        </pc:spChg>
        <pc:spChg chg="add mod">
          <ac:chgData name="Alejandro" userId="d318735d-b8e5-4f1a-b3a1-33090e35db06" providerId="ADAL" clId="{F5B953ED-52A5-4DDC-B605-44D8BD85C330}" dt="2021-02-13T21:40:41.636" v="4192" actId="1076"/>
          <ac:spMkLst>
            <pc:docMk/>
            <pc:sldMk cId="1387173642" sldId="532"/>
            <ac:spMk id="12" creationId="{DCC8640F-A2F4-47FA-A7A6-1A9A6CA4423F}"/>
          </ac:spMkLst>
        </pc:spChg>
        <pc:spChg chg="add mod">
          <ac:chgData name="Alejandro" userId="d318735d-b8e5-4f1a-b3a1-33090e35db06" providerId="ADAL" clId="{F5B953ED-52A5-4DDC-B605-44D8BD85C330}" dt="2021-02-13T21:40:45.187" v="4193" actId="1076"/>
          <ac:spMkLst>
            <pc:docMk/>
            <pc:sldMk cId="1387173642" sldId="532"/>
            <ac:spMk id="15" creationId="{3936594C-E58C-44DC-BF93-0419A4D06890}"/>
          </ac:spMkLst>
        </pc:spChg>
        <pc:spChg chg="del">
          <ac:chgData name="Alejandro" userId="d318735d-b8e5-4f1a-b3a1-33090e35db06" providerId="ADAL" clId="{F5B953ED-52A5-4DDC-B605-44D8BD85C330}" dt="2021-02-13T21:35:52.217" v="4131" actId="478"/>
          <ac:spMkLst>
            <pc:docMk/>
            <pc:sldMk cId="1387173642" sldId="532"/>
            <ac:spMk id="16" creationId="{CFBC68BB-16D5-4C8C-AE99-FEF480EC4641}"/>
          </ac:spMkLst>
        </pc:spChg>
        <pc:spChg chg="del">
          <ac:chgData name="Alejandro" userId="d318735d-b8e5-4f1a-b3a1-33090e35db06" providerId="ADAL" clId="{F5B953ED-52A5-4DDC-B605-44D8BD85C330}" dt="2021-02-13T21:35:54.866" v="4132" actId="478"/>
          <ac:spMkLst>
            <pc:docMk/>
            <pc:sldMk cId="1387173642" sldId="532"/>
            <ac:spMk id="19" creationId="{298064F0-37C2-4F11-9AEA-8766FF9BDEC2}"/>
          </ac:spMkLst>
        </pc:spChg>
        <pc:cxnChg chg="add mod">
          <ac:chgData name="Alejandro" userId="d318735d-b8e5-4f1a-b3a1-33090e35db06" providerId="ADAL" clId="{F5B953ED-52A5-4DDC-B605-44D8BD85C330}" dt="2021-02-13T21:41:17.356" v="4196" actId="208"/>
          <ac:cxnSpMkLst>
            <pc:docMk/>
            <pc:sldMk cId="1387173642" sldId="532"/>
            <ac:cxnSpMk id="8" creationId="{A48F7EA6-8651-4C6D-B538-20D6320ED1E1}"/>
          </ac:cxnSpMkLst>
        </pc:cxnChg>
        <pc:cxnChg chg="add mod">
          <ac:chgData name="Alejandro" userId="d318735d-b8e5-4f1a-b3a1-33090e35db06" providerId="ADAL" clId="{F5B953ED-52A5-4DDC-B605-44D8BD85C330}" dt="2021-02-13T21:42:18.082" v="4202" actId="14100"/>
          <ac:cxnSpMkLst>
            <pc:docMk/>
            <pc:sldMk cId="1387173642" sldId="532"/>
            <ac:cxnSpMk id="17" creationId="{A494DE05-6FD7-40A6-A049-9CF20ED41767}"/>
          </ac:cxnSpMkLst>
        </pc:cxnChg>
      </pc:sldChg>
      <pc:sldChg chg="addSp delSp modSp add mod">
        <pc:chgData name="Alejandro" userId="d318735d-b8e5-4f1a-b3a1-33090e35db06" providerId="ADAL" clId="{F5B953ED-52A5-4DDC-B605-44D8BD85C330}" dt="2021-02-14T08:10:58.182" v="4559" actId="478"/>
        <pc:sldMkLst>
          <pc:docMk/>
          <pc:sldMk cId="1316217849" sldId="533"/>
        </pc:sldMkLst>
        <pc:spChg chg="mod">
          <ac:chgData name="Alejandro" userId="d318735d-b8e5-4f1a-b3a1-33090e35db06" providerId="ADAL" clId="{F5B953ED-52A5-4DDC-B605-44D8BD85C330}" dt="2021-02-13T21:46:17.040" v="4431" actId="20577"/>
          <ac:spMkLst>
            <pc:docMk/>
            <pc:sldMk cId="1316217849" sldId="533"/>
            <ac:spMk id="2" creationId="{88AEA14C-5323-49DF-9064-21A9EE43D9CF}"/>
          </ac:spMkLst>
        </pc:spChg>
        <pc:spChg chg="add del mod">
          <ac:chgData name="Alejandro" userId="d318735d-b8e5-4f1a-b3a1-33090e35db06" providerId="ADAL" clId="{F5B953ED-52A5-4DDC-B605-44D8BD85C330}" dt="2021-02-14T08:10:58.182" v="4559" actId="478"/>
          <ac:spMkLst>
            <pc:docMk/>
            <pc:sldMk cId="1316217849" sldId="533"/>
            <ac:spMk id="5" creationId="{21F98399-E10A-4E79-8F68-4BDDE2642CFE}"/>
          </ac:spMkLst>
        </pc:spChg>
        <pc:spChg chg="del">
          <ac:chgData name="Alejandro" userId="d318735d-b8e5-4f1a-b3a1-33090e35db06" providerId="ADAL" clId="{F5B953ED-52A5-4DDC-B605-44D8BD85C330}" dt="2021-02-13T21:46:33.597" v="4449" actId="478"/>
          <ac:spMkLst>
            <pc:docMk/>
            <pc:sldMk cId="1316217849" sldId="533"/>
            <ac:spMk id="10" creationId="{AB0BACC2-7D22-4A05-96C6-26744F317257}"/>
          </ac:spMkLst>
        </pc:spChg>
        <pc:spChg chg="mod">
          <ac:chgData name="Alejandro" userId="d318735d-b8e5-4f1a-b3a1-33090e35db06" providerId="ADAL" clId="{F5B953ED-52A5-4DDC-B605-44D8BD85C330}" dt="2021-02-13T21:49:22.332" v="4518" actId="27636"/>
          <ac:spMkLst>
            <pc:docMk/>
            <pc:sldMk cId="1316217849" sldId="533"/>
            <ac:spMk id="11" creationId="{0D18BF57-CBA5-43AD-BE50-68BA93BFB54E}"/>
          </ac:spMkLst>
        </pc:spChg>
        <pc:spChg chg="del">
          <ac:chgData name="Alejandro" userId="d318735d-b8e5-4f1a-b3a1-33090e35db06" providerId="ADAL" clId="{F5B953ED-52A5-4DDC-B605-44D8BD85C330}" dt="2021-02-13T21:46:33.597" v="4449" actId="478"/>
          <ac:spMkLst>
            <pc:docMk/>
            <pc:sldMk cId="1316217849" sldId="533"/>
            <ac:spMk id="12" creationId="{DCC8640F-A2F4-47FA-A7A6-1A9A6CA4423F}"/>
          </ac:spMkLst>
        </pc:spChg>
        <pc:spChg chg="add mod">
          <ac:chgData name="Alejandro" userId="d318735d-b8e5-4f1a-b3a1-33090e35db06" providerId="ADAL" clId="{F5B953ED-52A5-4DDC-B605-44D8BD85C330}" dt="2021-02-13T21:46:58.182" v="4454" actId="404"/>
          <ac:spMkLst>
            <pc:docMk/>
            <pc:sldMk cId="1316217849" sldId="533"/>
            <ac:spMk id="13" creationId="{ECB3857E-EC32-44D9-8D6F-9BC6C4A52F1C}"/>
          </ac:spMkLst>
        </pc:spChg>
        <pc:spChg chg="del">
          <ac:chgData name="Alejandro" userId="d318735d-b8e5-4f1a-b3a1-33090e35db06" providerId="ADAL" clId="{F5B953ED-52A5-4DDC-B605-44D8BD85C330}" dt="2021-02-13T21:46:33.597" v="4449" actId="478"/>
          <ac:spMkLst>
            <pc:docMk/>
            <pc:sldMk cId="1316217849" sldId="533"/>
            <ac:spMk id="15" creationId="{3936594C-E58C-44DC-BF93-0419A4D06890}"/>
          </ac:spMkLst>
        </pc:spChg>
        <pc:spChg chg="add del">
          <ac:chgData name="Alejandro" userId="d318735d-b8e5-4f1a-b3a1-33090e35db06" providerId="ADAL" clId="{F5B953ED-52A5-4DDC-B605-44D8BD85C330}" dt="2021-02-13T21:49:50.094" v="4521" actId="22"/>
          <ac:spMkLst>
            <pc:docMk/>
            <pc:sldMk cId="1316217849" sldId="533"/>
            <ac:spMk id="16" creationId="{AA785363-5EB5-4D92-9F2D-29EBE24993F1}"/>
          </ac:spMkLst>
        </pc:spChg>
        <pc:spChg chg="add del">
          <ac:chgData name="Alejandro" userId="d318735d-b8e5-4f1a-b3a1-33090e35db06" providerId="ADAL" clId="{F5B953ED-52A5-4DDC-B605-44D8BD85C330}" dt="2021-02-13T21:49:52.613" v="4523" actId="22"/>
          <ac:spMkLst>
            <pc:docMk/>
            <pc:sldMk cId="1316217849" sldId="533"/>
            <ac:spMk id="18" creationId="{13841D97-1AB3-495B-9660-563DFFFBCDFA}"/>
          </ac:spMkLst>
        </pc:spChg>
        <pc:spChg chg="add mod">
          <ac:chgData name="Alejandro" userId="d318735d-b8e5-4f1a-b3a1-33090e35db06" providerId="ADAL" clId="{F5B953ED-52A5-4DDC-B605-44D8BD85C330}" dt="2021-02-13T21:50:08.080" v="4529" actId="1076"/>
          <ac:spMkLst>
            <pc:docMk/>
            <pc:sldMk cId="1316217849" sldId="533"/>
            <ac:spMk id="19" creationId="{9C22CE71-E802-41E6-960D-F797822B5FD0}"/>
          </ac:spMkLst>
        </pc:spChg>
        <pc:cxnChg chg="del">
          <ac:chgData name="Alejandro" userId="d318735d-b8e5-4f1a-b3a1-33090e35db06" providerId="ADAL" clId="{F5B953ED-52A5-4DDC-B605-44D8BD85C330}" dt="2021-02-13T21:46:33.597" v="4449" actId="478"/>
          <ac:cxnSpMkLst>
            <pc:docMk/>
            <pc:sldMk cId="1316217849" sldId="533"/>
            <ac:cxnSpMk id="8" creationId="{A48F7EA6-8651-4C6D-B538-20D6320ED1E1}"/>
          </ac:cxnSpMkLst>
        </pc:cxnChg>
        <pc:cxnChg chg="del mod">
          <ac:chgData name="Alejandro" userId="d318735d-b8e5-4f1a-b3a1-33090e35db06" providerId="ADAL" clId="{F5B953ED-52A5-4DDC-B605-44D8BD85C330}" dt="2021-02-13T21:46:33.597" v="4449" actId="478"/>
          <ac:cxnSpMkLst>
            <pc:docMk/>
            <pc:sldMk cId="1316217849" sldId="533"/>
            <ac:cxnSpMk id="17" creationId="{A494DE05-6FD7-40A6-A049-9CF20ED41767}"/>
          </ac:cxnSpMkLst>
        </pc:cxnChg>
      </pc:sldChg>
      <pc:sldChg chg="addSp delSp modSp add mod ord">
        <pc:chgData name="Alejandro" userId="d318735d-b8e5-4f1a-b3a1-33090e35db06" providerId="ADAL" clId="{F5B953ED-52A5-4DDC-B605-44D8BD85C330}" dt="2021-02-14T11:07:00.656" v="6082" actId="478"/>
        <pc:sldMkLst>
          <pc:docMk/>
          <pc:sldMk cId="3578421374" sldId="534"/>
        </pc:sldMkLst>
        <pc:spChg chg="mod">
          <ac:chgData name="Alejandro" userId="d318735d-b8e5-4f1a-b3a1-33090e35db06" providerId="ADAL" clId="{F5B953ED-52A5-4DDC-B605-44D8BD85C330}" dt="2021-02-14T08:13:02.085" v="4568"/>
          <ac:spMkLst>
            <pc:docMk/>
            <pc:sldMk cId="3578421374" sldId="534"/>
            <ac:spMk id="2" creationId="{88AEA14C-5323-49DF-9064-21A9EE43D9CF}"/>
          </ac:spMkLst>
        </pc:spChg>
        <pc:spChg chg="mod">
          <ac:chgData name="Alejandro" userId="d318735d-b8e5-4f1a-b3a1-33090e35db06" providerId="ADAL" clId="{F5B953ED-52A5-4DDC-B605-44D8BD85C330}" dt="2021-02-14T11:06:57.235" v="6081" actId="27636"/>
          <ac:spMkLst>
            <pc:docMk/>
            <pc:sldMk cId="3578421374" sldId="534"/>
            <ac:spMk id="4" creationId="{DF139E46-FC1F-4B82-83C7-7A947C1E3732}"/>
          </ac:spMkLst>
        </pc:spChg>
        <pc:spChg chg="add mod">
          <ac:chgData name="Alejandro" userId="d318735d-b8e5-4f1a-b3a1-33090e35db06" providerId="ADAL" clId="{F5B953ED-52A5-4DDC-B605-44D8BD85C330}" dt="2021-02-14T08:14:23.851" v="4579" actId="1076"/>
          <ac:spMkLst>
            <pc:docMk/>
            <pc:sldMk cId="3578421374" sldId="534"/>
            <ac:spMk id="9" creationId="{5D893462-EDA0-4C28-A20F-C7F793487797}"/>
          </ac:spMkLst>
        </pc:spChg>
        <pc:spChg chg="add del mod">
          <ac:chgData name="Alejandro" userId="d318735d-b8e5-4f1a-b3a1-33090e35db06" providerId="ADAL" clId="{F5B953ED-52A5-4DDC-B605-44D8BD85C330}" dt="2021-02-14T11:07:00.656" v="6082" actId="478"/>
          <ac:spMkLst>
            <pc:docMk/>
            <pc:sldMk cId="3578421374" sldId="534"/>
            <ac:spMk id="11" creationId="{0D18BF57-CBA5-43AD-BE50-68BA93BFB54E}"/>
          </ac:spMkLst>
        </pc:spChg>
        <pc:spChg chg="del">
          <ac:chgData name="Alejandro" userId="d318735d-b8e5-4f1a-b3a1-33090e35db06" providerId="ADAL" clId="{F5B953ED-52A5-4DDC-B605-44D8BD85C330}" dt="2021-02-14T08:13:24.308" v="4572" actId="478"/>
          <ac:spMkLst>
            <pc:docMk/>
            <pc:sldMk cId="3578421374" sldId="534"/>
            <ac:spMk id="13" creationId="{ECB3857E-EC32-44D9-8D6F-9BC6C4A52F1C}"/>
          </ac:spMkLst>
        </pc:spChg>
        <pc:spChg chg="del">
          <ac:chgData name="Alejandro" userId="d318735d-b8e5-4f1a-b3a1-33090e35db06" providerId="ADAL" clId="{F5B953ED-52A5-4DDC-B605-44D8BD85C330}" dt="2021-02-14T08:13:24.308" v="4572" actId="478"/>
          <ac:spMkLst>
            <pc:docMk/>
            <pc:sldMk cId="3578421374" sldId="534"/>
            <ac:spMk id="19" creationId="{9C22CE71-E802-41E6-960D-F797822B5FD0}"/>
          </ac:spMkLst>
        </pc:spChg>
      </pc:sldChg>
      <pc:sldChg chg="addSp delSp modSp add mod ord">
        <pc:chgData name="Alejandro" userId="d318735d-b8e5-4f1a-b3a1-33090e35db06" providerId="ADAL" clId="{F5B953ED-52A5-4DDC-B605-44D8BD85C330}" dt="2021-02-14T08:20:40.107" v="4664"/>
        <pc:sldMkLst>
          <pc:docMk/>
          <pc:sldMk cId="3837595659" sldId="535"/>
        </pc:sldMkLst>
        <pc:spChg chg="mod">
          <ac:chgData name="Alejandro" userId="d318735d-b8e5-4f1a-b3a1-33090e35db06" providerId="ADAL" clId="{F5B953ED-52A5-4DDC-B605-44D8BD85C330}" dt="2021-02-14T08:20:40.107" v="4664"/>
          <ac:spMkLst>
            <pc:docMk/>
            <pc:sldMk cId="3837595659" sldId="535"/>
            <ac:spMk id="2" creationId="{88AEA14C-5323-49DF-9064-21A9EE43D9CF}"/>
          </ac:spMkLst>
        </pc:spChg>
        <pc:spChg chg="add del mod">
          <ac:chgData name="Alejandro" userId="d318735d-b8e5-4f1a-b3a1-33090e35db06" providerId="ADAL" clId="{F5B953ED-52A5-4DDC-B605-44D8BD85C330}" dt="2021-02-14T08:19:03.520" v="4652" actId="12"/>
          <ac:spMkLst>
            <pc:docMk/>
            <pc:sldMk cId="3837595659" sldId="535"/>
            <ac:spMk id="4" creationId="{DF139E46-FC1F-4B82-83C7-7A947C1E3732}"/>
          </ac:spMkLst>
        </pc:spChg>
        <pc:spChg chg="add del mod">
          <ac:chgData name="Alejandro" userId="d318735d-b8e5-4f1a-b3a1-33090e35db06" providerId="ADAL" clId="{F5B953ED-52A5-4DDC-B605-44D8BD85C330}" dt="2021-02-14T08:16:14.296" v="4603" actId="478"/>
          <ac:spMkLst>
            <pc:docMk/>
            <pc:sldMk cId="3837595659" sldId="535"/>
            <ac:spMk id="5" creationId="{22D34BAF-3F01-4970-B521-0ED970241FAF}"/>
          </ac:spMkLst>
        </pc:spChg>
        <pc:spChg chg="add del">
          <ac:chgData name="Alejandro" userId="d318735d-b8e5-4f1a-b3a1-33090e35db06" providerId="ADAL" clId="{F5B953ED-52A5-4DDC-B605-44D8BD85C330}" dt="2021-02-14T08:16:28.503" v="4606" actId="22"/>
          <ac:spMkLst>
            <pc:docMk/>
            <pc:sldMk cId="3837595659" sldId="535"/>
            <ac:spMk id="9" creationId="{697FB13B-1AD1-4954-A67A-C711A403DA25}"/>
          </ac:spMkLst>
        </pc:spChg>
        <pc:spChg chg="add del mod">
          <ac:chgData name="Alejandro" userId="d318735d-b8e5-4f1a-b3a1-33090e35db06" providerId="ADAL" clId="{F5B953ED-52A5-4DDC-B605-44D8BD85C330}" dt="2021-02-14T08:18:18.171" v="4647" actId="478"/>
          <ac:spMkLst>
            <pc:docMk/>
            <pc:sldMk cId="3837595659" sldId="535"/>
            <ac:spMk id="11" creationId="{0D18BF57-CBA5-43AD-BE50-68BA93BFB54E}"/>
          </ac:spMkLst>
        </pc:spChg>
        <pc:spChg chg="add mod">
          <ac:chgData name="Alejandro" userId="d318735d-b8e5-4f1a-b3a1-33090e35db06" providerId="ADAL" clId="{F5B953ED-52A5-4DDC-B605-44D8BD85C330}" dt="2021-02-14T08:20:27.813" v="4662" actId="1076"/>
          <ac:spMkLst>
            <pc:docMk/>
            <pc:sldMk cId="3837595659" sldId="535"/>
            <ac:spMk id="12" creationId="{B3D083AE-A994-43ED-B25F-D590E068116C}"/>
          </ac:spMkLst>
        </pc:spChg>
      </pc:sldChg>
      <pc:sldChg chg="addSp delSp modSp add mod ord">
        <pc:chgData name="Alejandro" userId="d318735d-b8e5-4f1a-b3a1-33090e35db06" providerId="ADAL" clId="{F5B953ED-52A5-4DDC-B605-44D8BD85C330}" dt="2021-02-14T08:26:30.731" v="4718" actId="1076"/>
        <pc:sldMkLst>
          <pc:docMk/>
          <pc:sldMk cId="3559116904" sldId="536"/>
        </pc:sldMkLst>
        <pc:spChg chg="mod">
          <ac:chgData name="Alejandro" userId="d318735d-b8e5-4f1a-b3a1-33090e35db06" providerId="ADAL" clId="{F5B953ED-52A5-4DDC-B605-44D8BD85C330}" dt="2021-02-14T08:21:14.469" v="4668"/>
          <ac:spMkLst>
            <pc:docMk/>
            <pc:sldMk cId="3559116904" sldId="536"/>
            <ac:spMk id="2" creationId="{88AEA14C-5323-49DF-9064-21A9EE43D9CF}"/>
          </ac:spMkLst>
        </pc:spChg>
        <pc:spChg chg="mod">
          <ac:chgData name="Alejandro" userId="d318735d-b8e5-4f1a-b3a1-33090e35db06" providerId="ADAL" clId="{F5B953ED-52A5-4DDC-B605-44D8BD85C330}" dt="2021-02-14T08:22:03.027" v="4682" actId="20577"/>
          <ac:spMkLst>
            <pc:docMk/>
            <pc:sldMk cId="3559116904" sldId="536"/>
            <ac:spMk id="4" creationId="{DF139E46-FC1F-4B82-83C7-7A947C1E3732}"/>
          </ac:spMkLst>
        </pc:spChg>
        <pc:spChg chg="add mod">
          <ac:chgData name="Alejandro" userId="d318735d-b8e5-4f1a-b3a1-33090e35db06" providerId="ADAL" clId="{F5B953ED-52A5-4DDC-B605-44D8BD85C330}" dt="2021-02-14T08:23:02.540" v="4694" actId="1076"/>
          <ac:spMkLst>
            <pc:docMk/>
            <pc:sldMk cId="3559116904" sldId="536"/>
            <ac:spMk id="6" creationId="{86DB3A96-187C-4DFA-82EA-F1891D47D1D9}"/>
          </ac:spMkLst>
        </pc:spChg>
        <pc:spChg chg="add mod">
          <ac:chgData name="Alejandro" userId="d318735d-b8e5-4f1a-b3a1-33090e35db06" providerId="ADAL" clId="{F5B953ED-52A5-4DDC-B605-44D8BD85C330}" dt="2021-02-14T08:26:30.731" v="4718" actId="1076"/>
          <ac:spMkLst>
            <pc:docMk/>
            <pc:sldMk cId="3559116904" sldId="536"/>
            <ac:spMk id="8" creationId="{A6F1E252-F481-4BA9-A414-DCACAA885E4F}"/>
          </ac:spMkLst>
        </pc:spChg>
        <pc:spChg chg="add del mod">
          <ac:chgData name="Alejandro" userId="d318735d-b8e5-4f1a-b3a1-33090e35db06" providerId="ADAL" clId="{F5B953ED-52A5-4DDC-B605-44D8BD85C330}" dt="2021-02-14T08:21:32.114" v="4670" actId="478"/>
          <ac:spMkLst>
            <pc:docMk/>
            <pc:sldMk cId="3559116904" sldId="536"/>
            <ac:spMk id="11" creationId="{0D18BF57-CBA5-43AD-BE50-68BA93BFB54E}"/>
          </ac:spMkLst>
        </pc:spChg>
        <pc:cxnChg chg="add mod">
          <ac:chgData name="Alejandro" userId="d318735d-b8e5-4f1a-b3a1-33090e35db06" providerId="ADAL" clId="{F5B953ED-52A5-4DDC-B605-44D8BD85C330}" dt="2021-02-14T08:26:30.731" v="4718" actId="1076"/>
          <ac:cxnSpMkLst>
            <pc:docMk/>
            <pc:sldMk cId="3559116904" sldId="536"/>
            <ac:cxnSpMk id="7" creationId="{A5E32E1A-DED1-45EC-AD7F-EE3EC30A7B51}"/>
          </ac:cxnSpMkLst>
        </pc:cxnChg>
      </pc:sldChg>
      <pc:sldChg chg="addSp delSp modSp add mod ord">
        <pc:chgData name="Alejandro" userId="d318735d-b8e5-4f1a-b3a1-33090e35db06" providerId="ADAL" clId="{F5B953ED-52A5-4DDC-B605-44D8BD85C330}" dt="2021-02-14T10:39:10.711" v="5260" actId="20577"/>
        <pc:sldMkLst>
          <pc:docMk/>
          <pc:sldMk cId="561871499" sldId="537"/>
        </pc:sldMkLst>
        <pc:spChg chg="mod">
          <ac:chgData name="Alejandro" userId="d318735d-b8e5-4f1a-b3a1-33090e35db06" providerId="ADAL" clId="{F5B953ED-52A5-4DDC-B605-44D8BD85C330}" dt="2021-02-14T10:39:10.711" v="5260" actId="20577"/>
          <ac:spMkLst>
            <pc:docMk/>
            <pc:sldMk cId="561871499" sldId="537"/>
            <ac:spMk id="2" creationId="{88AEA14C-5323-49DF-9064-21A9EE43D9CF}"/>
          </ac:spMkLst>
        </pc:spChg>
        <pc:spChg chg="mod">
          <ac:chgData name="Alejandro" userId="d318735d-b8e5-4f1a-b3a1-33090e35db06" providerId="ADAL" clId="{F5B953ED-52A5-4DDC-B605-44D8BD85C330}" dt="2021-02-14T10:37:55.124" v="5252" actId="20577"/>
          <ac:spMkLst>
            <pc:docMk/>
            <pc:sldMk cId="561871499" sldId="537"/>
            <ac:spMk id="4" creationId="{DF139E46-FC1F-4B82-83C7-7A947C1E3732}"/>
          </ac:spMkLst>
        </pc:spChg>
        <pc:spChg chg="add mod">
          <ac:chgData name="Alejandro" userId="d318735d-b8e5-4f1a-b3a1-33090e35db06" providerId="ADAL" clId="{F5B953ED-52A5-4DDC-B605-44D8BD85C330}" dt="2021-02-14T10:35:26.543" v="5236" actId="20577"/>
          <ac:spMkLst>
            <pc:docMk/>
            <pc:sldMk cId="561871499" sldId="537"/>
            <ac:spMk id="7" creationId="{3018047F-3DEB-4D04-9B6D-1F55F82A87D8}"/>
          </ac:spMkLst>
        </pc:spChg>
        <pc:spChg chg="add mod">
          <ac:chgData name="Alejandro" userId="d318735d-b8e5-4f1a-b3a1-33090e35db06" providerId="ADAL" clId="{F5B953ED-52A5-4DDC-B605-44D8BD85C330}" dt="2021-02-14T10:35:20.038" v="5234" actId="1076"/>
          <ac:spMkLst>
            <pc:docMk/>
            <pc:sldMk cId="561871499" sldId="537"/>
            <ac:spMk id="9" creationId="{5603D81D-AE82-493B-B789-7AC3394F79A0}"/>
          </ac:spMkLst>
        </pc:spChg>
        <pc:spChg chg="add mod">
          <ac:chgData name="Alejandro" userId="d318735d-b8e5-4f1a-b3a1-33090e35db06" providerId="ADAL" clId="{F5B953ED-52A5-4DDC-B605-44D8BD85C330}" dt="2021-02-14T10:36:44.370" v="5241" actId="14100"/>
          <ac:spMkLst>
            <pc:docMk/>
            <pc:sldMk cId="561871499" sldId="537"/>
            <ac:spMk id="10" creationId="{BB271C5C-487C-46D2-A597-4BDF6C4DFE72}"/>
          </ac:spMkLst>
        </pc:spChg>
        <pc:spChg chg="del">
          <ac:chgData name="Alejandro" userId="d318735d-b8e5-4f1a-b3a1-33090e35db06" providerId="ADAL" clId="{F5B953ED-52A5-4DDC-B605-44D8BD85C330}" dt="2021-02-14T10:33:57.267" v="5118" actId="478"/>
          <ac:spMkLst>
            <pc:docMk/>
            <pc:sldMk cId="561871499" sldId="537"/>
            <ac:spMk id="11" creationId="{0D18BF57-CBA5-43AD-BE50-68BA93BFB54E}"/>
          </ac:spMkLst>
        </pc:spChg>
        <pc:spChg chg="add mod">
          <ac:chgData name="Alejandro" userId="d318735d-b8e5-4f1a-b3a1-33090e35db06" providerId="ADAL" clId="{F5B953ED-52A5-4DDC-B605-44D8BD85C330}" dt="2021-02-14T10:37:00.895" v="5246" actId="14100"/>
          <ac:spMkLst>
            <pc:docMk/>
            <pc:sldMk cId="561871499" sldId="537"/>
            <ac:spMk id="12" creationId="{88AC65FF-04E5-485F-9BCD-9C6F6E631913}"/>
          </ac:spMkLst>
        </pc:spChg>
        <pc:cxnChg chg="add mod">
          <ac:chgData name="Alejandro" userId="d318735d-b8e5-4f1a-b3a1-33090e35db06" providerId="ADAL" clId="{F5B953ED-52A5-4DDC-B605-44D8BD85C330}" dt="2021-02-14T10:37:45.823" v="5251" actId="1582"/>
          <ac:cxnSpMkLst>
            <pc:docMk/>
            <pc:sldMk cId="561871499" sldId="537"/>
            <ac:cxnSpMk id="8" creationId="{8DF4A106-AE47-4CB0-BE9C-70285D35D6A9}"/>
          </ac:cxnSpMkLst>
        </pc:cxnChg>
      </pc:sldChg>
      <pc:sldChg chg="addSp delSp modSp add mod ord">
        <pc:chgData name="Alejandro" userId="d318735d-b8e5-4f1a-b3a1-33090e35db06" providerId="ADAL" clId="{F5B953ED-52A5-4DDC-B605-44D8BD85C330}" dt="2021-02-14T10:54:21.879" v="5827" actId="27636"/>
        <pc:sldMkLst>
          <pc:docMk/>
          <pc:sldMk cId="1009464586" sldId="538"/>
        </pc:sldMkLst>
        <pc:spChg chg="mod">
          <ac:chgData name="Alejandro" userId="d318735d-b8e5-4f1a-b3a1-33090e35db06" providerId="ADAL" clId="{F5B953ED-52A5-4DDC-B605-44D8BD85C330}" dt="2021-02-14T08:27:49.133" v="4721"/>
          <ac:spMkLst>
            <pc:docMk/>
            <pc:sldMk cId="1009464586" sldId="538"/>
            <ac:spMk id="2" creationId="{88AEA14C-5323-49DF-9064-21A9EE43D9CF}"/>
          </ac:spMkLst>
        </pc:spChg>
        <pc:spChg chg="mod">
          <ac:chgData name="Alejandro" userId="d318735d-b8e5-4f1a-b3a1-33090e35db06" providerId="ADAL" clId="{F5B953ED-52A5-4DDC-B605-44D8BD85C330}" dt="2021-02-14T10:54:21.879" v="5827" actId="27636"/>
          <ac:spMkLst>
            <pc:docMk/>
            <pc:sldMk cId="1009464586" sldId="538"/>
            <ac:spMk id="4" creationId="{DF139E46-FC1F-4B82-83C7-7A947C1E3732}"/>
          </ac:spMkLst>
        </pc:spChg>
        <pc:spChg chg="add mod">
          <ac:chgData name="Alejandro" userId="d318735d-b8e5-4f1a-b3a1-33090e35db06" providerId="ADAL" clId="{F5B953ED-52A5-4DDC-B605-44D8BD85C330}" dt="2021-02-14T10:51:55.067" v="5591" actId="1076"/>
          <ac:spMkLst>
            <pc:docMk/>
            <pc:sldMk cId="1009464586" sldId="538"/>
            <ac:spMk id="7" creationId="{633CFEB1-14E7-4D0C-9618-3B1D4E22EAA2}"/>
          </ac:spMkLst>
        </pc:spChg>
        <pc:spChg chg="del">
          <ac:chgData name="Alejandro" userId="d318735d-b8e5-4f1a-b3a1-33090e35db06" providerId="ADAL" clId="{F5B953ED-52A5-4DDC-B605-44D8BD85C330}" dt="2021-02-14T10:52:11.986" v="5592" actId="478"/>
          <ac:spMkLst>
            <pc:docMk/>
            <pc:sldMk cId="1009464586" sldId="538"/>
            <ac:spMk id="11" creationId="{0D18BF57-CBA5-43AD-BE50-68BA93BFB54E}"/>
          </ac:spMkLst>
        </pc:spChg>
      </pc:sldChg>
      <pc:sldChg chg="addSp modSp add mod ord">
        <pc:chgData name="Alejandro" userId="d318735d-b8e5-4f1a-b3a1-33090e35db06" providerId="ADAL" clId="{F5B953ED-52A5-4DDC-B605-44D8BD85C330}" dt="2021-02-15T16:59:50.785" v="13544" actId="313"/>
        <pc:sldMkLst>
          <pc:docMk/>
          <pc:sldMk cId="3272342915" sldId="539"/>
        </pc:sldMkLst>
        <pc:spChg chg="mod">
          <ac:chgData name="Alejandro" userId="d318735d-b8e5-4f1a-b3a1-33090e35db06" providerId="ADAL" clId="{F5B953ED-52A5-4DDC-B605-44D8BD85C330}" dt="2021-02-14T08:28:11.289" v="4722"/>
          <ac:spMkLst>
            <pc:docMk/>
            <pc:sldMk cId="3272342915" sldId="539"/>
            <ac:spMk id="2" creationId="{88AEA14C-5323-49DF-9064-21A9EE43D9CF}"/>
          </ac:spMkLst>
        </pc:spChg>
        <pc:spChg chg="mod">
          <ac:chgData name="Alejandro" userId="d318735d-b8e5-4f1a-b3a1-33090e35db06" providerId="ADAL" clId="{F5B953ED-52A5-4DDC-B605-44D8BD85C330}" dt="2021-02-14T08:30:38.452" v="4858" actId="27636"/>
          <ac:spMkLst>
            <pc:docMk/>
            <pc:sldMk cId="3272342915" sldId="539"/>
            <ac:spMk id="4" creationId="{DF139E46-FC1F-4B82-83C7-7A947C1E3732}"/>
          </ac:spMkLst>
        </pc:spChg>
        <pc:spChg chg="add mod">
          <ac:chgData name="Alejandro" userId="d318735d-b8e5-4f1a-b3a1-33090e35db06" providerId="ADAL" clId="{F5B953ED-52A5-4DDC-B605-44D8BD85C330}" dt="2021-02-15T16:59:50.785" v="13544" actId="313"/>
          <ac:spMkLst>
            <pc:docMk/>
            <pc:sldMk cId="3272342915" sldId="539"/>
            <ac:spMk id="7" creationId="{58BE88DD-0E70-4BCF-9C09-77416B8C0C8E}"/>
          </ac:spMkLst>
        </pc:spChg>
        <pc:spChg chg="add mod">
          <ac:chgData name="Alejandro" userId="d318735d-b8e5-4f1a-b3a1-33090e35db06" providerId="ADAL" clId="{F5B953ED-52A5-4DDC-B605-44D8BD85C330}" dt="2021-02-14T08:33:48.611" v="4934" actId="1076"/>
          <ac:spMkLst>
            <pc:docMk/>
            <pc:sldMk cId="3272342915" sldId="539"/>
            <ac:spMk id="8" creationId="{02D7A1D1-E562-4D87-B5C7-825108D93AE7}"/>
          </ac:spMkLst>
        </pc:spChg>
        <pc:spChg chg="add mod">
          <ac:chgData name="Alejandro" userId="d318735d-b8e5-4f1a-b3a1-33090e35db06" providerId="ADAL" clId="{F5B953ED-52A5-4DDC-B605-44D8BD85C330}" dt="2021-02-14T08:34:46.151" v="4950" actId="1076"/>
          <ac:spMkLst>
            <pc:docMk/>
            <pc:sldMk cId="3272342915" sldId="539"/>
            <ac:spMk id="10" creationId="{9800D1DC-F48E-4A69-9D5F-FF303C34CF7E}"/>
          </ac:spMkLst>
        </pc:spChg>
        <pc:spChg chg="mod">
          <ac:chgData name="Alejandro" userId="d318735d-b8e5-4f1a-b3a1-33090e35db06" providerId="ADAL" clId="{F5B953ED-52A5-4DDC-B605-44D8BD85C330}" dt="2021-02-14T08:33:11.300" v="4928" actId="27636"/>
          <ac:spMkLst>
            <pc:docMk/>
            <pc:sldMk cId="3272342915" sldId="539"/>
            <ac:spMk id="11" creationId="{0D18BF57-CBA5-43AD-BE50-68BA93BFB54E}"/>
          </ac:spMkLst>
        </pc:spChg>
      </pc:sldChg>
      <pc:sldChg chg="addSp modSp add mod setBg">
        <pc:chgData name="Alejandro" userId="d318735d-b8e5-4f1a-b3a1-33090e35db06" providerId="ADAL" clId="{F5B953ED-52A5-4DDC-B605-44D8BD85C330}" dt="2021-02-14T12:48:41.460" v="8025" actId="27636"/>
        <pc:sldMkLst>
          <pc:docMk/>
          <pc:sldMk cId="3350774079" sldId="540"/>
        </pc:sldMkLst>
        <pc:spChg chg="add">
          <ac:chgData name="Alejandro" userId="d318735d-b8e5-4f1a-b3a1-33090e35db06" providerId="ADAL" clId="{F5B953ED-52A5-4DDC-B605-44D8BD85C330}" dt="2021-02-14T08:37:25.153" v="4953" actId="26606"/>
          <ac:spMkLst>
            <pc:docMk/>
            <pc:sldMk cId="3350774079" sldId="540"/>
            <ac:spMk id="100" creationId="{5A0118C5-4F8D-4CF4-BADD-53FEACC6C42A}"/>
          </ac:spMkLst>
        </pc:spChg>
        <pc:spChg chg="mod">
          <ac:chgData name="Alejandro" userId="d318735d-b8e5-4f1a-b3a1-33090e35db06" providerId="ADAL" clId="{F5B953ED-52A5-4DDC-B605-44D8BD85C330}" dt="2021-02-14T08:37:25.153" v="4953" actId="26606"/>
          <ac:spMkLst>
            <pc:docMk/>
            <pc:sldMk cId="3350774079" sldId="540"/>
            <ac:spMk id="540" creationId="{00000000-0000-0000-0000-000000000000}"/>
          </ac:spMkLst>
        </pc:spChg>
        <pc:spChg chg="mod">
          <ac:chgData name="Alejandro" userId="d318735d-b8e5-4f1a-b3a1-33090e35db06" providerId="ADAL" clId="{F5B953ED-52A5-4DDC-B605-44D8BD85C330}" dt="2021-02-14T12:48:41.460" v="8025" actId="27636"/>
          <ac:spMkLst>
            <pc:docMk/>
            <pc:sldMk cId="3350774079" sldId="540"/>
            <ac:spMk id="541" creationId="{00000000-0000-0000-0000-000000000000}"/>
          </ac:spMkLst>
        </pc:spChg>
        <pc:spChg chg="mod">
          <ac:chgData name="Alejandro" userId="d318735d-b8e5-4f1a-b3a1-33090e35db06" providerId="ADAL" clId="{F5B953ED-52A5-4DDC-B605-44D8BD85C330}" dt="2021-02-14T08:50:29.739" v="5109" actId="20577"/>
          <ac:spMkLst>
            <pc:docMk/>
            <pc:sldMk cId="3350774079" sldId="540"/>
            <ac:spMk id="542" creationId="{00000000-0000-0000-0000-000000000000}"/>
          </ac:spMkLst>
        </pc:spChg>
        <pc:grpChg chg="add">
          <ac:chgData name="Alejandro" userId="d318735d-b8e5-4f1a-b3a1-33090e35db06" providerId="ADAL" clId="{F5B953ED-52A5-4DDC-B605-44D8BD85C330}" dt="2021-02-14T08:37:25.153" v="4953" actId="26606"/>
          <ac:grpSpMkLst>
            <pc:docMk/>
            <pc:sldMk cId="3350774079" sldId="540"/>
            <ac:grpSpMk id="102" creationId="{B894EFA8-F425-4D19-A94B-445388B31E20}"/>
          </ac:grpSpMkLst>
        </pc:grpChg>
        <pc:grpChg chg="add">
          <ac:chgData name="Alejandro" userId="d318735d-b8e5-4f1a-b3a1-33090e35db06" providerId="ADAL" clId="{F5B953ED-52A5-4DDC-B605-44D8BD85C330}" dt="2021-02-14T08:37:25.153" v="4953" actId="26606"/>
          <ac:grpSpMkLst>
            <pc:docMk/>
            <pc:sldMk cId="3350774079" sldId="540"/>
            <ac:grpSpMk id="106" creationId="{582A903B-6B78-4F0A-B7C9-3D80499020B8}"/>
          </ac:grpSpMkLst>
        </pc:grpChg>
        <pc:picChg chg="mod ord">
          <ac:chgData name="Alejandro" userId="d318735d-b8e5-4f1a-b3a1-33090e35db06" providerId="ADAL" clId="{F5B953ED-52A5-4DDC-B605-44D8BD85C330}" dt="2021-02-14T08:37:25.153" v="4953" actId="26606"/>
          <ac:picMkLst>
            <pc:docMk/>
            <pc:sldMk cId="3350774079" sldId="540"/>
            <ac:picMk id="543" creationId="{00000000-0000-0000-0000-000000000000}"/>
          </ac:picMkLst>
        </pc:picChg>
      </pc:sldChg>
      <pc:sldChg chg="addSp delSp modSp add mod ord">
        <pc:chgData name="Alejandro" userId="d318735d-b8e5-4f1a-b3a1-33090e35db06" providerId="ADAL" clId="{F5B953ED-52A5-4DDC-B605-44D8BD85C330}" dt="2021-02-14T08:46:15.757" v="5053" actId="14100"/>
        <pc:sldMkLst>
          <pc:docMk/>
          <pc:sldMk cId="67060168" sldId="541"/>
        </pc:sldMkLst>
        <pc:spChg chg="mod">
          <ac:chgData name="Alejandro" userId="d318735d-b8e5-4f1a-b3a1-33090e35db06" providerId="ADAL" clId="{F5B953ED-52A5-4DDC-B605-44D8BD85C330}" dt="2021-02-14T08:42:54.800" v="5024"/>
          <ac:spMkLst>
            <pc:docMk/>
            <pc:sldMk cId="67060168" sldId="541"/>
            <ac:spMk id="2" creationId="{88AEA14C-5323-49DF-9064-21A9EE43D9CF}"/>
          </ac:spMkLst>
        </pc:spChg>
        <pc:spChg chg="add del mod">
          <ac:chgData name="Alejandro" userId="d318735d-b8e5-4f1a-b3a1-33090e35db06" providerId="ADAL" clId="{F5B953ED-52A5-4DDC-B605-44D8BD85C330}" dt="2021-02-14T08:46:15.757" v="5053" actId="14100"/>
          <ac:spMkLst>
            <pc:docMk/>
            <pc:sldMk cId="67060168" sldId="541"/>
            <ac:spMk id="5" creationId="{B696A687-8109-4F50-8584-6CB46CECC1FD}"/>
          </ac:spMkLst>
        </pc:spChg>
        <pc:spChg chg="del">
          <ac:chgData name="Alejandro" userId="d318735d-b8e5-4f1a-b3a1-33090e35db06" providerId="ADAL" clId="{F5B953ED-52A5-4DDC-B605-44D8BD85C330}" dt="2021-02-14T08:39:10.632" v="4981" actId="478"/>
          <ac:spMkLst>
            <pc:docMk/>
            <pc:sldMk cId="67060168" sldId="541"/>
            <ac:spMk id="9" creationId="{DADF403D-15BD-46E6-8A2A-C9E0A3C64F9C}"/>
          </ac:spMkLst>
        </pc:spChg>
        <pc:spChg chg="add mod">
          <ac:chgData name="Alejandro" userId="d318735d-b8e5-4f1a-b3a1-33090e35db06" providerId="ADAL" clId="{F5B953ED-52A5-4DDC-B605-44D8BD85C330}" dt="2021-02-14T08:46:08.983" v="5051" actId="6549"/>
          <ac:spMkLst>
            <pc:docMk/>
            <pc:sldMk cId="67060168" sldId="541"/>
            <ac:spMk id="10" creationId="{1557C36D-2D91-4A87-B4F5-5DA26D92D90C}"/>
          </ac:spMkLst>
        </pc:spChg>
        <pc:spChg chg="mod">
          <ac:chgData name="Alejandro" userId="d318735d-b8e5-4f1a-b3a1-33090e35db06" providerId="ADAL" clId="{F5B953ED-52A5-4DDC-B605-44D8BD85C330}" dt="2021-02-14T08:43:24.019" v="5033"/>
          <ac:spMkLst>
            <pc:docMk/>
            <pc:sldMk cId="67060168" sldId="541"/>
            <ac:spMk id="11" creationId="{0D18BF57-CBA5-43AD-BE50-68BA93BFB54E}"/>
          </ac:spMkLst>
        </pc:spChg>
        <pc:spChg chg="del mod">
          <ac:chgData name="Alejandro" userId="d318735d-b8e5-4f1a-b3a1-33090e35db06" providerId="ADAL" clId="{F5B953ED-52A5-4DDC-B605-44D8BD85C330}" dt="2021-02-14T08:39:14.925" v="4983" actId="478"/>
          <ac:spMkLst>
            <pc:docMk/>
            <pc:sldMk cId="67060168" sldId="541"/>
            <ac:spMk id="16" creationId="{CFBC68BB-16D5-4C8C-AE99-FEF480EC4641}"/>
          </ac:spMkLst>
        </pc:spChg>
        <pc:spChg chg="del">
          <ac:chgData name="Alejandro" userId="d318735d-b8e5-4f1a-b3a1-33090e35db06" providerId="ADAL" clId="{F5B953ED-52A5-4DDC-B605-44D8BD85C330}" dt="2021-02-14T08:39:17.066" v="4984" actId="478"/>
          <ac:spMkLst>
            <pc:docMk/>
            <pc:sldMk cId="67060168" sldId="541"/>
            <ac:spMk id="19" creationId="{298064F0-37C2-4F11-9AEA-8766FF9BDEC2}"/>
          </ac:spMkLst>
        </pc:spChg>
      </pc:sldChg>
      <pc:sldChg chg="addSp modSp add mod ord">
        <pc:chgData name="Alejandro" userId="d318735d-b8e5-4f1a-b3a1-33090e35db06" providerId="ADAL" clId="{F5B953ED-52A5-4DDC-B605-44D8BD85C330}" dt="2021-02-14T08:47:31.263" v="5059" actId="1076"/>
        <pc:sldMkLst>
          <pc:docMk/>
          <pc:sldMk cId="1364558634" sldId="542"/>
        </pc:sldMkLst>
        <pc:spChg chg="mod">
          <ac:chgData name="Alejandro" userId="d318735d-b8e5-4f1a-b3a1-33090e35db06" providerId="ADAL" clId="{F5B953ED-52A5-4DDC-B605-44D8BD85C330}" dt="2021-02-14T08:44:31.829" v="5038"/>
          <ac:spMkLst>
            <pc:docMk/>
            <pc:sldMk cId="1364558634" sldId="542"/>
            <ac:spMk id="2" creationId="{88AEA14C-5323-49DF-9064-21A9EE43D9CF}"/>
          </ac:spMkLst>
        </pc:spChg>
        <pc:spChg chg="add mod">
          <ac:chgData name="Alejandro" userId="d318735d-b8e5-4f1a-b3a1-33090e35db06" providerId="ADAL" clId="{F5B953ED-52A5-4DDC-B605-44D8BD85C330}" dt="2021-02-14T08:47:10.729" v="5055" actId="1076"/>
          <ac:spMkLst>
            <pc:docMk/>
            <pc:sldMk cId="1364558634" sldId="542"/>
            <ac:spMk id="7" creationId="{582BC87A-D3BE-4144-9B59-8C720392E17F}"/>
          </ac:spMkLst>
        </pc:spChg>
        <pc:spChg chg="add mod">
          <ac:chgData name="Alejandro" userId="d318735d-b8e5-4f1a-b3a1-33090e35db06" providerId="ADAL" clId="{F5B953ED-52A5-4DDC-B605-44D8BD85C330}" dt="2021-02-14T08:47:31.263" v="5059" actId="1076"/>
          <ac:spMkLst>
            <pc:docMk/>
            <pc:sldMk cId="1364558634" sldId="542"/>
            <ac:spMk id="8" creationId="{31E66268-ADF1-4F40-99E7-F88C323A8C64}"/>
          </ac:spMkLst>
        </pc:spChg>
        <pc:spChg chg="mod">
          <ac:chgData name="Alejandro" userId="d318735d-b8e5-4f1a-b3a1-33090e35db06" providerId="ADAL" clId="{F5B953ED-52A5-4DDC-B605-44D8BD85C330}" dt="2021-02-14T08:44:51.681" v="5044"/>
          <ac:spMkLst>
            <pc:docMk/>
            <pc:sldMk cId="1364558634" sldId="542"/>
            <ac:spMk id="11" creationId="{0D18BF57-CBA5-43AD-BE50-68BA93BFB54E}"/>
          </ac:spMkLst>
        </pc:spChg>
      </pc:sldChg>
      <pc:sldChg chg="addSp modSp add mod ord">
        <pc:chgData name="Alejandro" userId="d318735d-b8e5-4f1a-b3a1-33090e35db06" providerId="ADAL" clId="{F5B953ED-52A5-4DDC-B605-44D8BD85C330}" dt="2021-02-14T08:53:25.718" v="5114"/>
        <pc:sldMkLst>
          <pc:docMk/>
          <pc:sldMk cId="1459981863" sldId="543"/>
        </pc:sldMkLst>
        <pc:spChg chg="mod">
          <ac:chgData name="Alejandro" userId="d318735d-b8e5-4f1a-b3a1-33090e35db06" providerId="ADAL" clId="{F5B953ED-52A5-4DDC-B605-44D8BD85C330}" dt="2021-02-14T08:53:09.733" v="5113"/>
          <ac:spMkLst>
            <pc:docMk/>
            <pc:sldMk cId="1459981863" sldId="543"/>
            <ac:spMk id="2" creationId="{88AEA14C-5323-49DF-9064-21A9EE43D9CF}"/>
          </ac:spMkLst>
        </pc:spChg>
        <pc:spChg chg="add mod">
          <ac:chgData name="Alejandro" userId="d318735d-b8e5-4f1a-b3a1-33090e35db06" providerId="ADAL" clId="{F5B953ED-52A5-4DDC-B605-44D8BD85C330}" dt="2021-02-14T08:52:57.827" v="5112" actId="1076"/>
          <ac:spMkLst>
            <pc:docMk/>
            <pc:sldMk cId="1459981863" sldId="543"/>
            <ac:spMk id="7" creationId="{93CFC1E7-9E79-4FC0-87BD-D51F763BF886}"/>
          </ac:spMkLst>
        </pc:spChg>
        <pc:spChg chg="mod">
          <ac:chgData name="Alejandro" userId="d318735d-b8e5-4f1a-b3a1-33090e35db06" providerId="ADAL" clId="{F5B953ED-52A5-4DDC-B605-44D8BD85C330}" dt="2021-02-14T08:53:25.718" v="5114"/>
          <ac:spMkLst>
            <pc:docMk/>
            <pc:sldMk cId="1459981863" sldId="543"/>
            <ac:spMk id="11" creationId="{0D18BF57-CBA5-43AD-BE50-68BA93BFB54E}"/>
          </ac:spMkLst>
        </pc:spChg>
      </pc:sldChg>
      <pc:sldChg chg="addSp delSp modSp add mod ord">
        <pc:chgData name="Alejandro" userId="d318735d-b8e5-4f1a-b3a1-33090e35db06" providerId="ADAL" clId="{F5B953ED-52A5-4DDC-B605-44D8BD85C330}" dt="2021-02-14T17:20:37.357" v="9575" actId="478"/>
        <pc:sldMkLst>
          <pc:docMk/>
          <pc:sldMk cId="3364368443" sldId="544"/>
        </pc:sldMkLst>
        <pc:spChg chg="mod">
          <ac:chgData name="Alejandro" userId="d318735d-b8e5-4f1a-b3a1-33090e35db06" providerId="ADAL" clId="{F5B953ED-52A5-4DDC-B605-44D8BD85C330}" dt="2021-02-14T17:18:19.522" v="9446" actId="20577"/>
          <ac:spMkLst>
            <pc:docMk/>
            <pc:sldMk cId="3364368443" sldId="544"/>
            <ac:spMk id="2" creationId="{88AEA14C-5323-49DF-9064-21A9EE43D9CF}"/>
          </ac:spMkLst>
        </pc:spChg>
        <pc:spChg chg="del mod">
          <ac:chgData name="Alejandro" userId="d318735d-b8e5-4f1a-b3a1-33090e35db06" providerId="ADAL" clId="{F5B953ED-52A5-4DDC-B605-44D8BD85C330}" dt="2021-02-14T17:20:20.859" v="9573" actId="478"/>
          <ac:spMkLst>
            <pc:docMk/>
            <pc:sldMk cId="3364368443" sldId="544"/>
            <ac:spMk id="4" creationId="{DF139E46-FC1F-4B82-83C7-7A947C1E3732}"/>
          </ac:spMkLst>
        </pc:spChg>
        <pc:spChg chg="add del mod">
          <ac:chgData name="Alejandro" userId="d318735d-b8e5-4f1a-b3a1-33090e35db06" providerId="ADAL" clId="{F5B953ED-52A5-4DDC-B605-44D8BD85C330}" dt="2021-02-14T17:20:37.357" v="9575" actId="478"/>
          <ac:spMkLst>
            <pc:docMk/>
            <pc:sldMk cId="3364368443" sldId="544"/>
            <ac:spMk id="5" creationId="{5E56808B-6C29-4CF6-B4B9-E6C4936BE036}"/>
          </ac:spMkLst>
        </pc:spChg>
        <pc:spChg chg="mod">
          <ac:chgData name="Alejandro" userId="d318735d-b8e5-4f1a-b3a1-33090e35db06" providerId="ADAL" clId="{F5B953ED-52A5-4DDC-B605-44D8BD85C330}" dt="2021-02-14T17:20:11.928" v="9571" actId="20577"/>
          <ac:spMkLst>
            <pc:docMk/>
            <pc:sldMk cId="3364368443" sldId="544"/>
            <ac:spMk id="11" creationId="{0D18BF57-CBA5-43AD-BE50-68BA93BFB54E}"/>
          </ac:spMkLst>
        </pc:spChg>
      </pc:sldChg>
      <pc:sldChg chg="addSp delSp modSp add mod">
        <pc:chgData name="Alejandro" userId="d318735d-b8e5-4f1a-b3a1-33090e35db06" providerId="ADAL" clId="{F5B953ED-52A5-4DDC-B605-44D8BD85C330}" dt="2021-02-14T10:44:50.160" v="5562" actId="1076"/>
        <pc:sldMkLst>
          <pc:docMk/>
          <pc:sldMk cId="35470630" sldId="545"/>
        </pc:sldMkLst>
        <pc:spChg chg="mod">
          <ac:chgData name="Alejandro" userId="d318735d-b8e5-4f1a-b3a1-33090e35db06" providerId="ADAL" clId="{F5B953ED-52A5-4DDC-B605-44D8BD85C330}" dt="2021-02-14T10:39:26.282" v="5269" actId="20577"/>
          <ac:spMkLst>
            <pc:docMk/>
            <pc:sldMk cId="35470630" sldId="545"/>
            <ac:spMk id="2" creationId="{88AEA14C-5323-49DF-9064-21A9EE43D9CF}"/>
          </ac:spMkLst>
        </pc:spChg>
        <pc:spChg chg="mod">
          <ac:chgData name="Alejandro" userId="d318735d-b8e5-4f1a-b3a1-33090e35db06" providerId="ADAL" clId="{F5B953ED-52A5-4DDC-B605-44D8BD85C330}" dt="2021-02-14T10:40:21.494" v="5407" actId="20577"/>
          <ac:spMkLst>
            <pc:docMk/>
            <pc:sldMk cId="35470630" sldId="545"/>
            <ac:spMk id="4" creationId="{DF139E46-FC1F-4B82-83C7-7A947C1E3732}"/>
          </ac:spMkLst>
        </pc:spChg>
        <pc:spChg chg="add mod">
          <ac:chgData name="Alejandro" userId="d318735d-b8e5-4f1a-b3a1-33090e35db06" providerId="ADAL" clId="{F5B953ED-52A5-4DDC-B605-44D8BD85C330}" dt="2021-02-14T10:44:50.160" v="5562" actId="1076"/>
          <ac:spMkLst>
            <pc:docMk/>
            <pc:sldMk cId="35470630" sldId="545"/>
            <ac:spMk id="5" creationId="{B77F05C9-2B99-4377-AD2F-99DDDC9B8751}"/>
          </ac:spMkLst>
        </pc:spChg>
        <pc:spChg chg="del">
          <ac:chgData name="Alejandro" userId="d318735d-b8e5-4f1a-b3a1-33090e35db06" providerId="ADAL" clId="{F5B953ED-52A5-4DDC-B605-44D8BD85C330}" dt="2021-02-14T10:39:21.499" v="5261" actId="478"/>
          <ac:spMkLst>
            <pc:docMk/>
            <pc:sldMk cId="35470630" sldId="545"/>
            <ac:spMk id="7" creationId="{3018047F-3DEB-4D04-9B6D-1F55F82A87D8}"/>
          </ac:spMkLst>
        </pc:spChg>
        <pc:spChg chg="del">
          <ac:chgData name="Alejandro" userId="d318735d-b8e5-4f1a-b3a1-33090e35db06" providerId="ADAL" clId="{F5B953ED-52A5-4DDC-B605-44D8BD85C330}" dt="2021-02-14T10:39:21.499" v="5261" actId="478"/>
          <ac:spMkLst>
            <pc:docMk/>
            <pc:sldMk cId="35470630" sldId="545"/>
            <ac:spMk id="9" creationId="{5603D81D-AE82-493B-B789-7AC3394F79A0}"/>
          </ac:spMkLst>
        </pc:spChg>
        <pc:spChg chg="del">
          <ac:chgData name="Alejandro" userId="d318735d-b8e5-4f1a-b3a1-33090e35db06" providerId="ADAL" clId="{F5B953ED-52A5-4DDC-B605-44D8BD85C330}" dt="2021-02-14T10:39:21.499" v="5261" actId="478"/>
          <ac:spMkLst>
            <pc:docMk/>
            <pc:sldMk cId="35470630" sldId="545"/>
            <ac:spMk id="10" creationId="{BB271C5C-487C-46D2-A597-4BDF6C4DFE72}"/>
          </ac:spMkLst>
        </pc:spChg>
        <pc:spChg chg="add mod">
          <ac:chgData name="Alejandro" userId="d318735d-b8e5-4f1a-b3a1-33090e35db06" providerId="ADAL" clId="{F5B953ED-52A5-4DDC-B605-44D8BD85C330}" dt="2021-02-14T10:43:00.622" v="5409" actId="1076"/>
          <ac:spMkLst>
            <pc:docMk/>
            <pc:sldMk cId="35470630" sldId="545"/>
            <ac:spMk id="11" creationId="{5E5BD9FC-674C-4B88-A4E1-D78157B8B3BB}"/>
          </ac:spMkLst>
        </pc:spChg>
        <pc:spChg chg="del">
          <ac:chgData name="Alejandro" userId="d318735d-b8e5-4f1a-b3a1-33090e35db06" providerId="ADAL" clId="{F5B953ED-52A5-4DDC-B605-44D8BD85C330}" dt="2021-02-14T10:39:21.499" v="5261" actId="478"/>
          <ac:spMkLst>
            <pc:docMk/>
            <pc:sldMk cId="35470630" sldId="545"/>
            <ac:spMk id="12" creationId="{88AC65FF-04E5-485F-9BCD-9C6F6E631913}"/>
          </ac:spMkLst>
        </pc:spChg>
        <pc:cxnChg chg="del mod">
          <ac:chgData name="Alejandro" userId="d318735d-b8e5-4f1a-b3a1-33090e35db06" providerId="ADAL" clId="{F5B953ED-52A5-4DDC-B605-44D8BD85C330}" dt="2021-02-14T10:39:21.499" v="5261" actId="478"/>
          <ac:cxnSpMkLst>
            <pc:docMk/>
            <pc:sldMk cId="35470630" sldId="545"/>
            <ac:cxnSpMk id="8" creationId="{8DF4A106-AE47-4CB0-BE9C-70285D35D6A9}"/>
          </ac:cxnSpMkLst>
        </pc:cxnChg>
      </pc:sldChg>
      <pc:sldChg chg="addSp delSp modSp new del mod modClrScheme chgLayout">
        <pc:chgData name="Alejandro" userId="d318735d-b8e5-4f1a-b3a1-33090e35db06" providerId="ADAL" clId="{F5B953ED-52A5-4DDC-B605-44D8BD85C330}" dt="2021-02-14T11:05:29.023" v="6056" actId="47"/>
        <pc:sldMkLst>
          <pc:docMk/>
          <pc:sldMk cId="1104144428" sldId="546"/>
        </pc:sldMkLst>
        <pc:spChg chg="del mod ord">
          <ac:chgData name="Alejandro" userId="d318735d-b8e5-4f1a-b3a1-33090e35db06" providerId="ADAL" clId="{F5B953ED-52A5-4DDC-B605-44D8BD85C330}" dt="2021-02-14T10:59:41.780" v="5838" actId="700"/>
          <ac:spMkLst>
            <pc:docMk/>
            <pc:sldMk cId="1104144428" sldId="546"/>
            <ac:spMk id="2" creationId="{07500773-05B9-4208-8C1F-7AD35FE1FA10}"/>
          </ac:spMkLst>
        </pc:spChg>
        <pc:spChg chg="del mod ord">
          <ac:chgData name="Alejandro" userId="d318735d-b8e5-4f1a-b3a1-33090e35db06" providerId="ADAL" clId="{F5B953ED-52A5-4DDC-B605-44D8BD85C330}" dt="2021-02-14T10:59:41.780" v="5838" actId="700"/>
          <ac:spMkLst>
            <pc:docMk/>
            <pc:sldMk cId="1104144428" sldId="546"/>
            <ac:spMk id="3" creationId="{882E56ED-ACA6-4AB6-ABCE-C220E5E12505}"/>
          </ac:spMkLst>
        </pc:spChg>
        <pc:spChg chg="add mod ord">
          <ac:chgData name="Alejandro" userId="d318735d-b8e5-4f1a-b3a1-33090e35db06" providerId="ADAL" clId="{F5B953ED-52A5-4DDC-B605-44D8BD85C330}" dt="2021-02-14T11:03:25.953" v="6044" actId="21"/>
          <ac:spMkLst>
            <pc:docMk/>
            <pc:sldMk cId="1104144428" sldId="546"/>
            <ac:spMk id="4" creationId="{F47B044C-D384-4E9B-AD9C-194F9DEADCCE}"/>
          </ac:spMkLst>
        </pc:spChg>
        <pc:spChg chg="add mod ord">
          <ac:chgData name="Alejandro" userId="d318735d-b8e5-4f1a-b3a1-33090e35db06" providerId="ADAL" clId="{F5B953ED-52A5-4DDC-B605-44D8BD85C330}" dt="2021-02-14T11:04:43.963" v="6053" actId="21"/>
          <ac:spMkLst>
            <pc:docMk/>
            <pc:sldMk cId="1104144428" sldId="546"/>
            <ac:spMk id="5" creationId="{95E1B49E-1D52-457A-9287-679C929D5874}"/>
          </ac:spMkLst>
        </pc:spChg>
      </pc:sldChg>
      <pc:sldChg chg="add ord">
        <pc:chgData name="Alejandro" userId="d318735d-b8e5-4f1a-b3a1-33090e35db06" providerId="ADAL" clId="{F5B953ED-52A5-4DDC-B605-44D8BD85C330}" dt="2021-02-14T17:23:18.290" v="9581"/>
        <pc:sldMkLst>
          <pc:docMk/>
          <pc:sldMk cId="3003204386" sldId="547"/>
        </pc:sldMkLst>
      </pc:sldChg>
      <pc:sldChg chg="modSp mod">
        <pc:chgData name="Alejandro" userId="d318735d-b8e5-4f1a-b3a1-33090e35db06" providerId="ADAL" clId="{F5B953ED-52A5-4DDC-B605-44D8BD85C330}" dt="2021-02-14T11:33:39.831" v="6740" actId="20577"/>
        <pc:sldMkLst>
          <pc:docMk/>
          <pc:sldMk cId="2919905535" sldId="548"/>
        </pc:sldMkLst>
        <pc:spChg chg="mod">
          <ac:chgData name="Alejandro" userId="d318735d-b8e5-4f1a-b3a1-33090e35db06" providerId="ADAL" clId="{F5B953ED-52A5-4DDC-B605-44D8BD85C330}" dt="2021-02-14T11:33:39.831" v="6740" actId="20577"/>
          <ac:spMkLst>
            <pc:docMk/>
            <pc:sldMk cId="2919905535" sldId="548"/>
            <ac:spMk id="2" creationId="{9FBA57D8-261A-40A0-91D1-326C1DF662FC}"/>
          </ac:spMkLst>
        </pc:spChg>
        <pc:graphicFrameChg chg="mod">
          <ac:chgData name="Alejandro" userId="d318735d-b8e5-4f1a-b3a1-33090e35db06" providerId="ADAL" clId="{F5B953ED-52A5-4DDC-B605-44D8BD85C330}" dt="2021-02-14T11:33:16.969" v="6729" actId="20577"/>
          <ac:graphicFrameMkLst>
            <pc:docMk/>
            <pc:sldMk cId="2919905535" sldId="548"/>
            <ac:graphicFrameMk id="16" creationId="{AB101259-4179-4ED2-B0DC-9CD8CD998F0A}"/>
          </ac:graphicFrameMkLst>
        </pc:graphicFrameChg>
      </pc:sldChg>
      <pc:sldChg chg="addSp delSp modSp new del mod modClrScheme chgLayout">
        <pc:chgData name="Alejandro" userId="d318735d-b8e5-4f1a-b3a1-33090e35db06" providerId="ADAL" clId="{F5B953ED-52A5-4DDC-B605-44D8BD85C330}" dt="2021-02-14T11:33:46.448" v="6741" actId="47"/>
        <pc:sldMkLst>
          <pc:docMk/>
          <pc:sldMk cId="1270410377" sldId="549"/>
        </pc:sldMkLst>
        <pc:spChg chg="del mod ord">
          <ac:chgData name="Alejandro" userId="d318735d-b8e5-4f1a-b3a1-33090e35db06" providerId="ADAL" clId="{F5B953ED-52A5-4DDC-B605-44D8BD85C330}" dt="2021-02-14T11:12:46.562" v="6089" actId="700"/>
          <ac:spMkLst>
            <pc:docMk/>
            <pc:sldMk cId="1270410377" sldId="549"/>
            <ac:spMk id="2" creationId="{914E3837-1830-4DD6-85D7-BEA7BD3CBAB7}"/>
          </ac:spMkLst>
        </pc:spChg>
        <pc:spChg chg="del mod ord">
          <ac:chgData name="Alejandro" userId="d318735d-b8e5-4f1a-b3a1-33090e35db06" providerId="ADAL" clId="{F5B953ED-52A5-4DDC-B605-44D8BD85C330}" dt="2021-02-14T11:12:46.562" v="6089" actId="700"/>
          <ac:spMkLst>
            <pc:docMk/>
            <pc:sldMk cId="1270410377" sldId="549"/>
            <ac:spMk id="3" creationId="{1E2E3A77-33CC-469A-B2C8-BF0E1B2B6025}"/>
          </ac:spMkLst>
        </pc:spChg>
        <pc:spChg chg="add mod ord">
          <ac:chgData name="Alejandro" userId="d318735d-b8e5-4f1a-b3a1-33090e35db06" providerId="ADAL" clId="{F5B953ED-52A5-4DDC-B605-44D8BD85C330}" dt="2021-02-14T11:21:02.997" v="6638" actId="20577"/>
          <ac:spMkLst>
            <pc:docMk/>
            <pc:sldMk cId="1270410377" sldId="549"/>
            <ac:spMk id="4" creationId="{27325F20-F6AA-4D25-BC4B-05DD38461B68}"/>
          </ac:spMkLst>
        </pc:spChg>
        <pc:spChg chg="add mod ord">
          <ac:chgData name="Alejandro" userId="d318735d-b8e5-4f1a-b3a1-33090e35db06" providerId="ADAL" clId="{F5B953ED-52A5-4DDC-B605-44D8BD85C330}" dt="2021-02-14T11:25:58.404" v="6697" actId="21"/>
          <ac:spMkLst>
            <pc:docMk/>
            <pc:sldMk cId="1270410377" sldId="549"/>
            <ac:spMk id="5" creationId="{58A26446-6BAB-43D1-8B0C-3299FA5D8D1E}"/>
          </ac:spMkLst>
        </pc:spChg>
        <pc:picChg chg="add del mod">
          <ac:chgData name="Alejandro" userId="d318735d-b8e5-4f1a-b3a1-33090e35db06" providerId="ADAL" clId="{F5B953ED-52A5-4DDC-B605-44D8BD85C330}" dt="2021-02-14T11:20:38.132" v="6620" actId="478"/>
          <ac:picMkLst>
            <pc:docMk/>
            <pc:sldMk cId="1270410377" sldId="549"/>
            <ac:picMk id="6" creationId="{77CD9813-F611-4E85-9DE4-BA82AF9176BB}"/>
          </ac:picMkLst>
        </pc:picChg>
      </pc:sldChg>
      <pc:sldChg chg="modSp add mod ord">
        <pc:chgData name="Alejandro" userId="d318735d-b8e5-4f1a-b3a1-33090e35db06" providerId="ADAL" clId="{F5B953ED-52A5-4DDC-B605-44D8BD85C330}" dt="2021-02-14T12:10:14.189" v="7503" actId="20577"/>
        <pc:sldMkLst>
          <pc:docMk/>
          <pc:sldMk cId="3739058245" sldId="549"/>
        </pc:sldMkLst>
        <pc:spChg chg="mod">
          <ac:chgData name="Alejandro" userId="d318735d-b8e5-4f1a-b3a1-33090e35db06" providerId="ADAL" clId="{F5B953ED-52A5-4DDC-B605-44D8BD85C330}" dt="2021-02-14T12:10:14.189" v="7503" actId="20577"/>
          <ac:spMkLst>
            <pc:docMk/>
            <pc:sldMk cId="3739058245" sldId="549"/>
            <ac:spMk id="2" creationId="{B5370B45-9D2C-4529-B752-A5D46F218868}"/>
          </ac:spMkLst>
        </pc:spChg>
        <pc:spChg chg="mod">
          <ac:chgData name="Alejandro" userId="d318735d-b8e5-4f1a-b3a1-33090e35db06" providerId="ADAL" clId="{F5B953ED-52A5-4DDC-B605-44D8BD85C330}" dt="2021-02-14T12:09:53.200" v="7502" actId="15"/>
          <ac:spMkLst>
            <pc:docMk/>
            <pc:sldMk cId="3739058245" sldId="549"/>
            <ac:spMk id="3" creationId="{87A1EF7F-472E-4F54-805A-5BABCA0E086F}"/>
          </ac:spMkLst>
        </pc:spChg>
      </pc:sldChg>
      <pc:sldChg chg="modSp add mod ord">
        <pc:chgData name="Alejandro" userId="d318735d-b8e5-4f1a-b3a1-33090e35db06" providerId="ADAL" clId="{F5B953ED-52A5-4DDC-B605-44D8BD85C330}" dt="2021-02-14T16:37:18.959" v="8650"/>
        <pc:sldMkLst>
          <pc:docMk/>
          <pc:sldMk cId="1091056465" sldId="550"/>
        </pc:sldMkLst>
        <pc:spChg chg="mod">
          <ac:chgData name="Alejandro" userId="d318735d-b8e5-4f1a-b3a1-33090e35db06" providerId="ADAL" clId="{F5B953ED-52A5-4DDC-B605-44D8BD85C330}" dt="2021-02-14T12:26:08.949" v="7750"/>
          <ac:spMkLst>
            <pc:docMk/>
            <pc:sldMk cId="1091056465" sldId="550"/>
            <ac:spMk id="4" creationId="{31FE89B4-71B7-4B9D-A056-930FE853E585}"/>
          </ac:spMkLst>
        </pc:spChg>
      </pc:sldChg>
      <pc:sldChg chg="modSp add mod ord">
        <pc:chgData name="Alejandro" userId="d318735d-b8e5-4f1a-b3a1-33090e35db06" providerId="ADAL" clId="{F5B953ED-52A5-4DDC-B605-44D8BD85C330}" dt="2021-02-14T17:47:28.299" v="9789" actId="20577"/>
        <pc:sldMkLst>
          <pc:docMk/>
          <pc:sldMk cId="1411063566" sldId="551"/>
        </pc:sldMkLst>
        <pc:spChg chg="mod">
          <ac:chgData name="Alejandro" userId="d318735d-b8e5-4f1a-b3a1-33090e35db06" providerId="ADAL" clId="{F5B953ED-52A5-4DDC-B605-44D8BD85C330}" dt="2021-02-14T17:47:28.299" v="9789" actId="20577"/>
          <ac:spMkLst>
            <pc:docMk/>
            <pc:sldMk cId="1411063566" sldId="551"/>
            <ac:spMk id="4" creationId="{31FE89B4-71B7-4B9D-A056-930FE853E585}"/>
          </ac:spMkLst>
        </pc:spChg>
      </pc:sldChg>
      <pc:sldChg chg="modSp add mod ord">
        <pc:chgData name="Alejandro" userId="d318735d-b8e5-4f1a-b3a1-33090e35db06" providerId="ADAL" clId="{F5B953ED-52A5-4DDC-B605-44D8BD85C330}" dt="2021-02-14T12:29:37.623" v="7792" actId="20577"/>
        <pc:sldMkLst>
          <pc:docMk/>
          <pc:sldMk cId="1966513723" sldId="552"/>
        </pc:sldMkLst>
        <pc:spChg chg="mod">
          <ac:chgData name="Alejandro" userId="d318735d-b8e5-4f1a-b3a1-33090e35db06" providerId="ADAL" clId="{F5B953ED-52A5-4DDC-B605-44D8BD85C330}" dt="2021-02-14T12:29:37.623" v="7792" actId="20577"/>
          <ac:spMkLst>
            <pc:docMk/>
            <pc:sldMk cId="1966513723" sldId="552"/>
            <ac:spMk id="4" creationId="{31FE89B4-71B7-4B9D-A056-930FE853E585}"/>
          </ac:spMkLst>
        </pc:spChg>
      </pc:sldChg>
      <pc:sldChg chg="modSp add mod ord">
        <pc:chgData name="Alejandro" userId="d318735d-b8e5-4f1a-b3a1-33090e35db06" providerId="ADAL" clId="{F5B953ED-52A5-4DDC-B605-44D8BD85C330}" dt="2021-02-14T17:53:09.257" v="9823" actId="20577"/>
        <pc:sldMkLst>
          <pc:docMk/>
          <pc:sldMk cId="503681416" sldId="553"/>
        </pc:sldMkLst>
        <pc:spChg chg="mod">
          <ac:chgData name="Alejandro" userId="d318735d-b8e5-4f1a-b3a1-33090e35db06" providerId="ADAL" clId="{F5B953ED-52A5-4DDC-B605-44D8BD85C330}" dt="2021-02-14T17:53:09.257" v="9823" actId="20577"/>
          <ac:spMkLst>
            <pc:docMk/>
            <pc:sldMk cId="503681416" sldId="553"/>
            <ac:spMk id="4" creationId="{31FE89B4-71B7-4B9D-A056-930FE853E585}"/>
          </ac:spMkLst>
        </pc:spChg>
      </pc:sldChg>
      <pc:sldChg chg="modSp add mod ord">
        <pc:chgData name="Alejandro" userId="d318735d-b8e5-4f1a-b3a1-33090e35db06" providerId="ADAL" clId="{F5B953ED-52A5-4DDC-B605-44D8BD85C330}" dt="2021-02-14T17:53:49.646" v="9857" actId="20577"/>
        <pc:sldMkLst>
          <pc:docMk/>
          <pc:sldMk cId="3154877447" sldId="554"/>
        </pc:sldMkLst>
        <pc:spChg chg="mod">
          <ac:chgData name="Alejandro" userId="d318735d-b8e5-4f1a-b3a1-33090e35db06" providerId="ADAL" clId="{F5B953ED-52A5-4DDC-B605-44D8BD85C330}" dt="2021-02-14T17:53:49.646" v="9857" actId="20577"/>
          <ac:spMkLst>
            <pc:docMk/>
            <pc:sldMk cId="3154877447" sldId="554"/>
            <ac:spMk id="4" creationId="{31FE89B4-71B7-4B9D-A056-930FE853E585}"/>
          </ac:spMkLst>
        </pc:spChg>
      </pc:sldChg>
      <pc:sldChg chg="modSp add mod ord">
        <pc:chgData name="Alejandro" userId="d318735d-b8e5-4f1a-b3a1-33090e35db06" providerId="ADAL" clId="{F5B953ED-52A5-4DDC-B605-44D8BD85C330}" dt="2021-02-14T16:26:26.764" v="8505" actId="20577"/>
        <pc:sldMkLst>
          <pc:docMk/>
          <pc:sldMk cId="993841250" sldId="555"/>
        </pc:sldMkLst>
        <pc:spChg chg="mod">
          <ac:chgData name="Alejandro" userId="d318735d-b8e5-4f1a-b3a1-33090e35db06" providerId="ADAL" clId="{F5B953ED-52A5-4DDC-B605-44D8BD85C330}" dt="2021-02-14T16:26:26.764" v="8505" actId="20577"/>
          <ac:spMkLst>
            <pc:docMk/>
            <pc:sldMk cId="993841250" sldId="555"/>
            <ac:spMk id="4" creationId="{31FE89B4-71B7-4B9D-A056-930FE853E585}"/>
          </ac:spMkLst>
        </pc:spChg>
      </pc:sldChg>
      <pc:sldChg chg="modSp add mod ord">
        <pc:chgData name="Alejandro" userId="d318735d-b8e5-4f1a-b3a1-33090e35db06" providerId="ADAL" clId="{F5B953ED-52A5-4DDC-B605-44D8BD85C330}" dt="2021-02-14T18:59:25.687" v="10433" actId="20577"/>
        <pc:sldMkLst>
          <pc:docMk/>
          <pc:sldMk cId="2869730722" sldId="556"/>
        </pc:sldMkLst>
        <pc:spChg chg="mod">
          <ac:chgData name="Alejandro" userId="d318735d-b8e5-4f1a-b3a1-33090e35db06" providerId="ADAL" clId="{F5B953ED-52A5-4DDC-B605-44D8BD85C330}" dt="2021-02-14T18:59:25.687" v="10433" actId="20577"/>
          <ac:spMkLst>
            <pc:docMk/>
            <pc:sldMk cId="2869730722" sldId="556"/>
            <ac:spMk id="4" creationId="{31FE89B4-71B7-4B9D-A056-930FE853E585}"/>
          </ac:spMkLst>
        </pc:spChg>
      </pc:sldChg>
      <pc:sldChg chg="addSp delSp modSp new del mod ord setBg modClrScheme delDesignElem chgLayout">
        <pc:chgData name="Alejandro" userId="d318735d-b8e5-4f1a-b3a1-33090e35db06" providerId="ADAL" clId="{F5B953ED-52A5-4DDC-B605-44D8BD85C330}" dt="2021-02-14T16:20:31.861" v="8454" actId="2696"/>
        <pc:sldMkLst>
          <pc:docMk/>
          <pc:sldMk cId="1054840047" sldId="557"/>
        </pc:sldMkLst>
        <pc:spChg chg="mod ord">
          <ac:chgData name="Alejandro" userId="d318735d-b8e5-4f1a-b3a1-33090e35db06" providerId="ADAL" clId="{F5B953ED-52A5-4DDC-B605-44D8BD85C330}" dt="2021-02-14T16:05:02.902" v="8370" actId="700"/>
          <ac:spMkLst>
            <pc:docMk/>
            <pc:sldMk cId="1054840047" sldId="557"/>
            <ac:spMk id="2" creationId="{14068ABE-2486-4BD0-BD5C-B3FBB8006FF0}"/>
          </ac:spMkLst>
        </pc:spChg>
        <pc:spChg chg="add del mod">
          <ac:chgData name="Alejandro" userId="d318735d-b8e5-4f1a-b3a1-33090e35db06" providerId="ADAL" clId="{F5B953ED-52A5-4DDC-B605-44D8BD85C330}" dt="2021-02-14T16:05:29.448" v="8372" actId="14100"/>
          <ac:spMkLst>
            <pc:docMk/>
            <pc:sldMk cId="1054840047" sldId="557"/>
            <ac:spMk id="3" creationId="{30453B74-D400-4063-91D6-2821C7B1BC4F}"/>
          </ac:spMkLst>
        </pc:spChg>
        <pc:spChg chg="add del">
          <ac:chgData name="Alejandro" userId="d318735d-b8e5-4f1a-b3a1-33090e35db06" providerId="ADAL" clId="{F5B953ED-52A5-4DDC-B605-44D8BD85C330}" dt="2021-02-14T16:05:02.902" v="8370" actId="700"/>
          <ac:spMkLst>
            <pc:docMk/>
            <pc:sldMk cId="1054840047" sldId="557"/>
            <ac:spMk id="8" creationId="{B775CD93-9DF2-48CB-9F57-1BCA9A46C7FA}"/>
          </ac:spMkLst>
        </pc:spChg>
        <pc:spChg chg="add del">
          <ac:chgData name="Alejandro" userId="d318735d-b8e5-4f1a-b3a1-33090e35db06" providerId="ADAL" clId="{F5B953ED-52A5-4DDC-B605-44D8BD85C330}" dt="2021-02-14T16:05:02.902" v="8370" actId="700"/>
          <ac:spMkLst>
            <pc:docMk/>
            <pc:sldMk cId="1054840047" sldId="557"/>
            <ac:spMk id="10" creationId="{6166C6D1-23AC-49C4-BA07-238E4E9F8CEB}"/>
          </ac:spMkLst>
        </pc:spChg>
        <pc:spChg chg="add del">
          <ac:chgData name="Alejandro" userId="d318735d-b8e5-4f1a-b3a1-33090e35db06" providerId="ADAL" clId="{F5B953ED-52A5-4DDC-B605-44D8BD85C330}" dt="2021-02-14T16:05:02.902" v="8370" actId="700"/>
          <ac:spMkLst>
            <pc:docMk/>
            <pc:sldMk cId="1054840047" sldId="557"/>
            <ac:spMk id="12" creationId="{E186B68C-84BC-4A6E-99D1-EE87483C1349}"/>
          </ac:spMkLst>
        </pc:spChg>
        <pc:spChg chg="add del">
          <ac:chgData name="Alejandro" userId="d318735d-b8e5-4f1a-b3a1-33090e35db06" providerId="ADAL" clId="{F5B953ED-52A5-4DDC-B605-44D8BD85C330}" dt="2021-02-14T16:05:02.902" v="8370" actId="700"/>
          <ac:spMkLst>
            <pc:docMk/>
            <pc:sldMk cId="1054840047" sldId="557"/>
            <ac:spMk id="14" creationId="{1C091803-41C2-48E0-9228-5148460C7479}"/>
          </ac:spMkLst>
        </pc:spChg>
      </pc:sldChg>
      <pc:sldChg chg="addSp modSp new del mod setBg">
        <pc:chgData name="Alejandro" userId="d318735d-b8e5-4f1a-b3a1-33090e35db06" providerId="ADAL" clId="{F5B953ED-52A5-4DDC-B605-44D8BD85C330}" dt="2021-02-14T16:19:13.982" v="8453" actId="2696"/>
        <pc:sldMkLst>
          <pc:docMk/>
          <pc:sldMk cId="3054682711" sldId="558"/>
        </pc:sldMkLst>
        <pc:spChg chg="mod">
          <ac:chgData name="Alejandro" userId="d318735d-b8e5-4f1a-b3a1-33090e35db06" providerId="ADAL" clId="{F5B953ED-52A5-4DDC-B605-44D8BD85C330}" dt="2021-02-14T16:00:32.767" v="8312" actId="14100"/>
          <ac:spMkLst>
            <pc:docMk/>
            <pc:sldMk cId="3054682711" sldId="558"/>
            <ac:spMk id="2" creationId="{E0107D4D-9C3F-4995-B6B2-48D95658C9E9}"/>
          </ac:spMkLst>
        </pc:spChg>
        <pc:spChg chg="mod">
          <ac:chgData name="Alejandro" userId="d318735d-b8e5-4f1a-b3a1-33090e35db06" providerId="ADAL" clId="{F5B953ED-52A5-4DDC-B605-44D8BD85C330}" dt="2021-02-14T16:02:31.068" v="8347" actId="20577"/>
          <ac:spMkLst>
            <pc:docMk/>
            <pc:sldMk cId="3054682711" sldId="558"/>
            <ac:spMk id="3" creationId="{80107A30-5DFB-4F3D-887B-0FAB6685781D}"/>
          </ac:spMkLst>
        </pc:spChg>
        <pc:spChg chg="add">
          <ac:chgData name="Alejandro" userId="d318735d-b8e5-4f1a-b3a1-33090e35db06" providerId="ADAL" clId="{F5B953ED-52A5-4DDC-B605-44D8BD85C330}" dt="2021-02-14T15:59:56.601" v="8310" actId="26606"/>
          <ac:spMkLst>
            <pc:docMk/>
            <pc:sldMk cId="3054682711" sldId="558"/>
            <ac:spMk id="8" creationId="{488333BA-AE6E-427A-9B16-A39C8073F4EB}"/>
          </ac:spMkLst>
        </pc:spChg>
        <pc:spChg chg="add">
          <ac:chgData name="Alejandro" userId="d318735d-b8e5-4f1a-b3a1-33090e35db06" providerId="ADAL" clId="{F5B953ED-52A5-4DDC-B605-44D8BD85C330}" dt="2021-02-14T15:59:56.601" v="8310" actId="26606"/>
          <ac:spMkLst>
            <pc:docMk/>
            <pc:sldMk cId="3054682711" sldId="558"/>
            <ac:spMk id="10" creationId="{F98ED85F-DCEE-4B50-802E-71A6E3E12B04}"/>
          </ac:spMkLst>
        </pc:spChg>
      </pc:sldChg>
      <pc:sldChg chg="addSp delSp modSp add mod ord modClrScheme delDesignElem chgLayout">
        <pc:chgData name="Alejandro" userId="d318735d-b8e5-4f1a-b3a1-33090e35db06" providerId="ADAL" clId="{F5B953ED-52A5-4DDC-B605-44D8BD85C330}" dt="2021-02-16T14:59:35.485" v="13571" actId="20577"/>
        <pc:sldMkLst>
          <pc:docMk/>
          <pc:sldMk cId="2864896249" sldId="559"/>
        </pc:sldMkLst>
        <pc:spChg chg="mod ord">
          <ac:chgData name="Alejandro" userId="d318735d-b8e5-4f1a-b3a1-33090e35db06" providerId="ADAL" clId="{F5B953ED-52A5-4DDC-B605-44D8BD85C330}" dt="2021-02-14T16:23:23.115" v="8480" actId="108"/>
          <ac:spMkLst>
            <pc:docMk/>
            <pc:sldMk cId="2864896249" sldId="559"/>
            <ac:spMk id="2" creationId="{E0107D4D-9C3F-4995-B6B2-48D95658C9E9}"/>
          </ac:spMkLst>
        </pc:spChg>
        <pc:spChg chg="mod ord">
          <ac:chgData name="Alejandro" userId="d318735d-b8e5-4f1a-b3a1-33090e35db06" providerId="ADAL" clId="{F5B953ED-52A5-4DDC-B605-44D8BD85C330}" dt="2021-02-14T16:18:39.959" v="8448" actId="1076"/>
          <ac:spMkLst>
            <pc:docMk/>
            <pc:sldMk cId="2864896249" sldId="559"/>
            <ac:spMk id="3" creationId="{80107A30-5DFB-4F3D-887B-0FAB6685781D}"/>
          </ac:spMkLst>
        </pc:spChg>
        <pc:spChg chg="add mod">
          <ac:chgData name="Alejandro" userId="d318735d-b8e5-4f1a-b3a1-33090e35db06" providerId="ADAL" clId="{F5B953ED-52A5-4DDC-B605-44D8BD85C330}" dt="2021-02-14T16:18:30.306" v="8446" actId="1076"/>
          <ac:spMkLst>
            <pc:docMk/>
            <pc:sldMk cId="2864896249" sldId="559"/>
            <ac:spMk id="6" creationId="{EA9BCE60-7822-49A3-9E12-88A9844641A2}"/>
          </ac:spMkLst>
        </pc:spChg>
        <pc:spChg chg="add mod">
          <ac:chgData name="Alejandro" userId="d318735d-b8e5-4f1a-b3a1-33090e35db06" providerId="ADAL" clId="{F5B953ED-52A5-4DDC-B605-44D8BD85C330}" dt="2021-02-16T14:59:35.485" v="13571" actId="20577"/>
          <ac:spMkLst>
            <pc:docMk/>
            <pc:sldMk cId="2864896249" sldId="559"/>
            <ac:spMk id="7" creationId="{A92796B1-8323-4FA8-AC3E-998307C3C9BF}"/>
          </ac:spMkLst>
        </pc:spChg>
        <pc:spChg chg="del">
          <ac:chgData name="Alejandro" userId="d318735d-b8e5-4f1a-b3a1-33090e35db06" providerId="ADAL" clId="{F5B953ED-52A5-4DDC-B605-44D8BD85C330}" dt="2021-02-14T16:17:55.287" v="8437" actId="700"/>
          <ac:spMkLst>
            <pc:docMk/>
            <pc:sldMk cId="2864896249" sldId="559"/>
            <ac:spMk id="8" creationId="{488333BA-AE6E-427A-9B16-A39C8073F4EB}"/>
          </ac:spMkLst>
        </pc:spChg>
        <pc:spChg chg="add mod">
          <ac:chgData name="Alejandro" userId="d318735d-b8e5-4f1a-b3a1-33090e35db06" providerId="ADAL" clId="{F5B953ED-52A5-4DDC-B605-44D8BD85C330}" dt="2021-02-14T16:18:19.557" v="8443" actId="1076"/>
          <ac:spMkLst>
            <pc:docMk/>
            <pc:sldMk cId="2864896249" sldId="559"/>
            <ac:spMk id="9" creationId="{48A6D25C-4F04-4667-9B3F-B4FC279B9F93}"/>
          </ac:spMkLst>
        </pc:spChg>
        <pc:spChg chg="del">
          <ac:chgData name="Alejandro" userId="d318735d-b8e5-4f1a-b3a1-33090e35db06" providerId="ADAL" clId="{F5B953ED-52A5-4DDC-B605-44D8BD85C330}" dt="2021-02-14T16:17:55.287" v="8437" actId="700"/>
          <ac:spMkLst>
            <pc:docMk/>
            <pc:sldMk cId="2864896249" sldId="559"/>
            <ac:spMk id="10" creationId="{F98ED85F-DCEE-4B50-802E-71A6E3E12B04}"/>
          </ac:spMkLst>
        </pc:spChg>
      </pc:sldChg>
      <pc:sldChg chg="addSp modSp new mod">
        <pc:chgData name="Alejandro" userId="d318735d-b8e5-4f1a-b3a1-33090e35db06" providerId="ADAL" clId="{F5B953ED-52A5-4DDC-B605-44D8BD85C330}" dt="2021-02-14T16:29:19.223" v="8523" actId="403"/>
        <pc:sldMkLst>
          <pc:docMk/>
          <pc:sldMk cId="2976647088" sldId="560"/>
        </pc:sldMkLst>
        <pc:spChg chg="mod">
          <ac:chgData name="Alejandro" userId="d318735d-b8e5-4f1a-b3a1-33090e35db06" providerId="ADAL" clId="{F5B953ED-52A5-4DDC-B605-44D8BD85C330}" dt="2021-02-14T16:23:07.241" v="8479" actId="948"/>
          <ac:spMkLst>
            <pc:docMk/>
            <pc:sldMk cId="2976647088" sldId="560"/>
            <ac:spMk id="2" creationId="{05AD61FC-3468-4ABE-8086-86251CD68D4C}"/>
          </ac:spMkLst>
        </pc:spChg>
        <pc:spChg chg="add mod">
          <ac:chgData name="Alejandro" userId="d318735d-b8e5-4f1a-b3a1-33090e35db06" providerId="ADAL" clId="{F5B953ED-52A5-4DDC-B605-44D8BD85C330}" dt="2021-02-14T16:22:02.606" v="8478" actId="1076"/>
          <ac:spMkLst>
            <pc:docMk/>
            <pc:sldMk cId="2976647088" sldId="560"/>
            <ac:spMk id="3" creationId="{5A415066-9E3D-4B1F-91E6-E7E633A5C754}"/>
          </ac:spMkLst>
        </pc:spChg>
        <pc:spChg chg="add mod">
          <ac:chgData name="Alejandro" userId="d318735d-b8e5-4f1a-b3a1-33090e35db06" providerId="ADAL" clId="{F5B953ED-52A5-4DDC-B605-44D8BD85C330}" dt="2021-02-14T16:22:02.606" v="8478" actId="1076"/>
          <ac:spMkLst>
            <pc:docMk/>
            <pc:sldMk cId="2976647088" sldId="560"/>
            <ac:spMk id="4" creationId="{5C8760F6-0BDD-4F2F-B2D6-2F3624729E91}"/>
          </ac:spMkLst>
        </pc:spChg>
        <pc:spChg chg="add mod">
          <ac:chgData name="Alejandro" userId="d318735d-b8e5-4f1a-b3a1-33090e35db06" providerId="ADAL" clId="{F5B953ED-52A5-4DDC-B605-44D8BD85C330}" dt="2021-02-14T16:29:19.223" v="8523" actId="403"/>
          <ac:spMkLst>
            <pc:docMk/>
            <pc:sldMk cId="2976647088" sldId="560"/>
            <ac:spMk id="7" creationId="{CA3EF864-C307-43B2-9085-0B0F7200DDF2}"/>
          </ac:spMkLst>
        </pc:spChg>
        <pc:cxnChg chg="add mod">
          <ac:chgData name="Alejandro" userId="d318735d-b8e5-4f1a-b3a1-33090e35db06" providerId="ADAL" clId="{F5B953ED-52A5-4DDC-B605-44D8BD85C330}" dt="2021-02-14T16:22:02.606" v="8478" actId="1076"/>
          <ac:cxnSpMkLst>
            <pc:docMk/>
            <pc:sldMk cId="2976647088" sldId="560"/>
            <ac:cxnSpMk id="5" creationId="{DFBE9EE7-FDCB-4CA2-B648-DA383D7D3537}"/>
          </ac:cxnSpMkLst>
        </pc:cxnChg>
        <pc:cxnChg chg="add mod">
          <ac:chgData name="Alejandro" userId="d318735d-b8e5-4f1a-b3a1-33090e35db06" providerId="ADAL" clId="{F5B953ED-52A5-4DDC-B605-44D8BD85C330}" dt="2021-02-14T16:22:02.606" v="8478" actId="1076"/>
          <ac:cxnSpMkLst>
            <pc:docMk/>
            <pc:sldMk cId="2976647088" sldId="560"/>
            <ac:cxnSpMk id="6" creationId="{C999EA32-A3C1-4786-B8BC-B528B16FA8EF}"/>
          </ac:cxnSpMkLst>
        </pc:cxnChg>
        <pc:cxnChg chg="add mod">
          <ac:chgData name="Alejandro" userId="d318735d-b8e5-4f1a-b3a1-33090e35db06" providerId="ADAL" clId="{F5B953ED-52A5-4DDC-B605-44D8BD85C330}" dt="2021-02-14T16:22:02.606" v="8478" actId="1076"/>
          <ac:cxnSpMkLst>
            <pc:docMk/>
            <pc:sldMk cId="2976647088" sldId="560"/>
            <ac:cxnSpMk id="8" creationId="{959969B7-050A-4755-A2DC-57C33EBA0A65}"/>
          </ac:cxnSpMkLst>
        </pc:cxnChg>
        <pc:cxnChg chg="add mod">
          <ac:chgData name="Alejandro" userId="d318735d-b8e5-4f1a-b3a1-33090e35db06" providerId="ADAL" clId="{F5B953ED-52A5-4DDC-B605-44D8BD85C330}" dt="2021-02-14T16:22:02.606" v="8478" actId="1076"/>
          <ac:cxnSpMkLst>
            <pc:docMk/>
            <pc:sldMk cId="2976647088" sldId="560"/>
            <ac:cxnSpMk id="9" creationId="{F87F0EB2-CF87-4C76-8EEC-F9257461733F}"/>
          </ac:cxnSpMkLst>
        </pc:cxnChg>
      </pc:sldChg>
      <pc:sldChg chg="addSp modSp new mod ord">
        <pc:chgData name="Alejandro" userId="d318735d-b8e5-4f1a-b3a1-33090e35db06" providerId="ADAL" clId="{F5B953ED-52A5-4DDC-B605-44D8BD85C330}" dt="2021-02-14T16:34:18.521" v="8622" actId="14100"/>
        <pc:sldMkLst>
          <pc:docMk/>
          <pc:sldMk cId="347213816" sldId="561"/>
        </pc:sldMkLst>
        <pc:spChg chg="mod">
          <ac:chgData name="Alejandro" userId="d318735d-b8e5-4f1a-b3a1-33090e35db06" providerId="ADAL" clId="{F5B953ED-52A5-4DDC-B605-44D8BD85C330}" dt="2021-02-14T16:30:25.782" v="8560" actId="20577"/>
          <ac:spMkLst>
            <pc:docMk/>
            <pc:sldMk cId="347213816" sldId="561"/>
            <ac:spMk id="2" creationId="{B5A4D9D1-FCFB-43A8-B6BC-BDC5B9652A4C}"/>
          </ac:spMkLst>
        </pc:spChg>
        <pc:spChg chg="add mod">
          <ac:chgData name="Alejandro" userId="d318735d-b8e5-4f1a-b3a1-33090e35db06" providerId="ADAL" clId="{F5B953ED-52A5-4DDC-B605-44D8BD85C330}" dt="2021-02-14T16:30:46.152" v="8563" actId="1076"/>
          <ac:spMkLst>
            <pc:docMk/>
            <pc:sldMk cId="347213816" sldId="561"/>
            <ac:spMk id="3" creationId="{5F271230-6D7C-418D-B8AE-6F956D2374AA}"/>
          </ac:spMkLst>
        </pc:spChg>
        <pc:spChg chg="add mod">
          <ac:chgData name="Alejandro" userId="d318735d-b8e5-4f1a-b3a1-33090e35db06" providerId="ADAL" clId="{F5B953ED-52A5-4DDC-B605-44D8BD85C330}" dt="2021-02-14T16:34:18.521" v="8622" actId="14100"/>
          <ac:spMkLst>
            <pc:docMk/>
            <pc:sldMk cId="347213816" sldId="561"/>
            <ac:spMk id="4" creationId="{DEC00DA4-6A84-48A6-AEE3-2FD63A7BA46C}"/>
          </ac:spMkLst>
        </pc:spChg>
        <pc:spChg chg="add mod">
          <ac:chgData name="Alejandro" userId="d318735d-b8e5-4f1a-b3a1-33090e35db06" providerId="ADAL" clId="{F5B953ED-52A5-4DDC-B605-44D8BD85C330}" dt="2021-02-14T16:33:58.310" v="8604" actId="20577"/>
          <ac:spMkLst>
            <pc:docMk/>
            <pc:sldMk cId="347213816" sldId="561"/>
            <ac:spMk id="5" creationId="{9608EBE7-0C70-4B51-9BC6-A33C1FAC0EC1}"/>
          </ac:spMkLst>
        </pc:spChg>
        <pc:cxnChg chg="add mod">
          <ac:chgData name="Alejandro" userId="d318735d-b8e5-4f1a-b3a1-33090e35db06" providerId="ADAL" clId="{F5B953ED-52A5-4DDC-B605-44D8BD85C330}" dt="2021-02-14T16:34:18.521" v="8622" actId="14100"/>
          <ac:cxnSpMkLst>
            <pc:docMk/>
            <pc:sldMk cId="347213816" sldId="561"/>
            <ac:cxnSpMk id="6" creationId="{E6F1DF65-8CE7-47BF-8305-958690BBF10C}"/>
          </ac:cxnSpMkLst>
        </pc:cxnChg>
      </pc:sldChg>
      <pc:sldChg chg="addSp modSp new mod setBg">
        <pc:chgData name="Alejandro" userId="d318735d-b8e5-4f1a-b3a1-33090e35db06" providerId="ADAL" clId="{F5B953ED-52A5-4DDC-B605-44D8BD85C330}" dt="2021-02-14T16:56:39.400" v="9112" actId="313"/>
        <pc:sldMkLst>
          <pc:docMk/>
          <pc:sldMk cId="3409744902" sldId="562"/>
        </pc:sldMkLst>
        <pc:spChg chg="mod">
          <ac:chgData name="Alejandro" userId="d318735d-b8e5-4f1a-b3a1-33090e35db06" providerId="ADAL" clId="{F5B953ED-52A5-4DDC-B605-44D8BD85C330}" dt="2021-02-14T16:49:55.915" v="9044" actId="20577"/>
          <ac:spMkLst>
            <pc:docMk/>
            <pc:sldMk cId="3409744902" sldId="562"/>
            <ac:spMk id="2" creationId="{BAB21D3E-E68F-4A4F-A030-6B34345C02B8}"/>
          </ac:spMkLst>
        </pc:spChg>
        <pc:spChg chg="mod">
          <ac:chgData name="Alejandro" userId="d318735d-b8e5-4f1a-b3a1-33090e35db06" providerId="ADAL" clId="{F5B953ED-52A5-4DDC-B605-44D8BD85C330}" dt="2021-02-14T16:56:39.400" v="9112" actId="313"/>
          <ac:spMkLst>
            <pc:docMk/>
            <pc:sldMk cId="3409744902" sldId="562"/>
            <ac:spMk id="3" creationId="{1C5AC0F5-F53B-4F67-9A49-ACCC55CE9787}"/>
          </ac:spMkLst>
        </pc:spChg>
        <pc:spChg chg="add">
          <ac:chgData name="Alejandro" userId="d318735d-b8e5-4f1a-b3a1-33090e35db06" providerId="ADAL" clId="{F5B953ED-52A5-4DDC-B605-44D8BD85C330}" dt="2021-02-14T16:47:27.356" v="8976" actId="26606"/>
          <ac:spMkLst>
            <pc:docMk/>
            <pc:sldMk cId="3409744902" sldId="562"/>
            <ac:spMk id="8" creationId="{1B15ED52-F352-441B-82BF-E0EA34836D08}"/>
          </ac:spMkLst>
        </pc:spChg>
        <pc:spChg chg="add">
          <ac:chgData name="Alejandro" userId="d318735d-b8e5-4f1a-b3a1-33090e35db06" providerId="ADAL" clId="{F5B953ED-52A5-4DDC-B605-44D8BD85C330}" dt="2021-02-14T16:47:27.356" v="8976" actId="26606"/>
          <ac:spMkLst>
            <pc:docMk/>
            <pc:sldMk cId="3409744902" sldId="562"/>
            <ac:spMk id="10" creationId="{3B2E3793-BFE6-45A2-9B7B-E18844431C99}"/>
          </ac:spMkLst>
        </pc:spChg>
        <pc:spChg chg="add">
          <ac:chgData name="Alejandro" userId="d318735d-b8e5-4f1a-b3a1-33090e35db06" providerId="ADAL" clId="{F5B953ED-52A5-4DDC-B605-44D8BD85C330}" dt="2021-02-14T16:47:27.356" v="8976" actId="26606"/>
          <ac:spMkLst>
            <pc:docMk/>
            <pc:sldMk cId="3409744902" sldId="562"/>
            <ac:spMk id="12" creationId="{BC4C4868-CB8F-4AF9-9CDB-8108F2C19B67}"/>
          </ac:spMkLst>
        </pc:spChg>
        <pc:spChg chg="add">
          <ac:chgData name="Alejandro" userId="d318735d-b8e5-4f1a-b3a1-33090e35db06" providerId="ADAL" clId="{F5B953ED-52A5-4DDC-B605-44D8BD85C330}" dt="2021-02-14T16:47:27.356" v="8976" actId="26606"/>
          <ac:spMkLst>
            <pc:docMk/>
            <pc:sldMk cId="3409744902" sldId="562"/>
            <ac:spMk id="14" creationId="{375E0459-6403-40CD-989D-56A4407CA12E}"/>
          </ac:spMkLst>
        </pc:spChg>
        <pc:spChg chg="add">
          <ac:chgData name="Alejandro" userId="d318735d-b8e5-4f1a-b3a1-33090e35db06" providerId="ADAL" clId="{F5B953ED-52A5-4DDC-B605-44D8BD85C330}" dt="2021-02-14T16:47:27.356" v="8976" actId="26606"/>
          <ac:spMkLst>
            <pc:docMk/>
            <pc:sldMk cId="3409744902" sldId="562"/>
            <ac:spMk id="16" creationId="{53E5B1A8-3AC9-4BD1-9BBC-78CA94F2D1BA}"/>
          </ac:spMkLst>
        </pc:spChg>
      </pc:sldChg>
      <pc:sldChg chg="addSp modSp add mod setBg">
        <pc:chgData name="Alejandro" userId="d318735d-b8e5-4f1a-b3a1-33090e35db06" providerId="ADAL" clId="{F5B953ED-52A5-4DDC-B605-44D8BD85C330}" dt="2021-02-14T16:49:22.185" v="9034" actId="26606"/>
        <pc:sldMkLst>
          <pc:docMk/>
          <pc:sldMk cId="41059973" sldId="563"/>
        </pc:sldMkLst>
        <pc:spChg chg="mod">
          <ac:chgData name="Alejandro" userId="d318735d-b8e5-4f1a-b3a1-33090e35db06" providerId="ADAL" clId="{F5B953ED-52A5-4DDC-B605-44D8BD85C330}" dt="2021-02-14T16:49:22.185" v="9034" actId="26606"/>
          <ac:spMkLst>
            <pc:docMk/>
            <pc:sldMk cId="41059973" sldId="563"/>
            <ac:spMk id="2" creationId="{BAB21D3E-E68F-4A4F-A030-6B34345C02B8}"/>
          </ac:spMkLst>
        </pc:spChg>
        <pc:spChg chg="mod">
          <ac:chgData name="Alejandro" userId="d318735d-b8e5-4f1a-b3a1-33090e35db06" providerId="ADAL" clId="{F5B953ED-52A5-4DDC-B605-44D8BD85C330}" dt="2021-02-14T16:49:22.185" v="9034" actId="26606"/>
          <ac:spMkLst>
            <pc:docMk/>
            <pc:sldMk cId="41059973" sldId="563"/>
            <ac:spMk id="3" creationId="{1C5AC0F5-F53B-4F67-9A49-ACCC55CE9787}"/>
          </ac:spMkLst>
        </pc:spChg>
        <pc:spChg chg="add">
          <ac:chgData name="Alejandro" userId="d318735d-b8e5-4f1a-b3a1-33090e35db06" providerId="ADAL" clId="{F5B953ED-52A5-4DDC-B605-44D8BD85C330}" dt="2021-02-14T16:49:22.185" v="9034" actId="26606"/>
          <ac:spMkLst>
            <pc:docMk/>
            <pc:sldMk cId="41059973" sldId="563"/>
            <ac:spMk id="8" creationId="{09588DA8-065E-4F6F-8EFD-43104AB2E0CF}"/>
          </ac:spMkLst>
        </pc:spChg>
        <pc:spChg chg="add">
          <ac:chgData name="Alejandro" userId="d318735d-b8e5-4f1a-b3a1-33090e35db06" providerId="ADAL" clId="{F5B953ED-52A5-4DDC-B605-44D8BD85C330}" dt="2021-02-14T16:49:22.185" v="9034" actId="26606"/>
          <ac:spMkLst>
            <pc:docMk/>
            <pc:sldMk cId="41059973" sldId="563"/>
            <ac:spMk id="10" creationId="{C4285719-470E-454C-AF62-8323075F1F5B}"/>
          </ac:spMkLst>
        </pc:spChg>
        <pc:spChg chg="add">
          <ac:chgData name="Alejandro" userId="d318735d-b8e5-4f1a-b3a1-33090e35db06" providerId="ADAL" clId="{F5B953ED-52A5-4DDC-B605-44D8BD85C330}" dt="2021-02-14T16:49:22.185" v="9034" actId="26606"/>
          <ac:spMkLst>
            <pc:docMk/>
            <pc:sldMk cId="41059973" sldId="563"/>
            <ac:spMk id="12" creationId="{CD9FE4EF-C4D8-49A0-B2FF-81D8DB7D8A24}"/>
          </ac:spMkLst>
        </pc:spChg>
        <pc:spChg chg="add">
          <ac:chgData name="Alejandro" userId="d318735d-b8e5-4f1a-b3a1-33090e35db06" providerId="ADAL" clId="{F5B953ED-52A5-4DDC-B605-44D8BD85C330}" dt="2021-02-14T16:49:22.185" v="9034" actId="26606"/>
          <ac:spMkLst>
            <pc:docMk/>
            <pc:sldMk cId="41059973" sldId="563"/>
            <ac:spMk id="14" creationId="{4300840D-0A0B-4512-BACA-B439D5B9C57C}"/>
          </ac:spMkLst>
        </pc:spChg>
        <pc:spChg chg="add">
          <ac:chgData name="Alejandro" userId="d318735d-b8e5-4f1a-b3a1-33090e35db06" providerId="ADAL" clId="{F5B953ED-52A5-4DDC-B605-44D8BD85C330}" dt="2021-02-14T16:49:22.185" v="9034" actId="26606"/>
          <ac:spMkLst>
            <pc:docMk/>
            <pc:sldMk cId="41059973" sldId="563"/>
            <ac:spMk id="16" creationId="{D2B78728-A580-49A7-84F9-6EF6F583ADE0}"/>
          </ac:spMkLst>
        </pc:spChg>
        <pc:spChg chg="add">
          <ac:chgData name="Alejandro" userId="d318735d-b8e5-4f1a-b3a1-33090e35db06" providerId="ADAL" clId="{F5B953ED-52A5-4DDC-B605-44D8BD85C330}" dt="2021-02-14T16:49:22.185" v="9034" actId="26606"/>
          <ac:spMkLst>
            <pc:docMk/>
            <pc:sldMk cId="41059973" sldId="563"/>
            <ac:spMk id="18" creationId="{38FAA1A1-D861-433F-88FA-1E9D6FD31D11}"/>
          </ac:spMkLst>
        </pc:spChg>
        <pc:spChg chg="add">
          <ac:chgData name="Alejandro" userId="d318735d-b8e5-4f1a-b3a1-33090e35db06" providerId="ADAL" clId="{F5B953ED-52A5-4DDC-B605-44D8BD85C330}" dt="2021-02-14T16:49:22.185" v="9034" actId="26606"/>
          <ac:spMkLst>
            <pc:docMk/>
            <pc:sldMk cId="41059973" sldId="563"/>
            <ac:spMk id="20" creationId="{8D71EDA1-87BF-4D5D-AB79-F346FD19278A}"/>
          </ac:spMkLst>
        </pc:spChg>
      </pc:sldChg>
      <pc:sldChg chg="addSp modSp new mod ord">
        <pc:chgData name="Alejandro" userId="d318735d-b8e5-4f1a-b3a1-33090e35db06" providerId="ADAL" clId="{F5B953ED-52A5-4DDC-B605-44D8BD85C330}" dt="2021-02-14T16:52:40.796" v="9076" actId="20577"/>
        <pc:sldMkLst>
          <pc:docMk/>
          <pc:sldMk cId="186679931" sldId="564"/>
        </pc:sldMkLst>
        <pc:spChg chg="mod">
          <ac:chgData name="Alejandro" userId="d318735d-b8e5-4f1a-b3a1-33090e35db06" providerId="ADAL" clId="{F5B953ED-52A5-4DDC-B605-44D8BD85C330}" dt="2021-02-14T16:50:31.474" v="9049"/>
          <ac:spMkLst>
            <pc:docMk/>
            <pc:sldMk cId="186679931" sldId="564"/>
            <ac:spMk id="2" creationId="{05257240-8154-4CC2-A375-A685BD363397}"/>
          </ac:spMkLst>
        </pc:spChg>
        <pc:spChg chg="add mod">
          <ac:chgData name="Alejandro" userId="d318735d-b8e5-4f1a-b3a1-33090e35db06" providerId="ADAL" clId="{F5B953ED-52A5-4DDC-B605-44D8BD85C330}" dt="2021-02-14T16:50:57.323" v="9053" actId="1076"/>
          <ac:spMkLst>
            <pc:docMk/>
            <pc:sldMk cId="186679931" sldId="564"/>
            <ac:spMk id="4" creationId="{B5574440-3D47-4B91-9169-ED944AFBE4C6}"/>
          </ac:spMkLst>
        </pc:spChg>
        <pc:spChg chg="add mod">
          <ac:chgData name="Alejandro" userId="d318735d-b8e5-4f1a-b3a1-33090e35db06" providerId="ADAL" clId="{F5B953ED-52A5-4DDC-B605-44D8BD85C330}" dt="2021-02-14T16:52:40.796" v="9076" actId="20577"/>
          <ac:spMkLst>
            <pc:docMk/>
            <pc:sldMk cId="186679931" sldId="564"/>
            <ac:spMk id="5" creationId="{1FBB8318-780B-4E15-A359-088F6738E192}"/>
          </ac:spMkLst>
        </pc:spChg>
        <pc:picChg chg="add mod">
          <ac:chgData name="Alejandro" userId="d318735d-b8e5-4f1a-b3a1-33090e35db06" providerId="ADAL" clId="{F5B953ED-52A5-4DDC-B605-44D8BD85C330}" dt="2021-02-14T16:50:52.918" v="9052" actId="1076"/>
          <ac:picMkLst>
            <pc:docMk/>
            <pc:sldMk cId="186679931" sldId="564"/>
            <ac:picMk id="3" creationId="{55789C23-61E3-4A5F-A24C-D9D7FDCE9456}"/>
          </ac:picMkLst>
        </pc:picChg>
      </pc:sldChg>
      <pc:sldChg chg="addSp modSp add mod ord">
        <pc:chgData name="Alejandro" userId="d318735d-b8e5-4f1a-b3a1-33090e35db06" providerId="ADAL" clId="{F5B953ED-52A5-4DDC-B605-44D8BD85C330}" dt="2021-02-14T17:04:14.268" v="9178" actId="1076"/>
        <pc:sldMkLst>
          <pc:docMk/>
          <pc:sldMk cId="3873595319" sldId="565"/>
        </pc:sldMkLst>
        <pc:spChg chg="mod">
          <ac:chgData name="Alejandro" userId="d318735d-b8e5-4f1a-b3a1-33090e35db06" providerId="ADAL" clId="{F5B953ED-52A5-4DDC-B605-44D8BD85C330}" dt="2021-02-14T17:00:18.845" v="9145" actId="20577"/>
          <ac:spMkLst>
            <pc:docMk/>
            <pc:sldMk cId="3873595319" sldId="565"/>
            <ac:spMk id="3" creationId="{822AA95E-04B7-48E6-AE58-E7B9EC9413CA}"/>
          </ac:spMkLst>
        </pc:spChg>
        <pc:spChg chg="add mod">
          <ac:chgData name="Alejandro" userId="d318735d-b8e5-4f1a-b3a1-33090e35db06" providerId="ADAL" clId="{F5B953ED-52A5-4DDC-B605-44D8BD85C330}" dt="2021-02-14T17:04:14.268" v="9178" actId="1076"/>
          <ac:spMkLst>
            <pc:docMk/>
            <pc:sldMk cId="3873595319" sldId="565"/>
            <ac:spMk id="18" creationId="{6BB6FC31-8495-4333-A594-5951A6E7C72A}"/>
          </ac:spMkLst>
        </pc:spChg>
        <pc:spChg chg="add mod">
          <ac:chgData name="Alejandro" userId="d318735d-b8e5-4f1a-b3a1-33090e35db06" providerId="ADAL" clId="{F5B953ED-52A5-4DDC-B605-44D8BD85C330}" dt="2021-02-14T17:04:14.268" v="9178" actId="1076"/>
          <ac:spMkLst>
            <pc:docMk/>
            <pc:sldMk cId="3873595319" sldId="565"/>
            <ac:spMk id="19" creationId="{A90317B3-6FB6-4FAD-89F4-22F21627E06A}"/>
          </ac:spMkLst>
        </pc:spChg>
        <pc:spChg chg="add mod">
          <ac:chgData name="Alejandro" userId="d318735d-b8e5-4f1a-b3a1-33090e35db06" providerId="ADAL" clId="{F5B953ED-52A5-4DDC-B605-44D8BD85C330}" dt="2021-02-14T17:04:14.268" v="9178" actId="1076"/>
          <ac:spMkLst>
            <pc:docMk/>
            <pc:sldMk cId="3873595319" sldId="565"/>
            <ac:spMk id="20" creationId="{B056D2BD-E9D4-4AD3-AA7E-5AD0F8A716E4}"/>
          </ac:spMkLst>
        </pc:spChg>
        <pc:spChg chg="add mod">
          <ac:chgData name="Alejandro" userId="d318735d-b8e5-4f1a-b3a1-33090e35db06" providerId="ADAL" clId="{F5B953ED-52A5-4DDC-B605-44D8BD85C330}" dt="2021-02-14T17:04:14.268" v="9178" actId="1076"/>
          <ac:spMkLst>
            <pc:docMk/>
            <pc:sldMk cId="3873595319" sldId="565"/>
            <ac:spMk id="21" creationId="{F00662EA-84D7-4007-864E-01ABF829558F}"/>
          </ac:spMkLst>
        </pc:spChg>
        <pc:spChg chg="add mod">
          <ac:chgData name="Alejandro" userId="d318735d-b8e5-4f1a-b3a1-33090e35db06" providerId="ADAL" clId="{F5B953ED-52A5-4DDC-B605-44D8BD85C330}" dt="2021-02-14T17:04:14.268" v="9178" actId="1076"/>
          <ac:spMkLst>
            <pc:docMk/>
            <pc:sldMk cId="3873595319" sldId="565"/>
            <ac:spMk id="22" creationId="{D333E6FF-4E02-435E-BBC4-C3F7041AAF00}"/>
          </ac:spMkLst>
        </pc:spChg>
        <pc:spChg chg="add mod">
          <ac:chgData name="Alejandro" userId="d318735d-b8e5-4f1a-b3a1-33090e35db06" providerId="ADAL" clId="{F5B953ED-52A5-4DDC-B605-44D8BD85C330}" dt="2021-02-14T17:04:14.268" v="9178" actId="1076"/>
          <ac:spMkLst>
            <pc:docMk/>
            <pc:sldMk cId="3873595319" sldId="565"/>
            <ac:spMk id="23" creationId="{A0736B49-7086-4CC6-9533-3B1E29AE472B}"/>
          </ac:spMkLst>
        </pc:spChg>
        <pc:spChg chg="add mod">
          <ac:chgData name="Alejandro" userId="d318735d-b8e5-4f1a-b3a1-33090e35db06" providerId="ADAL" clId="{F5B953ED-52A5-4DDC-B605-44D8BD85C330}" dt="2021-02-14T17:04:14.268" v="9178" actId="1076"/>
          <ac:spMkLst>
            <pc:docMk/>
            <pc:sldMk cId="3873595319" sldId="565"/>
            <ac:spMk id="30" creationId="{E89F82D1-02C3-4831-9C11-71013434293C}"/>
          </ac:spMkLst>
        </pc:spChg>
        <pc:picChg chg="add mod">
          <ac:chgData name="Alejandro" userId="d318735d-b8e5-4f1a-b3a1-33090e35db06" providerId="ADAL" clId="{F5B953ED-52A5-4DDC-B605-44D8BD85C330}" dt="2021-02-14T17:04:14.268" v="9178" actId="1076"/>
          <ac:picMkLst>
            <pc:docMk/>
            <pc:sldMk cId="3873595319" sldId="565"/>
            <ac:picMk id="17" creationId="{9EA8BE2F-03E5-4290-995E-68A86D2B8497}"/>
          </ac:picMkLst>
        </pc:picChg>
        <pc:cxnChg chg="add mod">
          <ac:chgData name="Alejandro" userId="d318735d-b8e5-4f1a-b3a1-33090e35db06" providerId="ADAL" clId="{F5B953ED-52A5-4DDC-B605-44D8BD85C330}" dt="2021-02-14T17:04:14.268" v="9178" actId="1076"/>
          <ac:cxnSpMkLst>
            <pc:docMk/>
            <pc:sldMk cId="3873595319" sldId="565"/>
            <ac:cxnSpMk id="24" creationId="{6EF4F909-0E60-4CC3-B17D-66B222F20971}"/>
          </ac:cxnSpMkLst>
        </pc:cxnChg>
        <pc:cxnChg chg="add mod">
          <ac:chgData name="Alejandro" userId="d318735d-b8e5-4f1a-b3a1-33090e35db06" providerId="ADAL" clId="{F5B953ED-52A5-4DDC-B605-44D8BD85C330}" dt="2021-02-14T17:04:14.268" v="9178" actId="1076"/>
          <ac:cxnSpMkLst>
            <pc:docMk/>
            <pc:sldMk cId="3873595319" sldId="565"/>
            <ac:cxnSpMk id="25" creationId="{7EDCBBB3-266C-42B4-9EFB-5EA522058D72}"/>
          </ac:cxnSpMkLst>
        </pc:cxnChg>
        <pc:cxnChg chg="add mod">
          <ac:chgData name="Alejandro" userId="d318735d-b8e5-4f1a-b3a1-33090e35db06" providerId="ADAL" clId="{F5B953ED-52A5-4DDC-B605-44D8BD85C330}" dt="2021-02-14T17:04:14.268" v="9178" actId="1076"/>
          <ac:cxnSpMkLst>
            <pc:docMk/>
            <pc:sldMk cId="3873595319" sldId="565"/>
            <ac:cxnSpMk id="26" creationId="{D738FF74-578A-44A5-A7D8-9784BCFBDEF8}"/>
          </ac:cxnSpMkLst>
        </pc:cxnChg>
        <pc:cxnChg chg="add mod">
          <ac:chgData name="Alejandro" userId="d318735d-b8e5-4f1a-b3a1-33090e35db06" providerId="ADAL" clId="{F5B953ED-52A5-4DDC-B605-44D8BD85C330}" dt="2021-02-14T17:04:14.268" v="9178" actId="1076"/>
          <ac:cxnSpMkLst>
            <pc:docMk/>
            <pc:sldMk cId="3873595319" sldId="565"/>
            <ac:cxnSpMk id="27" creationId="{385CE3B3-ABE6-4FE0-90D8-055EB7AAECAB}"/>
          </ac:cxnSpMkLst>
        </pc:cxnChg>
        <pc:cxnChg chg="add mod">
          <ac:chgData name="Alejandro" userId="d318735d-b8e5-4f1a-b3a1-33090e35db06" providerId="ADAL" clId="{F5B953ED-52A5-4DDC-B605-44D8BD85C330}" dt="2021-02-14T17:04:14.268" v="9178" actId="1076"/>
          <ac:cxnSpMkLst>
            <pc:docMk/>
            <pc:sldMk cId="3873595319" sldId="565"/>
            <ac:cxnSpMk id="28" creationId="{48D369C3-1F5C-415F-A5F4-A4FE17B97414}"/>
          </ac:cxnSpMkLst>
        </pc:cxnChg>
        <pc:cxnChg chg="add mod">
          <ac:chgData name="Alejandro" userId="d318735d-b8e5-4f1a-b3a1-33090e35db06" providerId="ADAL" clId="{F5B953ED-52A5-4DDC-B605-44D8BD85C330}" dt="2021-02-14T17:04:14.268" v="9178" actId="1076"/>
          <ac:cxnSpMkLst>
            <pc:docMk/>
            <pc:sldMk cId="3873595319" sldId="565"/>
            <ac:cxnSpMk id="29" creationId="{281D9450-D7DA-4414-9BD4-7AD3D0B092C0}"/>
          </ac:cxnSpMkLst>
        </pc:cxnChg>
        <pc:cxnChg chg="add mod">
          <ac:chgData name="Alejandro" userId="d318735d-b8e5-4f1a-b3a1-33090e35db06" providerId="ADAL" clId="{F5B953ED-52A5-4DDC-B605-44D8BD85C330}" dt="2021-02-14T17:04:14.268" v="9178" actId="1076"/>
          <ac:cxnSpMkLst>
            <pc:docMk/>
            <pc:sldMk cId="3873595319" sldId="565"/>
            <ac:cxnSpMk id="31" creationId="{B41C5DDB-678B-4638-99B1-93E6CF877922}"/>
          </ac:cxnSpMkLst>
        </pc:cxnChg>
        <pc:cxnChg chg="add mod">
          <ac:chgData name="Alejandro" userId="d318735d-b8e5-4f1a-b3a1-33090e35db06" providerId="ADAL" clId="{F5B953ED-52A5-4DDC-B605-44D8BD85C330}" dt="2021-02-14T17:04:14.268" v="9178" actId="1076"/>
          <ac:cxnSpMkLst>
            <pc:docMk/>
            <pc:sldMk cId="3873595319" sldId="565"/>
            <ac:cxnSpMk id="32" creationId="{1314632D-ED27-44F1-9A86-E926F8838A32}"/>
          </ac:cxnSpMkLst>
        </pc:cxnChg>
      </pc:sldChg>
      <pc:sldChg chg="addSp modSp add mod ord">
        <pc:chgData name="Alejandro" userId="d318735d-b8e5-4f1a-b3a1-33090e35db06" providerId="ADAL" clId="{F5B953ED-52A5-4DDC-B605-44D8BD85C330}" dt="2021-02-14T17:06:25.540" v="9224" actId="14100"/>
        <pc:sldMkLst>
          <pc:docMk/>
          <pc:sldMk cId="371209510" sldId="566"/>
        </pc:sldMkLst>
        <pc:spChg chg="mod">
          <ac:chgData name="Alejandro" userId="d318735d-b8e5-4f1a-b3a1-33090e35db06" providerId="ADAL" clId="{F5B953ED-52A5-4DDC-B605-44D8BD85C330}" dt="2021-02-14T17:05:51.440" v="9217" actId="20577"/>
          <ac:spMkLst>
            <pc:docMk/>
            <pc:sldMk cId="371209510" sldId="566"/>
            <ac:spMk id="3" creationId="{822AA95E-04B7-48E6-AE58-E7B9EC9413CA}"/>
          </ac:spMkLst>
        </pc:spChg>
        <pc:spChg chg="add mod">
          <ac:chgData name="Alejandro" userId="d318735d-b8e5-4f1a-b3a1-33090e35db06" providerId="ADAL" clId="{F5B953ED-52A5-4DDC-B605-44D8BD85C330}" dt="2021-02-14T17:06:11.727" v="9221" actId="404"/>
          <ac:spMkLst>
            <pc:docMk/>
            <pc:sldMk cId="371209510" sldId="566"/>
            <ac:spMk id="18" creationId="{E4FE3939-4A10-4B4E-AB7C-531A0CA10E47}"/>
          </ac:spMkLst>
        </pc:spChg>
        <pc:spChg chg="add mod">
          <ac:chgData name="Alejandro" userId="d318735d-b8e5-4f1a-b3a1-33090e35db06" providerId="ADAL" clId="{F5B953ED-52A5-4DDC-B605-44D8BD85C330}" dt="2021-02-14T17:06:15.970" v="9222" actId="14100"/>
          <ac:spMkLst>
            <pc:docMk/>
            <pc:sldMk cId="371209510" sldId="566"/>
            <ac:spMk id="19" creationId="{2B4A225E-A364-4139-B254-F20ECF03A767}"/>
          </ac:spMkLst>
        </pc:spChg>
        <pc:spChg chg="add mod">
          <ac:chgData name="Alejandro" userId="d318735d-b8e5-4f1a-b3a1-33090e35db06" providerId="ADAL" clId="{F5B953ED-52A5-4DDC-B605-44D8BD85C330}" dt="2021-02-14T17:06:25.540" v="9224" actId="14100"/>
          <ac:spMkLst>
            <pc:docMk/>
            <pc:sldMk cId="371209510" sldId="566"/>
            <ac:spMk id="20" creationId="{3C6E6E2D-6C39-46FA-AA3B-3426151E8BF2}"/>
          </ac:spMkLst>
        </pc:spChg>
        <pc:picChg chg="add mod">
          <ac:chgData name="Alejandro" userId="d318735d-b8e5-4f1a-b3a1-33090e35db06" providerId="ADAL" clId="{F5B953ED-52A5-4DDC-B605-44D8BD85C330}" dt="2021-02-14T17:06:08.775" v="9220" actId="1076"/>
          <ac:picMkLst>
            <pc:docMk/>
            <pc:sldMk cId="371209510" sldId="566"/>
            <ac:picMk id="17" creationId="{D642E3F9-B6B4-46DB-81D0-BE34A60DE341}"/>
          </ac:picMkLst>
        </pc:picChg>
        <pc:cxnChg chg="add mod">
          <ac:chgData name="Alejandro" userId="d318735d-b8e5-4f1a-b3a1-33090e35db06" providerId="ADAL" clId="{F5B953ED-52A5-4DDC-B605-44D8BD85C330}" dt="2021-02-14T17:06:08.775" v="9220" actId="1076"/>
          <ac:cxnSpMkLst>
            <pc:docMk/>
            <pc:sldMk cId="371209510" sldId="566"/>
            <ac:cxnSpMk id="21" creationId="{9CCF29B8-32BB-4D63-AF55-BB9DF210FF0A}"/>
          </ac:cxnSpMkLst>
        </pc:cxnChg>
        <pc:cxnChg chg="add mod">
          <ac:chgData name="Alejandro" userId="d318735d-b8e5-4f1a-b3a1-33090e35db06" providerId="ADAL" clId="{F5B953ED-52A5-4DDC-B605-44D8BD85C330}" dt="2021-02-14T17:06:15.970" v="9222" actId="14100"/>
          <ac:cxnSpMkLst>
            <pc:docMk/>
            <pc:sldMk cId="371209510" sldId="566"/>
            <ac:cxnSpMk id="22" creationId="{524286DE-4ABC-4BBF-A238-BAB55AFE7FA0}"/>
          </ac:cxnSpMkLst>
        </pc:cxnChg>
        <pc:cxnChg chg="add mod">
          <ac:chgData name="Alejandro" userId="d318735d-b8e5-4f1a-b3a1-33090e35db06" providerId="ADAL" clId="{F5B953ED-52A5-4DDC-B605-44D8BD85C330}" dt="2021-02-14T17:06:25.540" v="9224" actId="14100"/>
          <ac:cxnSpMkLst>
            <pc:docMk/>
            <pc:sldMk cId="371209510" sldId="566"/>
            <ac:cxnSpMk id="23" creationId="{1AE2A584-BF9E-48C8-B655-7F44BC60D3F2}"/>
          </ac:cxnSpMkLst>
        </pc:cxnChg>
        <pc:cxnChg chg="add mod">
          <ac:chgData name="Alejandro" userId="d318735d-b8e5-4f1a-b3a1-33090e35db06" providerId="ADAL" clId="{F5B953ED-52A5-4DDC-B605-44D8BD85C330}" dt="2021-02-14T17:06:08.775" v="9220" actId="1076"/>
          <ac:cxnSpMkLst>
            <pc:docMk/>
            <pc:sldMk cId="371209510" sldId="566"/>
            <ac:cxnSpMk id="24" creationId="{B9C490E0-6990-4754-99CE-D4BC2396338A}"/>
          </ac:cxnSpMkLst>
        </pc:cxnChg>
        <pc:cxnChg chg="add mod">
          <ac:chgData name="Alejandro" userId="d318735d-b8e5-4f1a-b3a1-33090e35db06" providerId="ADAL" clId="{F5B953ED-52A5-4DDC-B605-44D8BD85C330}" dt="2021-02-14T17:06:08.775" v="9220" actId="1076"/>
          <ac:cxnSpMkLst>
            <pc:docMk/>
            <pc:sldMk cId="371209510" sldId="566"/>
            <ac:cxnSpMk id="25" creationId="{B3057DB7-7D76-4A45-B942-1DF36BC85A21}"/>
          </ac:cxnSpMkLst>
        </pc:cxnChg>
        <pc:cxnChg chg="add mod">
          <ac:chgData name="Alejandro" userId="d318735d-b8e5-4f1a-b3a1-33090e35db06" providerId="ADAL" clId="{F5B953ED-52A5-4DDC-B605-44D8BD85C330}" dt="2021-02-14T17:06:08.775" v="9220" actId="1076"/>
          <ac:cxnSpMkLst>
            <pc:docMk/>
            <pc:sldMk cId="371209510" sldId="566"/>
            <ac:cxnSpMk id="26" creationId="{EE46D865-E269-4C10-80C5-EE2801665053}"/>
          </ac:cxnSpMkLst>
        </pc:cxnChg>
      </pc:sldChg>
      <pc:sldChg chg="addSp delSp modSp new mod modClrScheme chgLayout">
        <pc:chgData name="Alejandro" userId="d318735d-b8e5-4f1a-b3a1-33090e35db06" providerId="ADAL" clId="{F5B953ED-52A5-4DDC-B605-44D8BD85C330}" dt="2021-02-14T17:12:52.177" v="9368" actId="1076"/>
        <pc:sldMkLst>
          <pc:docMk/>
          <pc:sldMk cId="4037100167" sldId="567"/>
        </pc:sldMkLst>
        <pc:spChg chg="del mod ord">
          <ac:chgData name="Alejandro" userId="d318735d-b8e5-4f1a-b3a1-33090e35db06" providerId="ADAL" clId="{F5B953ED-52A5-4DDC-B605-44D8BD85C330}" dt="2021-02-14T17:09:43.490" v="9241" actId="700"/>
          <ac:spMkLst>
            <pc:docMk/>
            <pc:sldMk cId="4037100167" sldId="567"/>
            <ac:spMk id="2" creationId="{E223DFAF-A26F-4E8E-98B2-410871A4876E}"/>
          </ac:spMkLst>
        </pc:spChg>
        <pc:spChg chg="del">
          <ac:chgData name="Alejandro" userId="d318735d-b8e5-4f1a-b3a1-33090e35db06" providerId="ADAL" clId="{F5B953ED-52A5-4DDC-B605-44D8BD85C330}" dt="2021-02-14T17:09:43.490" v="9241" actId="700"/>
          <ac:spMkLst>
            <pc:docMk/>
            <pc:sldMk cId="4037100167" sldId="567"/>
            <ac:spMk id="3" creationId="{E33FE003-E948-4321-9DC1-D454E0A54E09}"/>
          </ac:spMkLst>
        </pc:spChg>
        <pc:spChg chg="del">
          <ac:chgData name="Alejandro" userId="d318735d-b8e5-4f1a-b3a1-33090e35db06" providerId="ADAL" clId="{F5B953ED-52A5-4DDC-B605-44D8BD85C330}" dt="2021-02-14T17:09:43.490" v="9241" actId="700"/>
          <ac:spMkLst>
            <pc:docMk/>
            <pc:sldMk cId="4037100167" sldId="567"/>
            <ac:spMk id="4" creationId="{8932FA36-CA56-4EEE-8A8B-4F3443FFCDF2}"/>
          </ac:spMkLst>
        </pc:spChg>
        <pc:spChg chg="add mod ord">
          <ac:chgData name="Alejandro" userId="d318735d-b8e5-4f1a-b3a1-33090e35db06" providerId="ADAL" clId="{F5B953ED-52A5-4DDC-B605-44D8BD85C330}" dt="2021-02-14T17:10:11.378" v="9270" actId="5793"/>
          <ac:spMkLst>
            <pc:docMk/>
            <pc:sldMk cId="4037100167" sldId="567"/>
            <ac:spMk id="5" creationId="{B29572D1-F4DB-439A-8CDB-CF0A174404E0}"/>
          </ac:spMkLst>
        </pc:spChg>
        <pc:spChg chg="add mod">
          <ac:chgData name="Alejandro" userId="d318735d-b8e5-4f1a-b3a1-33090e35db06" providerId="ADAL" clId="{F5B953ED-52A5-4DDC-B605-44D8BD85C330}" dt="2021-02-14T17:10:51.430" v="9277" actId="1076"/>
          <ac:spMkLst>
            <pc:docMk/>
            <pc:sldMk cId="4037100167" sldId="567"/>
            <ac:spMk id="6" creationId="{69FA4127-58B0-487C-BB33-898547CB3B4A}"/>
          </ac:spMkLst>
        </pc:spChg>
        <pc:spChg chg="add mod">
          <ac:chgData name="Alejandro" userId="d318735d-b8e5-4f1a-b3a1-33090e35db06" providerId="ADAL" clId="{F5B953ED-52A5-4DDC-B605-44D8BD85C330}" dt="2021-02-14T17:10:51.430" v="9277" actId="1076"/>
          <ac:spMkLst>
            <pc:docMk/>
            <pc:sldMk cId="4037100167" sldId="567"/>
            <ac:spMk id="7" creationId="{48560DC2-27C7-466A-9BEE-95D0B623DE94}"/>
          </ac:spMkLst>
        </pc:spChg>
        <pc:spChg chg="add mod">
          <ac:chgData name="Alejandro" userId="d318735d-b8e5-4f1a-b3a1-33090e35db06" providerId="ADAL" clId="{F5B953ED-52A5-4DDC-B605-44D8BD85C330}" dt="2021-02-14T17:11:33.239" v="9283" actId="14100"/>
          <ac:spMkLst>
            <pc:docMk/>
            <pc:sldMk cId="4037100167" sldId="567"/>
            <ac:spMk id="8" creationId="{503F20E5-4579-483A-BB3E-03BAA2849C63}"/>
          </ac:spMkLst>
        </pc:spChg>
        <pc:spChg chg="add mod">
          <ac:chgData name="Alejandro" userId="d318735d-b8e5-4f1a-b3a1-33090e35db06" providerId="ADAL" clId="{F5B953ED-52A5-4DDC-B605-44D8BD85C330}" dt="2021-02-14T17:11:53.937" v="9286" actId="14100"/>
          <ac:spMkLst>
            <pc:docMk/>
            <pc:sldMk cId="4037100167" sldId="567"/>
            <ac:spMk id="9" creationId="{B6B3DA65-12BC-4FEF-8D9A-2068FF690088}"/>
          </ac:spMkLst>
        </pc:spChg>
        <pc:spChg chg="add del">
          <ac:chgData name="Alejandro" userId="d318735d-b8e5-4f1a-b3a1-33090e35db06" providerId="ADAL" clId="{F5B953ED-52A5-4DDC-B605-44D8BD85C330}" dt="2021-02-14T17:12:01.905" v="9288" actId="478"/>
          <ac:spMkLst>
            <pc:docMk/>
            <pc:sldMk cId="4037100167" sldId="567"/>
            <ac:spMk id="10" creationId="{D0AD14E0-A224-4184-8DCA-2D8D78174DAD}"/>
          </ac:spMkLst>
        </pc:spChg>
        <pc:spChg chg="add mod">
          <ac:chgData name="Alejandro" userId="d318735d-b8e5-4f1a-b3a1-33090e35db06" providerId="ADAL" clId="{F5B953ED-52A5-4DDC-B605-44D8BD85C330}" dt="2021-02-14T17:12:52.177" v="9368" actId="1076"/>
          <ac:spMkLst>
            <pc:docMk/>
            <pc:sldMk cId="4037100167" sldId="567"/>
            <ac:spMk id="11" creationId="{35339556-EDDE-4856-87BB-0AE37DAEFA25}"/>
          </ac:spMkLst>
        </pc:spChg>
      </pc:sldChg>
      <pc:sldChg chg="addSp modSp add mod">
        <pc:chgData name="Alejandro" userId="d318735d-b8e5-4f1a-b3a1-33090e35db06" providerId="ADAL" clId="{F5B953ED-52A5-4DDC-B605-44D8BD85C330}" dt="2021-02-14T17:17:50.659" v="9435" actId="1076"/>
        <pc:sldMkLst>
          <pc:docMk/>
          <pc:sldMk cId="265929147" sldId="568"/>
        </pc:sldMkLst>
        <pc:spChg chg="add mod">
          <ac:chgData name="Alejandro" userId="d318735d-b8e5-4f1a-b3a1-33090e35db06" providerId="ADAL" clId="{F5B953ED-52A5-4DDC-B605-44D8BD85C330}" dt="2021-02-14T17:17:23.085" v="9431" actId="1076"/>
          <ac:spMkLst>
            <pc:docMk/>
            <pc:sldMk cId="265929147" sldId="568"/>
            <ac:spMk id="3" creationId="{2A43BF60-55F1-4409-9F45-E3A35568E31B}"/>
          </ac:spMkLst>
        </pc:spChg>
        <pc:spChg chg="add mod">
          <ac:chgData name="Alejandro" userId="d318735d-b8e5-4f1a-b3a1-33090e35db06" providerId="ADAL" clId="{F5B953ED-52A5-4DDC-B605-44D8BD85C330}" dt="2021-02-14T17:17:50.659" v="9435" actId="1076"/>
          <ac:spMkLst>
            <pc:docMk/>
            <pc:sldMk cId="265929147" sldId="568"/>
            <ac:spMk id="5" creationId="{40117807-531C-4995-94D2-65C9939241B7}"/>
          </ac:spMkLst>
        </pc:spChg>
        <pc:spChg chg="mod">
          <ac:chgData name="Alejandro" userId="d318735d-b8e5-4f1a-b3a1-33090e35db06" providerId="ADAL" clId="{F5B953ED-52A5-4DDC-B605-44D8BD85C330}" dt="2021-02-14T17:16:53.699" v="9424" actId="20577"/>
          <ac:spMkLst>
            <pc:docMk/>
            <pc:sldMk cId="265929147" sldId="568"/>
            <ac:spMk id="877" creationId="{00000000-0000-0000-0000-000000000000}"/>
          </ac:spMkLst>
        </pc:spChg>
      </pc:sldChg>
      <pc:sldChg chg="add del">
        <pc:chgData name="Alejandro" userId="d318735d-b8e5-4f1a-b3a1-33090e35db06" providerId="ADAL" clId="{F5B953ED-52A5-4DDC-B605-44D8BD85C330}" dt="2021-02-14T17:10:38.700" v="9273"/>
        <pc:sldMkLst>
          <pc:docMk/>
          <pc:sldMk cId="3605031588" sldId="568"/>
        </pc:sldMkLst>
      </pc:sldChg>
      <pc:sldChg chg="addSp modSp add mod ord">
        <pc:chgData name="Alejandro" userId="d318735d-b8e5-4f1a-b3a1-33090e35db06" providerId="ADAL" clId="{F5B953ED-52A5-4DDC-B605-44D8BD85C330}" dt="2021-02-14T17:35:18.517" v="9643" actId="14100"/>
        <pc:sldMkLst>
          <pc:docMk/>
          <pc:sldMk cId="888287468" sldId="569"/>
        </pc:sldMkLst>
        <pc:spChg chg="mod">
          <ac:chgData name="Alejandro" userId="d318735d-b8e5-4f1a-b3a1-33090e35db06" providerId="ADAL" clId="{F5B953ED-52A5-4DDC-B605-44D8BD85C330}" dt="2021-02-14T17:35:07.081" v="9641" actId="20577"/>
          <ac:spMkLst>
            <pc:docMk/>
            <pc:sldMk cId="888287468" sldId="569"/>
            <ac:spMk id="3" creationId="{E6B391B2-888A-4430-BCD0-7602E28140F2}"/>
          </ac:spMkLst>
        </pc:spChg>
        <pc:spChg chg="mod">
          <ac:chgData name="Alejandro" userId="d318735d-b8e5-4f1a-b3a1-33090e35db06" providerId="ADAL" clId="{F5B953ED-52A5-4DDC-B605-44D8BD85C330}" dt="2021-02-14T17:34:51.254" v="9624"/>
          <ac:spMkLst>
            <pc:docMk/>
            <pc:sldMk cId="888287468" sldId="569"/>
            <ac:spMk id="5" creationId="{7F61989B-E06B-4B05-A14F-30D6031821FB}"/>
          </ac:spMkLst>
        </pc:spChg>
        <pc:picChg chg="add mod">
          <ac:chgData name="Alejandro" userId="d318735d-b8e5-4f1a-b3a1-33090e35db06" providerId="ADAL" clId="{F5B953ED-52A5-4DDC-B605-44D8BD85C330}" dt="2021-02-14T17:35:18.517" v="9643" actId="14100"/>
          <ac:picMkLst>
            <pc:docMk/>
            <pc:sldMk cId="888287468" sldId="569"/>
            <ac:picMk id="6" creationId="{A5861443-68C9-4EFA-A6F0-AA9B526EDF40}"/>
          </ac:picMkLst>
        </pc:picChg>
      </pc:sldChg>
      <pc:sldChg chg="addSp modSp new mod setBg modClrScheme chgLayout">
        <pc:chgData name="Alejandro" userId="d318735d-b8e5-4f1a-b3a1-33090e35db06" providerId="ADAL" clId="{F5B953ED-52A5-4DDC-B605-44D8BD85C330}" dt="2021-02-14T18:11:15.089" v="9929" actId="15"/>
        <pc:sldMkLst>
          <pc:docMk/>
          <pc:sldMk cId="1870735319" sldId="570"/>
        </pc:sldMkLst>
        <pc:spChg chg="mod ord">
          <ac:chgData name="Alejandro" userId="d318735d-b8e5-4f1a-b3a1-33090e35db06" providerId="ADAL" clId="{F5B953ED-52A5-4DDC-B605-44D8BD85C330}" dt="2021-02-14T17:58:12.168" v="9902" actId="26606"/>
          <ac:spMkLst>
            <pc:docMk/>
            <pc:sldMk cId="1870735319" sldId="570"/>
            <ac:spMk id="2" creationId="{78D67038-C49F-491E-9D8A-07EAEB8949F7}"/>
          </ac:spMkLst>
        </pc:spChg>
        <pc:spChg chg="mod ord">
          <ac:chgData name="Alejandro" userId="d318735d-b8e5-4f1a-b3a1-33090e35db06" providerId="ADAL" clId="{F5B953ED-52A5-4DDC-B605-44D8BD85C330}" dt="2021-02-14T18:11:15.089" v="9929" actId="15"/>
          <ac:spMkLst>
            <pc:docMk/>
            <pc:sldMk cId="1870735319" sldId="570"/>
            <ac:spMk id="3" creationId="{9C4B71F2-AB2F-489C-8FB4-829650DB63DF}"/>
          </ac:spMkLst>
        </pc:spChg>
        <pc:spChg chg="add">
          <ac:chgData name="Alejandro" userId="d318735d-b8e5-4f1a-b3a1-33090e35db06" providerId="ADAL" clId="{F5B953ED-52A5-4DDC-B605-44D8BD85C330}" dt="2021-02-14T17:58:12.168" v="9902" actId="26606"/>
          <ac:spMkLst>
            <pc:docMk/>
            <pc:sldMk cId="1870735319" sldId="570"/>
            <ac:spMk id="8" creationId="{1B15ED52-F352-441B-82BF-E0EA34836D08}"/>
          </ac:spMkLst>
        </pc:spChg>
        <pc:spChg chg="add mod">
          <ac:chgData name="Alejandro" userId="d318735d-b8e5-4f1a-b3a1-33090e35db06" providerId="ADAL" clId="{F5B953ED-52A5-4DDC-B605-44D8BD85C330}" dt="2021-02-14T18:10:38.500" v="9910" actId="1076"/>
          <ac:spMkLst>
            <pc:docMk/>
            <pc:sldMk cId="1870735319" sldId="570"/>
            <ac:spMk id="9" creationId="{0D2B20F4-F8B9-497F-B28E-A35AFF83D338}"/>
          </ac:spMkLst>
        </pc:spChg>
        <pc:spChg chg="add">
          <ac:chgData name="Alejandro" userId="d318735d-b8e5-4f1a-b3a1-33090e35db06" providerId="ADAL" clId="{F5B953ED-52A5-4DDC-B605-44D8BD85C330}" dt="2021-02-14T17:58:12.168" v="9902" actId="26606"/>
          <ac:spMkLst>
            <pc:docMk/>
            <pc:sldMk cId="1870735319" sldId="570"/>
            <ac:spMk id="10" creationId="{3B2E3793-BFE6-45A2-9B7B-E18844431C99}"/>
          </ac:spMkLst>
        </pc:spChg>
        <pc:spChg chg="add mod">
          <ac:chgData name="Alejandro" userId="d318735d-b8e5-4f1a-b3a1-33090e35db06" providerId="ADAL" clId="{F5B953ED-52A5-4DDC-B605-44D8BD85C330}" dt="2021-02-14T18:10:38.500" v="9910" actId="1076"/>
          <ac:spMkLst>
            <pc:docMk/>
            <pc:sldMk cId="1870735319" sldId="570"/>
            <ac:spMk id="11" creationId="{FD4DF7F9-58A3-49AD-8249-2C4DEFC88768}"/>
          </ac:spMkLst>
        </pc:spChg>
        <pc:spChg chg="add">
          <ac:chgData name="Alejandro" userId="d318735d-b8e5-4f1a-b3a1-33090e35db06" providerId="ADAL" clId="{F5B953ED-52A5-4DDC-B605-44D8BD85C330}" dt="2021-02-14T17:58:12.168" v="9902" actId="26606"/>
          <ac:spMkLst>
            <pc:docMk/>
            <pc:sldMk cId="1870735319" sldId="570"/>
            <ac:spMk id="12" creationId="{BC4C4868-CB8F-4AF9-9CDB-8108F2C19B67}"/>
          </ac:spMkLst>
        </pc:spChg>
        <pc:spChg chg="add mod">
          <ac:chgData name="Alejandro" userId="d318735d-b8e5-4f1a-b3a1-33090e35db06" providerId="ADAL" clId="{F5B953ED-52A5-4DDC-B605-44D8BD85C330}" dt="2021-02-14T18:10:38.500" v="9910" actId="1076"/>
          <ac:spMkLst>
            <pc:docMk/>
            <pc:sldMk cId="1870735319" sldId="570"/>
            <ac:spMk id="13" creationId="{A0FE5945-680B-404B-BC2C-CEBB10A0C6B2}"/>
          </ac:spMkLst>
        </pc:spChg>
        <pc:spChg chg="add">
          <ac:chgData name="Alejandro" userId="d318735d-b8e5-4f1a-b3a1-33090e35db06" providerId="ADAL" clId="{F5B953ED-52A5-4DDC-B605-44D8BD85C330}" dt="2021-02-14T17:58:12.168" v="9902" actId="26606"/>
          <ac:spMkLst>
            <pc:docMk/>
            <pc:sldMk cId="1870735319" sldId="570"/>
            <ac:spMk id="14" creationId="{375E0459-6403-40CD-989D-56A4407CA12E}"/>
          </ac:spMkLst>
        </pc:spChg>
        <pc:spChg chg="add">
          <ac:chgData name="Alejandro" userId="d318735d-b8e5-4f1a-b3a1-33090e35db06" providerId="ADAL" clId="{F5B953ED-52A5-4DDC-B605-44D8BD85C330}" dt="2021-02-14T17:58:12.168" v="9902" actId="26606"/>
          <ac:spMkLst>
            <pc:docMk/>
            <pc:sldMk cId="1870735319" sldId="570"/>
            <ac:spMk id="16" creationId="{53E5B1A8-3AC9-4BD1-9BBC-78CA94F2D1BA}"/>
          </ac:spMkLst>
        </pc:spChg>
        <pc:cxnChg chg="add mod">
          <ac:chgData name="Alejandro" userId="d318735d-b8e5-4f1a-b3a1-33090e35db06" providerId="ADAL" clId="{F5B953ED-52A5-4DDC-B605-44D8BD85C330}" dt="2021-02-14T18:10:38.500" v="9910" actId="1076"/>
          <ac:cxnSpMkLst>
            <pc:docMk/>
            <pc:sldMk cId="1870735319" sldId="570"/>
            <ac:cxnSpMk id="15" creationId="{B122A768-0427-46CC-9F6D-B3A249137E71}"/>
          </ac:cxnSpMkLst>
        </pc:cxnChg>
      </pc:sldChg>
      <pc:sldChg chg="addSp delSp modSp add mod ord">
        <pc:chgData name="Alejandro" userId="d318735d-b8e5-4f1a-b3a1-33090e35db06" providerId="ADAL" clId="{F5B953ED-52A5-4DDC-B605-44D8BD85C330}" dt="2021-02-16T14:46:07.928" v="13567" actId="20577"/>
        <pc:sldMkLst>
          <pc:docMk/>
          <pc:sldMk cId="438048442" sldId="571"/>
        </pc:sldMkLst>
        <pc:spChg chg="add mod">
          <ac:chgData name="Alejandro" userId="d318735d-b8e5-4f1a-b3a1-33090e35db06" providerId="ADAL" clId="{F5B953ED-52A5-4DDC-B605-44D8BD85C330}" dt="2021-02-14T18:14:43.246" v="9951" actId="1076"/>
          <ac:spMkLst>
            <pc:docMk/>
            <pc:sldMk cId="438048442" sldId="571"/>
            <ac:spMk id="13" creationId="{E12B8619-42A5-4FD5-8758-869D9BD31794}"/>
          </ac:spMkLst>
        </pc:spChg>
        <pc:spChg chg="add mod">
          <ac:chgData name="Alejandro" userId="d318735d-b8e5-4f1a-b3a1-33090e35db06" providerId="ADAL" clId="{F5B953ED-52A5-4DDC-B605-44D8BD85C330}" dt="2021-02-16T14:46:07.928" v="13567" actId="20577"/>
          <ac:spMkLst>
            <pc:docMk/>
            <pc:sldMk cId="438048442" sldId="571"/>
            <ac:spMk id="14" creationId="{D9961875-52A9-4176-B601-711BC276CE17}"/>
          </ac:spMkLst>
        </pc:spChg>
        <pc:spChg chg="mod">
          <ac:chgData name="Alejandro" userId="d318735d-b8e5-4f1a-b3a1-33090e35db06" providerId="ADAL" clId="{F5B953ED-52A5-4DDC-B605-44D8BD85C330}" dt="2021-02-14T18:14:16.687" v="9947" actId="790"/>
          <ac:spMkLst>
            <pc:docMk/>
            <pc:sldMk cId="438048442" sldId="571"/>
            <ac:spMk id="636" creationId="{00000000-0000-0000-0000-000000000000}"/>
          </ac:spMkLst>
        </pc:spChg>
        <pc:spChg chg="del">
          <ac:chgData name="Alejandro" userId="d318735d-b8e5-4f1a-b3a1-33090e35db06" providerId="ADAL" clId="{F5B953ED-52A5-4DDC-B605-44D8BD85C330}" dt="2021-02-14T18:14:25.176" v="9948" actId="478"/>
          <ac:spMkLst>
            <pc:docMk/>
            <pc:sldMk cId="438048442" sldId="571"/>
            <ac:spMk id="637" creationId="{00000000-0000-0000-0000-000000000000}"/>
          </ac:spMkLst>
        </pc:spChg>
        <pc:spChg chg="del">
          <ac:chgData name="Alejandro" userId="d318735d-b8e5-4f1a-b3a1-33090e35db06" providerId="ADAL" clId="{F5B953ED-52A5-4DDC-B605-44D8BD85C330}" dt="2021-02-14T18:14:25.176" v="9948" actId="478"/>
          <ac:spMkLst>
            <pc:docMk/>
            <pc:sldMk cId="438048442" sldId="571"/>
            <ac:spMk id="638" creationId="{00000000-0000-0000-0000-000000000000}"/>
          </ac:spMkLst>
        </pc:spChg>
        <pc:cxnChg chg="add mod">
          <ac:chgData name="Alejandro" userId="d318735d-b8e5-4f1a-b3a1-33090e35db06" providerId="ADAL" clId="{F5B953ED-52A5-4DDC-B605-44D8BD85C330}" dt="2021-02-14T18:14:43.246" v="9951" actId="1076"/>
          <ac:cxnSpMkLst>
            <pc:docMk/>
            <pc:sldMk cId="438048442" sldId="571"/>
            <ac:cxnSpMk id="15" creationId="{CFACC12D-03BF-4423-A547-4BA4AEEA7BD8}"/>
          </ac:cxnSpMkLst>
        </pc:cxnChg>
        <pc:cxnChg chg="add mod">
          <ac:chgData name="Alejandro" userId="d318735d-b8e5-4f1a-b3a1-33090e35db06" providerId="ADAL" clId="{F5B953ED-52A5-4DDC-B605-44D8BD85C330}" dt="2021-02-14T18:14:43.246" v="9951" actId="1076"/>
          <ac:cxnSpMkLst>
            <pc:docMk/>
            <pc:sldMk cId="438048442" sldId="571"/>
            <ac:cxnSpMk id="16" creationId="{135636CC-7AD0-401C-B410-24661CFAF6C0}"/>
          </ac:cxnSpMkLst>
        </pc:cxnChg>
        <pc:cxnChg chg="add mod">
          <ac:chgData name="Alejandro" userId="d318735d-b8e5-4f1a-b3a1-33090e35db06" providerId="ADAL" clId="{F5B953ED-52A5-4DDC-B605-44D8BD85C330}" dt="2021-02-14T18:14:43.246" v="9951" actId="1076"/>
          <ac:cxnSpMkLst>
            <pc:docMk/>
            <pc:sldMk cId="438048442" sldId="571"/>
            <ac:cxnSpMk id="17" creationId="{7BCB63D9-95B4-4062-879D-603E6A0C68DE}"/>
          </ac:cxnSpMkLst>
        </pc:cxnChg>
        <pc:cxnChg chg="del">
          <ac:chgData name="Alejandro" userId="d318735d-b8e5-4f1a-b3a1-33090e35db06" providerId="ADAL" clId="{F5B953ED-52A5-4DDC-B605-44D8BD85C330}" dt="2021-02-14T18:14:25.176" v="9948" actId="478"/>
          <ac:cxnSpMkLst>
            <pc:docMk/>
            <pc:sldMk cId="438048442" sldId="571"/>
            <ac:cxnSpMk id="639" creationId="{00000000-0000-0000-0000-000000000000}"/>
          </ac:cxnSpMkLst>
        </pc:cxnChg>
        <pc:cxnChg chg="del">
          <ac:chgData name="Alejandro" userId="d318735d-b8e5-4f1a-b3a1-33090e35db06" providerId="ADAL" clId="{F5B953ED-52A5-4DDC-B605-44D8BD85C330}" dt="2021-02-14T18:14:25.176" v="9948" actId="478"/>
          <ac:cxnSpMkLst>
            <pc:docMk/>
            <pc:sldMk cId="438048442" sldId="571"/>
            <ac:cxnSpMk id="640" creationId="{00000000-0000-0000-0000-000000000000}"/>
          </ac:cxnSpMkLst>
        </pc:cxnChg>
        <pc:cxnChg chg="del">
          <ac:chgData name="Alejandro" userId="d318735d-b8e5-4f1a-b3a1-33090e35db06" providerId="ADAL" clId="{F5B953ED-52A5-4DDC-B605-44D8BD85C330}" dt="2021-02-14T18:14:25.176" v="9948" actId="478"/>
          <ac:cxnSpMkLst>
            <pc:docMk/>
            <pc:sldMk cId="438048442" sldId="571"/>
            <ac:cxnSpMk id="641" creationId="{00000000-0000-0000-0000-000000000000}"/>
          </ac:cxnSpMkLst>
        </pc:cxnChg>
      </pc:sldChg>
      <pc:sldChg chg="addSp modSp add mod ord">
        <pc:chgData name="Alejandro" userId="d318735d-b8e5-4f1a-b3a1-33090e35db06" providerId="ADAL" clId="{F5B953ED-52A5-4DDC-B605-44D8BD85C330}" dt="2021-02-14T18:22:43.947" v="10018" actId="20577"/>
        <pc:sldMkLst>
          <pc:docMk/>
          <pc:sldMk cId="4069405926" sldId="572"/>
        </pc:sldMkLst>
        <pc:spChg chg="add mod">
          <ac:chgData name="Alejandro" userId="d318735d-b8e5-4f1a-b3a1-33090e35db06" providerId="ADAL" clId="{F5B953ED-52A5-4DDC-B605-44D8BD85C330}" dt="2021-02-14T18:22:34.328" v="10012" actId="1076"/>
          <ac:spMkLst>
            <pc:docMk/>
            <pc:sldMk cId="4069405926" sldId="572"/>
            <ac:spMk id="6" creationId="{9B75D08B-BF09-4521-8754-20E7E63F8214}"/>
          </ac:spMkLst>
        </pc:spChg>
        <pc:spChg chg="add mod">
          <ac:chgData name="Alejandro" userId="d318735d-b8e5-4f1a-b3a1-33090e35db06" providerId="ADAL" clId="{F5B953ED-52A5-4DDC-B605-44D8BD85C330}" dt="2021-02-14T18:22:43.947" v="10018" actId="20577"/>
          <ac:spMkLst>
            <pc:docMk/>
            <pc:sldMk cId="4069405926" sldId="572"/>
            <ac:spMk id="7" creationId="{028749B2-9BB4-4AED-843E-9BF3964D6843}"/>
          </ac:spMkLst>
        </pc:spChg>
        <pc:spChg chg="add mod">
          <ac:chgData name="Alejandro" userId="d318735d-b8e5-4f1a-b3a1-33090e35db06" providerId="ADAL" clId="{F5B953ED-52A5-4DDC-B605-44D8BD85C330}" dt="2021-02-14T18:21:55.338" v="10009" actId="14100"/>
          <ac:spMkLst>
            <pc:docMk/>
            <pc:sldMk cId="4069405926" sldId="572"/>
            <ac:spMk id="8" creationId="{E1AEAD40-D589-4136-9884-30268EFD18C5}"/>
          </ac:spMkLst>
        </pc:spChg>
        <pc:spChg chg="mod">
          <ac:chgData name="Alejandro" userId="d318735d-b8e5-4f1a-b3a1-33090e35db06" providerId="ADAL" clId="{F5B953ED-52A5-4DDC-B605-44D8BD85C330}" dt="2021-02-14T18:20:37.205" v="9999" actId="1076"/>
          <ac:spMkLst>
            <pc:docMk/>
            <pc:sldMk cId="4069405926" sldId="572"/>
            <ac:spMk id="630" creationId="{00000000-0000-0000-0000-000000000000}"/>
          </ac:spMkLst>
        </pc:spChg>
        <pc:spChg chg="mod">
          <ac:chgData name="Alejandro" userId="d318735d-b8e5-4f1a-b3a1-33090e35db06" providerId="ADAL" clId="{F5B953ED-52A5-4DDC-B605-44D8BD85C330}" dt="2021-02-14T18:21:08.534" v="10005" actId="27636"/>
          <ac:spMkLst>
            <pc:docMk/>
            <pc:sldMk cId="4069405926" sldId="572"/>
            <ac:spMk id="631" creationId="{00000000-0000-0000-0000-000000000000}"/>
          </ac:spMkLst>
        </pc:spChg>
        <pc:cxnChg chg="add mod">
          <ac:chgData name="Alejandro" userId="d318735d-b8e5-4f1a-b3a1-33090e35db06" providerId="ADAL" clId="{F5B953ED-52A5-4DDC-B605-44D8BD85C330}" dt="2021-02-14T18:21:55.338" v="10009" actId="14100"/>
          <ac:cxnSpMkLst>
            <pc:docMk/>
            <pc:sldMk cId="4069405926" sldId="572"/>
            <ac:cxnSpMk id="9" creationId="{31CDBA60-D868-44E6-823E-4A844954D863}"/>
          </ac:cxnSpMkLst>
        </pc:cxnChg>
        <pc:cxnChg chg="add mod">
          <ac:chgData name="Alejandro" userId="d318735d-b8e5-4f1a-b3a1-33090e35db06" providerId="ADAL" clId="{F5B953ED-52A5-4DDC-B605-44D8BD85C330}" dt="2021-02-14T18:21:55.338" v="10009" actId="14100"/>
          <ac:cxnSpMkLst>
            <pc:docMk/>
            <pc:sldMk cId="4069405926" sldId="572"/>
            <ac:cxnSpMk id="10" creationId="{34C09143-116B-4791-9B39-EB68C0D261DA}"/>
          </ac:cxnSpMkLst>
        </pc:cxnChg>
      </pc:sldChg>
      <pc:sldChg chg="addSp delSp modSp add mod ord">
        <pc:chgData name="Alejandro" userId="d318735d-b8e5-4f1a-b3a1-33090e35db06" providerId="ADAL" clId="{F5B953ED-52A5-4DDC-B605-44D8BD85C330}" dt="2021-02-14T18:26:36.410" v="10046" actId="1076"/>
        <pc:sldMkLst>
          <pc:docMk/>
          <pc:sldMk cId="795967415" sldId="573"/>
        </pc:sldMkLst>
        <pc:spChg chg="add mod">
          <ac:chgData name="Alejandro" userId="d318735d-b8e5-4f1a-b3a1-33090e35db06" providerId="ADAL" clId="{F5B953ED-52A5-4DDC-B605-44D8BD85C330}" dt="2021-02-14T18:26:36.410" v="10046" actId="1076"/>
          <ac:spMkLst>
            <pc:docMk/>
            <pc:sldMk cId="795967415" sldId="573"/>
            <ac:spMk id="19" creationId="{272FF502-603F-449C-B754-3EBC9D042FE0}"/>
          </ac:spMkLst>
        </pc:spChg>
        <pc:spChg chg="add mod">
          <ac:chgData name="Alejandro" userId="d318735d-b8e5-4f1a-b3a1-33090e35db06" providerId="ADAL" clId="{F5B953ED-52A5-4DDC-B605-44D8BD85C330}" dt="2021-02-14T18:26:36.410" v="10046" actId="1076"/>
          <ac:spMkLst>
            <pc:docMk/>
            <pc:sldMk cId="795967415" sldId="573"/>
            <ac:spMk id="20" creationId="{AF928FD5-301A-4488-B624-3C357F9602FF}"/>
          </ac:spMkLst>
        </pc:spChg>
        <pc:spChg chg="add del">
          <ac:chgData name="Alejandro" userId="d318735d-b8e5-4f1a-b3a1-33090e35db06" providerId="ADAL" clId="{F5B953ED-52A5-4DDC-B605-44D8BD85C330}" dt="2021-02-14T18:24:39.890" v="10023" actId="26606"/>
          <ac:spMkLst>
            <pc:docMk/>
            <pc:sldMk cId="795967415" sldId="573"/>
            <ac:spMk id="118" creationId="{DBF61EA3-B236-439E-9C0B-340980D56BEE}"/>
          </ac:spMkLst>
        </pc:spChg>
        <pc:spChg chg="add del">
          <ac:chgData name="Alejandro" userId="d318735d-b8e5-4f1a-b3a1-33090e35db06" providerId="ADAL" clId="{F5B953ED-52A5-4DDC-B605-44D8BD85C330}" dt="2021-02-14T18:24:39.890" v="10023" actId="26606"/>
          <ac:spMkLst>
            <pc:docMk/>
            <pc:sldMk cId="795967415" sldId="573"/>
            <ac:spMk id="124" creationId="{E659831F-0D9A-4C63-9EBB-8435B85A440F}"/>
          </ac:spMkLst>
        </pc:spChg>
        <pc:spChg chg="add del">
          <ac:chgData name="Alejandro" userId="d318735d-b8e5-4f1a-b3a1-33090e35db06" providerId="ADAL" clId="{F5B953ED-52A5-4DDC-B605-44D8BD85C330}" dt="2021-02-14T18:24:39.867" v="10022" actId="26606"/>
          <ac:spMkLst>
            <pc:docMk/>
            <pc:sldMk cId="795967415" sldId="573"/>
            <ac:spMk id="182" creationId="{1B15ED52-F352-441B-82BF-E0EA34836D08}"/>
          </ac:spMkLst>
        </pc:spChg>
        <pc:spChg chg="add del">
          <ac:chgData name="Alejandro" userId="d318735d-b8e5-4f1a-b3a1-33090e35db06" providerId="ADAL" clId="{F5B953ED-52A5-4DDC-B605-44D8BD85C330}" dt="2021-02-14T18:24:39.867" v="10022" actId="26606"/>
          <ac:spMkLst>
            <pc:docMk/>
            <pc:sldMk cId="795967415" sldId="573"/>
            <ac:spMk id="184" creationId="{3B2E3793-BFE6-45A2-9B7B-E18844431C99}"/>
          </ac:spMkLst>
        </pc:spChg>
        <pc:spChg chg="add del">
          <ac:chgData name="Alejandro" userId="d318735d-b8e5-4f1a-b3a1-33090e35db06" providerId="ADAL" clId="{F5B953ED-52A5-4DDC-B605-44D8BD85C330}" dt="2021-02-14T18:24:39.867" v="10022" actId="26606"/>
          <ac:spMkLst>
            <pc:docMk/>
            <pc:sldMk cId="795967415" sldId="573"/>
            <ac:spMk id="186" creationId="{BC4C4868-CB8F-4AF9-9CDB-8108F2C19B67}"/>
          </ac:spMkLst>
        </pc:spChg>
        <pc:spChg chg="add del">
          <ac:chgData name="Alejandro" userId="d318735d-b8e5-4f1a-b3a1-33090e35db06" providerId="ADAL" clId="{F5B953ED-52A5-4DDC-B605-44D8BD85C330}" dt="2021-02-14T18:24:39.867" v="10022" actId="26606"/>
          <ac:spMkLst>
            <pc:docMk/>
            <pc:sldMk cId="795967415" sldId="573"/>
            <ac:spMk id="188" creationId="{375E0459-6403-40CD-989D-56A4407CA12E}"/>
          </ac:spMkLst>
        </pc:spChg>
        <pc:spChg chg="add del">
          <ac:chgData name="Alejandro" userId="d318735d-b8e5-4f1a-b3a1-33090e35db06" providerId="ADAL" clId="{F5B953ED-52A5-4DDC-B605-44D8BD85C330}" dt="2021-02-14T18:24:39.867" v="10022" actId="26606"/>
          <ac:spMkLst>
            <pc:docMk/>
            <pc:sldMk cId="795967415" sldId="573"/>
            <ac:spMk id="190" creationId="{53E5B1A8-3AC9-4BD1-9BBC-78CA94F2D1BA}"/>
          </ac:spMkLst>
        </pc:spChg>
        <pc:spChg chg="mod">
          <ac:chgData name="Alejandro" userId="d318735d-b8e5-4f1a-b3a1-33090e35db06" providerId="ADAL" clId="{F5B953ED-52A5-4DDC-B605-44D8BD85C330}" dt="2021-02-14T18:25:52.487" v="10036" actId="26606"/>
          <ac:spMkLst>
            <pc:docMk/>
            <pc:sldMk cId="795967415" sldId="573"/>
            <ac:spMk id="752" creationId="{00000000-0000-0000-0000-000000000000}"/>
          </ac:spMkLst>
        </pc:spChg>
        <pc:spChg chg="mod">
          <ac:chgData name="Alejandro" userId="d318735d-b8e5-4f1a-b3a1-33090e35db06" providerId="ADAL" clId="{F5B953ED-52A5-4DDC-B605-44D8BD85C330}" dt="2021-02-14T18:26:21" v="10043" actId="14100"/>
          <ac:spMkLst>
            <pc:docMk/>
            <pc:sldMk cId="795967415" sldId="573"/>
            <ac:spMk id="753" creationId="{00000000-0000-0000-0000-000000000000}"/>
          </ac:spMkLst>
        </pc:spChg>
        <pc:spChg chg="add del">
          <ac:chgData name="Alejandro" userId="d318735d-b8e5-4f1a-b3a1-33090e35db06" providerId="ADAL" clId="{F5B953ED-52A5-4DDC-B605-44D8BD85C330}" dt="2021-02-14T18:25:52.487" v="10036" actId="26606"/>
          <ac:spMkLst>
            <pc:docMk/>
            <pc:sldMk cId="795967415" sldId="573"/>
            <ac:spMk id="755" creationId="{081EA652-8C6A-4E69-BEB9-170809474553}"/>
          </ac:spMkLst>
        </pc:spChg>
        <pc:spChg chg="add del">
          <ac:chgData name="Alejandro" userId="d318735d-b8e5-4f1a-b3a1-33090e35db06" providerId="ADAL" clId="{F5B953ED-52A5-4DDC-B605-44D8BD85C330}" dt="2021-02-14T18:25:52.487" v="10036" actId="26606"/>
          <ac:spMkLst>
            <pc:docMk/>
            <pc:sldMk cId="795967415" sldId="573"/>
            <ac:spMk id="756" creationId="{5298780A-33B9-4EA2-8F67-DE68AD62841B}"/>
          </ac:spMkLst>
        </pc:spChg>
        <pc:spChg chg="add del">
          <ac:chgData name="Alejandro" userId="d318735d-b8e5-4f1a-b3a1-33090e35db06" providerId="ADAL" clId="{F5B953ED-52A5-4DDC-B605-44D8BD85C330}" dt="2021-02-14T18:25:52.487" v="10036" actId="26606"/>
          <ac:spMkLst>
            <pc:docMk/>
            <pc:sldMk cId="795967415" sldId="573"/>
            <ac:spMk id="757" creationId="{7F488E8B-4E1E-4402-8935-D4E6C02615C7}"/>
          </ac:spMkLst>
        </pc:spChg>
        <pc:spChg chg="add">
          <ac:chgData name="Alejandro" userId="d318735d-b8e5-4f1a-b3a1-33090e35db06" providerId="ADAL" clId="{F5B953ED-52A5-4DDC-B605-44D8BD85C330}" dt="2021-02-14T18:25:52.487" v="10036" actId="26606"/>
          <ac:spMkLst>
            <pc:docMk/>
            <pc:sldMk cId="795967415" sldId="573"/>
            <ac:spMk id="759" creationId="{AC17DE74-01C9-4859-B65A-85CF999E8580}"/>
          </ac:spMkLst>
        </pc:spChg>
        <pc:spChg chg="add">
          <ac:chgData name="Alejandro" userId="d318735d-b8e5-4f1a-b3a1-33090e35db06" providerId="ADAL" clId="{F5B953ED-52A5-4DDC-B605-44D8BD85C330}" dt="2021-02-14T18:25:52.487" v="10036" actId="26606"/>
          <ac:spMkLst>
            <pc:docMk/>
            <pc:sldMk cId="795967415" sldId="573"/>
            <ac:spMk id="760" creationId="{068C0432-0E90-4CC1-8CD3-D44A90DF07EF}"/>
          </ac:spMkLst>
        </pc:spChg>
        <pc:grpChg chg="add del">
          <ac:chgData name="Alejandro" userId="d318735d-b8e5-4f1a-b3a1-33090e35db06" providerId="ADAL" clId="{F5B953ED-52A5-4DDC-B605-44D8BD85C330}" dt="2021-02-14T18:24:39.890" v="10023" actId="26606"/>
          <ac:grpSpMkLst>
            <pc:docMk/>
            <pc:sldMk cId="795967415" sldId="573"/>
            <ac:grpSpMk id="120" creationId="{28FAF094-D087-493F-8DF9-A486C2D6BBAA}"/>
          </ac:grpSpMkLst>
        </pc:grpChg>
        <pc:cxnChg chg="add mod">
          <ac:chgData name="Alejandro" userId="d318735d-b8e5-4f1a-b3a1-33090e35db06" providerId="ADAL" clId="{F5B953ED-52A5-4DDC-B605-44D8BD85C330}" dt="2021-02-14T18:26:36.410" v="10046" actId="1076"/>
          <ac:cxnSpMkLst>
            <pc:docMk/>
            <pc:sldMk cId="795967415" sldId="573"/>
            <ac:cxnSpMk id="21" creationId="{07B5FC23-1A1E-4903-9056-98DD44094BC0}"/>
          </ac:cxnSpMkLst>
        </pc:cxnChg>
      </pc:sldChg>
      <pc:sldChg chg="modSp new del mod">
        <pc:chgData name="Alejandro" userId="d318735d-b8e5-4f1a-b3a1-33090e35db06" providerId="ADAL" clId="{F5B953ED-52A5-4DDC-B605-44D8BD85C330}" dt="2021-02-14T19:08:18.932" v="10459" actId="2696"/>
        <pc:sldMkLst>
          <pc:docMk/>
          <pc:sldMk cId="1320480454" sldId="574"/>
        </pc:sldMkLst>
        <pc:spChg chg="mod">
          <ac:chgData name="Alejandro" userId="d318735d-b8e5-4f1a-b3a1-33090e35db06" providerId="ADAL" clId="{F5B953ED-52A5-4DDC-B605-44D8BD85C330}" dt="2021-02-14T19:07:39.590" v="10458" actId="20577"/>
          <ac:spMkLst>
            <pc:docMk/>
            <pc:sldMk cId="1320480454" sldId="574"/>
            <ac:spMk id="2" creationId="{740AACF7-7FDA-4433-B084-BAC4B976F14C}"/>
          </ac:spMkLst>
        </pc:spChg>
      </pc:sldChg>
      <pc:sldChg chg="new del">
        <pc:chgData name="Alejandro" userId="d318735d-b8e5-4f1a-b3a1-33090e35db06" providerId="ADAL" clId="{F5B953ED-52A5-4DDC-B605-44D8BD85C330}" dt="2021-02-14T19:09:08.372" v="10468" actId="2696"/>
        <pc:sldMkLst>
          <pc:docMk/>
          <pc:sldMk cId="4225065233" sldId="574"/>
        </pc:sldMkLst>
      </pc:sldChg>
      <pc:sldChg chg="modSp add mod ord">
        <pc:chgData name="Alejandro" userId="d318735d-b8e5-4f1a-b3a1-33090e35db06" providerId="ADAL" clId="{F5B953ED-52A5-4DDC-B605-44D8BD85C330}" dt="2021-02-14T19:40:20.841" v="10993" actId="790"/>
        <pc:sldMkLst>
          <pc:docMk/>
          <pc:sldMk cId="3526904226" sldId="575"/>
        </pc:sldMkLst>
        <pc:spChg chg="mod">
          <ac:chgData name="Alejandro" userId="d318735d-b8e5-4f1a-b3a1-33090e35db06" providerId="ADAL" clId="{F5B953ED-52A5-4DDC-B605-44D8BD85C330}" dt="2021-02-14T19:40:20.841" v="10993" actId="790"/>
          <ac:spMkLst>
            <pc:docMk/>
            <pc:sldMk cId="3526904226" sldId="575"/>
            <ac:spMk id="4" creationId="{31FE89B4-71B7-4B9D-A056-930FE853E585}"/>
          </ac:spMkLst>
        </pc:spChg>
      </pc:sldChg>
      <pc:sldChg chg="addSp delSp modSp new mod setBg modClrScheme chgLayout">
        <pc:chgData name="Alejandro" userId="d318735d-b8e5-4f1a-b3a1-33090e35db06" providerId="ADAL" clId="{F5B953ED-52A5-4DDC-B605-44D8BD85C330}" dt="2021-02-14T21:00:06.022" v="12410" actId="20577"/>
        <pc:sldMkLst>
          <pc:docMk/>
          <pc:sldMk cId="3469427638" sldId="576"/>
        </pc:sldMkLst>
        <pc:spChg chg="mod ord">
          <ac:chgData name="Alejandro" userId="d318735d-b8e5-4f1a-b3a1-33090e35db06" providerId="ADAL" clId="{F5B953ED-52A5-4DDC-B605-44D8BD85C330}" dt="2021-02-14T20:20:33.899" v="11567" actId="26606"/>
          <ac:spMkLst>
            <pc:docMk/>
            <pc:sldMk cId="3469427638" sldId="576"/>
            <ac:spMk id="2" creationId="{446279A8-128C-4ADF-9D39-2C2903FEFACB}"/>
          </ac:spMkLst>
        </pc:spChg>
        <pc:spChg chg="del mod ord">
          <ac:chgData name="Alejandro" userId="d318735d-b8e5-4f1a-b3a1-33090e35db06" providerId="ADAL" clId="{F5B953ED-52A5-4DDC-B605-44D8BD85C330}" dt="2021-02-14T19:38:19.799" v="10961" actId="700"/>
          <ac:spMkLst>
            <pc:docMk/>
            <pc:sldMk cId="3469427638" sldId="576"/>
            <ac:spMk id="3" creationId="{CD6F398B-1269-40F5-9CCE-0AF3F0D56C1B}"/>
          </ac:spMkLst>
        </pc:spChg>
        <pc:spChg chg="add mod ord">
          <ac:chgData name="Alejandro" userId="d318735d-b8e5-4f1a-b3a1-33090e35db06" providerId="ADAL" clId="{F5B953ED-52A5-4DDC-B605-44D8BD85C330}" dt="2021-02-14T21:00:06.022" v="12410" actId="20577"/>
          <ac:spMkLst>
            <pc:docMk/>
            <pc:sldMk cId="3469427638" sldId="576"/>
            <ac:spMk id="4" creationId="{B0DF9083-26A0-4821-AA08-4D39D0F424CF}"/>
          </ac:spMkLst>
        </pc:spChg>
        <pc:spChg chg="add">
          <ac:chgData name="Alejandro" userId="d318735d-b8e5-4f1a-b3a1-33090e35db06" providerId="ADAL" clId="{F5B953ED-52A5-4DDC-B605-44D8BD85C330}" dt="2021-02-14T20:20:33.899" v="11567" actId="26606"/>
          <ac:spMkLst>
            <pc:docMk/>
            <pc:sldMk cId="3469427638" sldId="576"/>
            <ac:spMk id="9" creationId="{AC17DE74-01C9-4859-B65A-85CF999E8580}"/>
          </ac:spMkLst>
        </pc:spChg>
        <pc:spChg chg="add">
          <ac:chgData name="Alejandro" userId="d318735d-b8e5-4f1a-b3a1-33090e35db06" providerId="ADAL" clId="{F5B953ED-52A5-4DDC-B605-44D8BD85C330}" dt="2021-02-14T20:20:33.899" v="11567" actId="26606"/>
          <ac:spMkLst>
            <pc:docMk/>
            <pc:sldMk cId="3469427638" sldId="576"/>
            <ac:spMk id="11" creationId="{068C0432-0E90-4CC1-8CD3-D44A90DF07EF}"/>
          </ac:spMkLst>
        </pc:spChg>
      </pc:sldChg>
      <pc:sldChg chg="addSp delSp modSp new mod setBg">
        <pc:chgData name="Alejandro" userId="d318735d-b8e5-4f1a-b3a1-33090e35db06" providerId="ADAL" clId="{F5B953ED-52A5-4DDC-B605-44D8BD85C330}" dt="2021-02-14T22:28:30.409" v="13446" actId="20577"/>
        <pc:sldMkLst>
          <pc:docMk/>
          <pc:sldMk cId="2074214077" sldId="577"/>
        </pc:sldMkLst>
        <pc:spChg chg="mod">
          <ac:chgData name="Alejandro" userId="d318735d-b8e5-4f1a-b3a1-33090e35db06" providerId="ADAL" clId="{F5B953ED-52A5-4DDC-B605-44D8BD85C330}" dt="2021-02-14T20:20:59.543" v="11570" actId="26606"/>
          <ac:spMkLst>
            <pc:docMk/>
            <pc:sldMk cId="2074214077" sldId="577"/>
            <ac:spMk id="2" creationId="{70B31C83-A37B-4BA9-9216-C90282BA73A3}"/>
          </ac:spMkLst>
        </pc:spChg>
        <pc:spChg chg="mod">
          <ac:chgData name="Alejandro" userId="d318735d-b8e5-4f1a-b3a1-33090e35db06" providerId="ADAL" clId="{F5B953ED-52A5-4DDC-B605-44D8BD85C330}" dt="2021-02-14T22:28:30.409" v="13446" actId="20577"/>
          <ac:spMkLst>
            <pc:docMk/>
            <pc:sldMk cId="2074214077" sldId="577"/>
            <ac:spMk id="3" creationId="{1A485B96-02E8-4FFE-8CD5-40D85F6645B5}"/>
          </ac:spMkLst>
        </pc:spChg>
        <pc:spChg chg="add del">
          <ac:chgData name="Alejandro" userId="d318735d-b8e5-4f1a-b3a1-33090e35db06" providerId="ADAL" clId="{F5B953ED-52A5-4DDC-B605-44D8BD85C330}" dt="2021-02-14T20:20:59.517" v="11569" actId="26606"/>
          <ac:spMkLst>
            <pc:docMk/>
            <pc:sldMk cId="2074214077" sldId="577"/>
            <ac:spMk id="8" creationId="{1B15ED52-F352-441B-82BF-E0EA34836D08}"/>
          </ac:spMkLst>
        </pc:spChg>
        <pc:spChg chg="add">
          <ac:chgData name="Alejandro" userId="d318735d-b8e5-4f1a-b3a1-33090e35db06" providerId="ADAL" clId="{F5B953ED-52A5-4DDC-B605-44D8BD85C330}" dt="2021-02-14T20:20:59.543" v="11570" actId="26606"/>
          <ac:spMkLst>
            <pc:docMk/>
            <pc:sldMk cId="2074214077" sldId="577"/>
            <ac:spMk id="9" creationId="{2C61293E-6EBE-43EF-A52C-9BEBFD7679D4}"/>
          </ac:spMkLst>
        </pc:spChg>
        <pc:spChg chg="add del">
          <ac:chgData name="Alejandro" userId="d318735d-b8e5-4f1a-b3a1-33090e35db06" providerId="ADAL" clId="{F5B953ED-52A5-4DDC-B605-44D8BD85C330}" dt="2021-02-14T20:20:59.517" v="11569" actId="26606"/>
          <ac:spMkLst>
            <pc:docMk/>
            <pc:sldMk cId="2074214077" sldId="577"/>
            <ac:spMk id="10" creationId="{3B2E3793-BFE6-45A2-9B7B-E18844431C99}"/>
          </ac:spMkLst>
        </pc:spChg>
        <pc:spChg chg="add">
          <ac:chgData name="Alejandro" userId="d318735d-b8e5-4f1a-b3a1-33090e35db06" providerId="ADAL" clId="{F5B953ED-52A5-4DDC-B605-44D8BD85C330}" dt="2021-02-14T20:20:59.543" v="11570" actId="26606"/>
          <ac:spMkLst>
            <pc:docMk/>
            <pc:sldMk cId="2074214077" sldId="577"/>
            <ac:spMk id="11" creationId="{21540236-BFD5-4A9D-8840-4703E7F76825}"/>
          </ac:spMkLst>
        </pc:spChg>
        <pc:spChg chg="add del">
          <ac:chgData name="Alejandro" userId="d318735d-b8e5-4f1a-b3a1-33090e35db06" providerId="ADAL" clId="{F5B953ED-52A5-4DDC-B605-44D8BD85C330}" dt="2021-02-14T20:20:59.517" v="11569" actId="26606"/>
          <ac:spMkLst>
            <pc:docMk/>
            <pc:sldMk cId="2074214077" sldId="577"/>
            <ac:spMk id="12" creationId="{BC4C4868-CB8F-4AF9-9CDB-8108F2C19B67}"/>
          </ac:spMkLst>
        </pc:spChg>
        <pc:spChg chg="add del">
          <ac:chgData name="Alejandro" userId="d318735d-b8e5-4f1a-b3a1-33090e35db06" providerId="ADAL" clId="{F5B953ED-52A5-4DDC-B605-44D8BD85C330}" dt="2021-02-14T20:20:59.517" v="11569" actId="26606"/>
          <ac:spMkLst>
            <pc:docMk/>
            <pc:sldMk cId="2074214077" sldId="577"/>
            <ac:spMk id="14" creationId="{375E0459-6403-40CD-989D-56A4407CA12E}"/>
          </ac:spMkLst>
        </pc:spChg>
        <pc:spChg chg="add del">
          <ac:chgData name="Alejandro" userId="d318735d-b8e5-4f1a-b3a1-33090e35db06" providerId="ADAL" clId="{F5B953ED-52A5-4DDC-B605-44D8BD85C330}" dt="2021-02-14T20:20:59.517" v="11569" actId="26606"/>
          <ac:spMkLst>
            <pc:docMk/>
            <pc:sldMk cId="2074214077" sldId="577"/>
            <ac:spMk id="16" creationId="{53E5B1A8-3AC9-4BD1-9BBC-78CA94F2D1BA}"/>
          </ac:spMkLst>
        </pc:spChg>
        <pc:picChg chg="add">
          <ac:chgData name="Alejandro" userId="d318735d-b8e5-4f1a-b3a1-33090e35db06" providerId="ADAL" clId="{F5B953ED-52A5-4DDC-B605-44D8BD85C330}" dt="2021-02-14T20:20:59.543" v="11570" actId="26606"/>
          <ac:picMkLst>
            <pc:docMk/>
            <pc:sldMk cId="2074214077" sldId="577"/>
            <ac:picMk id="5" creationId="{1D0EFB3F-84ED-4540-8A45-E0FD5FF66AAC}"/>
          </ac:picMkLst>
        </pc:picChg>
      </pc:sldChg>
      <pc:sldChg chg="addSp delSp modSp add mod ord">
        <pc:chgData name="Alejandro" userId="d318735d-b8e5-4f1a-b3a1-33090e35db06" providerId="ADAL" clId="{F5B953ED-52A5-4DDC-B605-44D8BD85C330}" dt="2021-02-14T20:01:54.878" v="11186" actId="20577"/>
        <pc:sldMkLst>
          <pc:docMk/>
          <pc:sldMk cId="2664260093" sldId="578"/>
        </pc:sldMkLst>
        <pc:spChg chg="mod">
          <ac:chgData name="Alejandro" userId="d318735d-b8e5-4f1a-b3a1-33090e35db06" providerId="ADAL" clId="{F5B953ED-52A5-4DDC-B605-44D8BD85C330}" dt="2021-02-14T20:01:54.878" v="11186" actId="20577"/>
          <ac:spMkLst>
            <pc:docMk/>
            <pc:sldMk cId="2664260093" sldId="578"/>
            <ac:spMk id="2" creationId="{73B0E13C-CAAB-43B5-97F1-B9727B6DFE53}"/>
          </ac:spMkLst>
        </pc:spChg>
        <pc:spChg chg="add del mod">
          <ac:chgData name="Alejandro" userId="d318735d-b8e5-4f1a-b3a1-33090e35db06" providerId="ADAL" clId="{F5B953ED-52A5-4DDC-B605-44D8BD85C330}" dt="2021-02-14T20:01:46.200" v="11182" actId="20577"/>
          <ac:spMkLst>
            <pc:docMk/>
            <pc:sldMk cId="2664260093" sldId="578"/>
            <ac:spMk id="4" creationId="{31FE89B4-71B7-4B9D-A056-930FE853E585}"/>
          </ac:spMkLst>
        </pc:spChg>
        <pc:spChg chg="add del mod">
          <ac:chgData name="Alejandro" userId="d318735d-b8e5-4f1a-b3a1-33090e35db06" providerId="ADAL" clId="{F5B953ED-52A5-4DDC-B605-44D8BD85C330}" dt="2021-02-14T19:43:07.047" v="11033" actId="478"/>
          <ac:spMkLst>
            <pc:docMk/>
            <pc:sldMk cId="2664260093" sldId="578"/>
            <ac:spMk id="5" creationId="{27AB79A3-0B07-4E8C-AA95-C3CB395F48CE}"/>
          </ac:spMkLst>
        </pc:spChg>
      </pc:sldChg>
      <pc:sldChg chg="addSp delSp modSp add mod setBg">
        <pc:chgData name="Alejandro" userId="d318735d-b8e5-4f1a-b3a1-33090e35db06" providerId="ADAL" clId="{F5B953ED-52A5-4DDC-B605-44D8BD85C330}" dt="2021-02-14T19:56:44.328" v="11148"/>
        <pc:sldMkLst>
          <pc:docMk/>
          <pc:sldMk cId="302440893" sldId="579"/>
        </pc:sldMkLst>
        <pc:spChg chg="add mod">
          <ac:chgData name="Alejandro" userId="d318735d-b8e5-4f1a-b3a1-33090e35db06" providerId="ADAL" clId="{F5B953ED-52A5-4DDC-B605-44D8BD85C330}" dt="2021-02-14T19:56:33.475" v="11144"/>
          <ac:spMkLst>
            <pc:docMk/>
            <pc:sldMk cId="302440893" sldId="579"/>
            <ac:spMk id="15" creationId="{0D099EF4-BD4A-4845-B5BD-BC332193F259}"/>
          </ac:spMkLst>
        </pc:spChg>
        <pc:spChg chg="add mod">
          <ac:chgData name="Alejandro" userId="d318735d-b8e5-4f1a-b3a1-33090e35db06" providerId="ADAL" clId="{F5B953ED-52A5-4DDC-B605-44D8BD85C330}" dt="2021-02-14T19:56:33.475" v="11144"/>
          <ac:spMkLst>
            <pc:docMk/>
            <pc:sldMk cId="302440893" sldId="579"/>
            <ac:spMk id="16" creationId="{7BC5CE7A-6F32-4576-ACDE-EEA6C6B0443F}"/>
          </ac:spMkLst>
        </pc:spChg>
        <pc:spChg chg="add mod">
          <ac:chgData name="Alejandro" userId="d318735d-b8e5-4f1a-b3a1-33090e35db06" providerId="ADAL" clId="{F5B953ED-52A5-4DDC-B605-44D8BD85C330}" dt="2021-02-14T19:56:33.475" v="11144"/>
          <ac:spMkLst>
            <pc:docMk/>
            <pc:sldMk cId="302440893" sldId="579"/>
            <ac:spMk id="17" creationId="{7AF4E106-9900-4EF0-BAA2-A74942462E44}"/>
          </ac:spMkLst>
        </pc:spChg>
        <pc:spChg chg="add mod">
          <ac:chgData name="Alejandro" userId="d318735d-b8e5-4f1a-b3a1-33090e35db06" providerId="ADAL" clId="{F5B953ED-52A5-4DDC-B605-44D8BD85C330}" dt="2021-02-14T19:56:33.475" v="11144"/>
          <ac:spMkLst>
            <pc:docMk/>
            <pc:sldMk cId="302440893" sldId="579"/>
            <ac:spMk id="18" creationId="{3B2B38C2-6C8B-4F5F-A5C9-B85AF1A3E7D0}"/>
          </ac:spMkLst>
        </pc:spChg>
        <pc:spChg chg="add mod">
          <ac:chgData name="Alejandro" userId="d318735d-b8e5-4f1a-b3a1-33090e35db06" providerId="ADAL" clId="{F5B953ED-52A5-4DDC-B605-44D8BD85C330}" dt="2021-02-14T19:56:44.328" v="11148"/>
          <ac:spMkLst>
            <pc:docMk/>
            <pc:sldMk cId="302440893" sldId="579"/>
            <ac:spMk id="20" creationId="{9A04302A-1E4B-4026-842D-BF7CB906E696}"/>
          </ac:spMkLst>
        </pc:spChg>
        <pc:spChg chg="add">
          <ac:chgData name="Alejandro" userId="d318735d-b8e5-4f1a-b3a1-33090e35db06" providerId="ADAL" clId="{F5B953ED-52A5-4DDC-B605-44D8BD85C330}" dt="2021-02-14T19:55:31.566" v="11133" actId="26606"/>
          <ac:spMkLst>
            <pc:docMk/>
            <pc:sldMk cId="302440893" sldId="579"/>
            <ac:spMk id="85" creationId="{979E27D9-03C7-44E2-9FF8-15D0C8506AF7}"/>
          </ac:spMkLst>
        </pc:spChg>
        <pc:spChg chg="add">
          <ac:chgData name="Alejandro" userId="d318735d-b8e5-4f1a-b3a1-33090e35db06" providerId="ADAL" clId="{F5B953ED-52A5-4DDC-B605-44D8BD85C330}" dt="2021-02-14T19:55:31.566" v="11133" actId="26606"/>
          <ac:spMkLst>
            <pc:docMk/>
            <pc:sldMk cId="302440893" sldId="579"/>
            <ac:spMk id="87" creationId="{EEBF1590-3B36-48EE-A89D-3B6F3CB256AB}"/>
          </ac:spMkLst>
        </pc:spChg>
        <pc:spChg chg="add">
          <ac:chgData name="Alejandro" userId="d318735d-b8e5-4f1a-b3a1-33090e35db06" providerId="ADAL" clId="{F5B953ED-52A5-4DDC-B605-44D8BD85C330}" dt="2021-02-14T19:55:31.566" v="11133" actId="26606"/>
          <ac:spMkLst>
            <pc:docMk/>
            <pc:sldMk cId="302440893" sldId="579"/>
            <ac:spMk id="89" creationId="{AC8F6C8C-AB5A-4548-942D-E3FD40ACBC49}"/>
          </ac:spMkLst>
        </pc:spChg>
        <pc:spChg chg="mod">
          <ac:chgData name="Alejandro" userId="d318735d-b8e5-4f1a-b3a1-33090e35db06" providerId="ADAL" clId="{F5B953ED-52A5-4DDC-B605-44D8BD85C330}" dt="2021-02-14T19:56:04.493" v="11139" actId="27636"/>
          <ac:spMkLst>
            <pc:docMk/>
            <pc:sldMk cId="302440893" sldId="579"/>
            <ac:spMk id="911" creationId="{00000000-0000-0000-0000-000000000000}"/>
          </ac:spMkLst>
        </pc:spChg>
        <pc:spChg chg="del mod">
          <ac:chgData name="Alejandro" userId="d318735d-b8e5-4f1a-b3a1-33090e35db06" providerId="ADAL" clId="{F5B953ED-52A5-4DDC-B605-44D8BD85C330}" dt="2021-02-14T19:56:08.623" v="11140" actId="478"/>
          <ac:spMkLst>
            <pc:docMk/>
            <pc:sldMk cId="302440893" sldId="579"/>
            <ac:spMk id="912" creationId="{00000000-0000-0000-0000-000000000000}"/>
          </ac:spMkLst>
        </pc:spChg>
        <pc:spChg chg="del">
          <ac:chgData name="Alejandro" userId="d318735d-b8e5-4f1a-b3a1-33090e35db06" providerId="ADAL" clId="{F5B953ED-52A5-4DDC-B605-44D8BD85C330}" dt="2021-02-14T19:54:01.215" v="11090" actId="21"/>
          <ac:spMkLst>
            <pc:docMk/>
            <pc:sldMk cId="302440893" sldId="579"/>
            <ac:spMk id="913" creationId="{00000000-0000-0000-0000-000000000000}"/>
          </ac:spMkLst>
        </pc:spChg>
        <pc:spChg chg="del">
          <ac:chgData name="Alejandro" userId="d318735d-b8e5-4f1a-b3a1-33090e35db06" providerId="ADAL" clId="{F5B953ED-52A5-4DDC-B605-44D8BD85C330}" dt="2021-02-14T19:54:01.215" v="11090" actId="21"/>
          <ac:spMkLst>
            <pc:docMk/>
            <pc:sldMk cId="302440893" sldId="579"/>
            <ac:spMk id="914" creationId="{00000000-0000-0000-0000-000000000000}"/>
          </ac:spMkLst>
        </pc:spChg>
        <pc:spChg chg="del">
          <ac:chgData name="Alejandro" userId="d318735d-b8e5-4f1a-b3a1-33090e35db06" providerId="ADAL" clId="{F5B953ED-52A5-4DDC-B605-44D8BD85C330}" dt="2021-02-14T19:54:01.215" v="11090" actId="21"/>
          <ac:spMkLst>
            <pc:docMk/>
            <pc:sldMk cId="302440893" sldId="579"/>
            <ac:spMk id="916" creationId="{00000000-0000-0000-0000-000000000000}"/>
          </ac:spMkLst>
        </pc:spChg>
        <pc:spChg chg="del">
          <ac:chgData name="Alejandro" userId="d318735d-b8e5-4f1a-b3a1-33090e35db06" providerId="ADAL" clId="{F5B953ED-52A5-4DDC-B605-44D8BD85C330}" dt="2021-02-14T19:54:01.215" v="11090" actId="21"/>
          <ac:spMkLst>
            <pc:docMk/>
            <pc:sldMk cId="302440893" sldId="579"/>
            <ac:spMk id="917" creationId="{00000000-0000-0000-0000-000000000000}"/>
          </ac:spMkLst>
        </pc:spChg>
        <pc:spChg chg="del">
          <ac:chgData name="Alejandro" userId="d318735d-b8e5-4f1a-b3a1-33090e35db06" providerId="ADAL" clId="{F5B953ED-52A5-4DDC-B605-44D8BD85C330}" dt="2021-02-14T19:54:01.215" v="11090" actId="21"/>
          <ac:spMkLst>
            <pc:docMk/>
            <pc:sldMk cId="302440893" sldId="579"/>
            <ac:spMk id="918" creationId="{00000000-0000-0000-0000-000000000000}"/>
          </ac:spMkLst>
        </pc:spChg>
        <pc:picChg chg="add mod">
          <ac:chgData name="Alejandro" userId="d318735d-b8e5-4f1a-b3a1-33090e35db06" providerId="ADAL" clId="{F5B953ED-52A5-4DDC-B605-44D8BD85C330}" dt="2021-02-14T19:56:33.475" v="11144"/>
          <ac:picMkLst>
            <pc:docMk/>
            <pc:sldMk cId="302440893" sldId="579"/>
            <ac:picMk id="14" creationId="{6745B4DA-725F-420C-826E-0F75EB9918AC}"/>
          </ac:picMkLst>
        </pc:picChg>
        <pc:cxnChg chg="add mod">
          <ac:chgData name="Alejandro" userId="d318735d-b8e5-4f1a-b3a1-33090e35db06" providerId="ADAL" clId="{F5B953ED-52A5-4DDC-B605-44D8BD85C330}" dt="2021-02-14T19:56:33.475" v="11144"/>
          <ac:cxnSpMkLst>
            <pc:docMk/>
            <pc:sldMk cId="302440893" sldId="579"/>
            <ac:cxnSpMk id="19" creationId="{DDAA2588-3B5B-4D5F-97F9-C033B3F6273C}"/>
          </ac:cxnSpMkLst>
        </pc:cxnChg>
        <pc:cxnChg chg="del mod">
          <ac:chgData name="Alejandro" userId="d318735d-b8e5-4f1a-b3a1-33090e35db06" providerId="ADAL" clId="{F5B953ED-52A5-4DDC-B605-44D8BD85C330}" dt="2021-02-14T19:54:01.215" v="11090" actId="21"/>
          <ac:cxnSpMkLst>
            <pc:docMk/>
            <pc:sldMk cId="302440893" sldId="579"/>
            <ac:cxnSpMk id="915" creationId="{00000000-0000-0000-0000-000000000000}"/>
          </ac:cxnSpMkLst>
        </pc:cxnChg>
        <pc:cxnChg chg="del mod">
          <ac:chgData name="Alejandro" userId="d318735d-b8e5-4f1a-b3a1-33090e35db06" providerId="ADAL" clId="{F5B953ED-52A5-4DDC-B605-44D8BD85C330}" dt="2021-02-14T19:54:01.215" v="11090" actId="21"/>
          <ac:cxnSpMkLst>
            <pc:docMk/>
            <pc:sldMk cId="302440893" sldId="579"/>
            <ac:cxnSpMk id="919" creationId="{00000000-0000-0000-0000-000000000000}"/>
          </ac:cxnSpMkLst>
        </pc:cxnChg>
      </pc:sldChg>
      <pc:sldChg chg="new del">
        <pc:chgData name="Alejandro" userId="d318735d-b8e5-4f1a-b3a1-33090e35db06" providerId="ADAL" clId="{F5B953ED-52A5-4DDC-B605-44D8BD85C330}" dt="2021-02-14T19:47:50.564" v="11065" actId="680"/>
        <pc:sldMkLst>
          <pc:docMk/>
          <pc:sldMk cId="2086410422" sldId="579"/>
        </pc:sldMkLst>
      </pc:sldChg>
      <pc:sldChg chg="addSp modSp add mod setBg">
        <pc:chgData name="Alejandro" userId="d318735d-b8e5-4f1a-b3a1-33090e35db06" providerId="ADAL" clId="{F5B953ED-52A5-4DDC-B605-44D8BD85C330}" dt="2021-02-14T20:00:33.510" v="11176" actId="1076"/>
        <pc:sldMkLst>
          <pc:docMk/>
          <pc:sldMk cId="1667940172" sldId="580"/>
        </pc:sldMkLst>
        <pc:spChg chg="add">
          <ac:chgData name="Alejandro" userId="d318735d-b8e5-4f1a-b3a1-33090e35db06" providerId="ADAL" clId="{F5B953ED-52A5-4DDC-B605-44D8BD85C330}" dt="2021-02-14T19:57:54.446" v="11151" actId="26606"/>
          <ac:spMkLst>
            <pc:docMk/>
            <pc:sldMk cId="1667940172" sldId="580"/>
            <ac:spMk id="115" creationId="{1B15ED52-F352-441B-82BF-E0EA34836D08}"/>
          </ac:spMkLst>
        </pc:spChg>
        <pc:spChg chg="add">
          <ac:chgData name="Alejandro" userId="d318735d-b8e5-4f1a-b3a1-33090e35db06" providerId="ADAL" clId="{F5B953ED-52A5-4DDC-B605-44D8BD85C330}" dt="2021-02-14T19:57:54.446" v="11151" actId="26606"/>
          <ac:spMkLst>
            <pc:docMk/>
            <pc:sldMk cId="1667940172" sldId="580"/>
            <ac:spMk id="117" creationId="{3B2E3793-BFE6-45A2-9B7B-E18844431C99}"/>
          </ac:spMkLst>
        </pc:spChg>
        <pc:spChg chg="add">
          <ac:chgData name="Alejandro" userId="d318735d-b8e5-4f1a-b3a1-33090e35db06" providerId="ADAL" clId="{F5B953ED-52A5-4DDC-B605-44D8BD85C330}" dt="2021-02-14T19:57:54.446" v="11151" actId="26606"/>
          <ac:spMkLst>
            <pc:docMk/>
            <pc:sldMk cId="1667940172" sldId="580"/>
            <ac:spMk id="119" creationId="{BC4C4868-CB8F-4AF9-9CDB-8108F2C19B67}"/>
          </ac:spMkLst>
        </pc:spChg>
        <pc:spChg chg="add">
          <ac:chgData name="Alejandro" userId="d318735d-b8e5-4f1a-b3a1-33090e35db06" providerId="ADAL" clId="{F5B953ED-52A5-4DDC-B605-44D8BD85C330}" dt="2021-02-14T19:57:54.446" v="11151" actId="26606"/>
          <ac:spMkLst>
            <pc:docMk/>
            <pc:sldMk cId="1667940172" sldId="580"/>
            <ac:spMk id="121" creationId="{375E0459-6403-40CD-989D-56A4407CA12E}"/>
          </ac:spMkLst>
        </pc:spChg>
        <pc:spChg chg="add">
          <ac:chgData name="Alejandro" userId="d318735d-b8e5-4f1a-b3a1-33090e35db06" providerId="ADAL" clId="{F5B953ED-52A5-4DDC-B605-44D8BD85C330}" dt="2021-02-14T19:57:54.446" v="11151" actId="26606"/>
          <ac:spMkLst>
            <pc:docMk/>
            <pc:sldMk cId="1667940172" sldId="580"/>
            <ac:spMk id="123" creationId="{53E5B1A8-3AC9-4BD1-9BBC-78CA94F2D1BA}"/>
          </ac:spMkLst>
        </pc:spChg>
        <pc:spChg chg="mod">
          <ac:chgData name="Alejandro" userId="d318735d-b8e5-4f1a-b3a1-33090e35db06" providerId="ADAL" clId="{F5B953ED-52A5-4DDC-B605-44D8BD85C330}" dt="2021-02-14T19:57:54.446" v="11151" actId="26606"/>
          <ac:spMkLst>
            <pc:docMk/>
            <pc:sldMk cId="1667940172" sldId="580"/>
            <ac:spMk id="936" creationId="{00000000-0000-0000-0000-000000000000}"/>
          </ac:spMkLst>
        </pc:spChg>
        <pc:spChg chg="mod">
          <ac:chgData name="Alejandro" userId="d318735d-b8e5-4f1a-b3a1-33090e35db06" providerId="ADAL" clId="{F5B953ED-52A5-4DDC-B605-44D8BD85C330}" dt="2021-02-14T19:59:52.347" v="11170" actId="790"/>
          <ac:spMkLst>
            <pc:docMk/>
            <pc:sldMk cId="1667940172" sldId="580"/>
            <ac:spMk id="937" creationId="{00000000-0000-0000-0000-000000000000}"/>
          </ac:spMkLst>
        </pc:spChg>
        <pc:spChg chg="mod">
          <ac:chgData name="Alejandro" userId="d318735d-b8e5-4f1a-b3a1-33090e35db06" providerId="ADAL" clId="{F5B953ED-52A5-4DDC-B605-44D8BD85C330}" dt="2021-02-14T20:00:23.548" v="11174" actId="1076"/>
          <ac:spMkLst>
            <pc:docMk/>
            <pc:sldMk cId="1667940172" sldId="580"/>
            <ac:spMk id="938" creationId="{00000000-0000-0000-0000-000000000000}"/>
          </ac:spMkLst>
        </pc:spChg>
        <pc:spChg chg="mod">
          <ac:chgData name="Alejandro" userId="d318735d-b8e5-4f1a-b3a1-33090e35db06" providerId="ADAL" clId="{F5B953ED-52A5-4DDC-B605-44D8BD85C330}" dt="2021-02-14T20:00:33.510" v="11176" actId="1076"/>
          <ac:spMkLst>
            <pc:docMk/>
            <pc:sldMk cId="1667940172" sldId="580"/>
            <ac:spMk id="939" creationId="{00000000-0000-0000-0000-000000000000}"/>
          </ac:spMkLst>
        </pc:spChg>
        <pc:spChg chg="mod">
          <ac:chgData name="Alejandro" userId="d318735d-b8e5-4f1a-b3a1-33090e35db06" providerId="ADAL" clId="{F5B953ED-52A5-4DDC-B605-44D8BD85C330}" dt="2021-02-14T19:58:27.863" v="11155" actId="1076"/>
          <ac:spMkLst>
            <pc:docMk/>
            <pc:sldMk cId="1667940172" sldId="580"/>
            <ac:spMk id="940" creationId="{00000000-0000-0000-0000-000000000000}"/>
          </ac:spMkLst>
        </pc:spChg>
        <pc:spChg chg="mod">
          <ac:chgData name="Alejandro" userId="d318735d-b8e5-4f1a-b3a1-33090e35db06" providerId="ADAL" clId="{F5B953ED-52A5-4DDC-B605-44D8BD85C330}" dt="2021-02-14T19:58:27.863" v="11155" actId="1076"/>
          <ac:spMkLst>
            <pc:docMk/>
            <pc:sldMk cId="1667940172" sldId="580"/>
            <ac:spMk id="941" creationId="{00000000-0000-0000-0000-000000000000}"/>
          </ac:spMkLst>
        </pc:spChg>
        <pc:spChg chg="mod">
          <ac:chgData name="Alejandro" userId="d318735d-b8e5-4f1a-b3a1-33090e35db06" providerId="ADAL" clId="{F5B953ED-52A5-4DDC-B605-44D8BD85C330}" dt="2021-02-14T19:58:27.863" v="11155" actId="1076"/>
          <ac:spMkLst>
            <pc:docMk/>
            <pc:sldMk cId="1667940172" sldId="580"/>
            <ac:spMk id="942" creationId="{00000000-0000-0000-0000-000000000000}"/>
          </ac:spMkLst>
        </pc:spChg>
      </pc:sldChg>
      <pc:sldChg chg="modSp add mod ord">
        <pc:chgData name="Alejandro" userId="d318735d-b8e5-4f1a-b3a1-33090e35db06" providerId="ADAL" clId="{F5B953ED-52A5-4DDC-B605-44D8BD85C330}" dt="2021-02-14T20:04:15.438" v="11279" actId="790"/>
        <pc:sldMkLst>
          <pc:docMk/>
          <pc:sldMk cId="2218263127" sldId="581"/>
        </pc:sldMkLst>
        <pc:spChg chg="mod">
          <ac:chgData name="Alejandro" userId="d318735d-b8e5-4f1a-b3a1-33090e35db06" providerId="ADAL" clId="{F5B953ED-52A5-4DDC-B605-44D8BD85C330}" dt="2021-02-14T20:02:11.791" v="11190" actId="20577"/>
          <ac:spMkLst>
            <pc:docMk/>
            <pc:sldMk cId="2218263127" sldId="581"/>
            <ac:spMk id="2" creationId="{73B0E13C-CAAB-43B5-97F1-B9727B6DFE53}"/>
          </ac:spMkLst>
        </pc:spChg>
        <pc:spChg chg="mod">
          <ac:chgData name="Alejandro" userId="d318735d-b8e5-4f1a-b3a1-33090e35db06" providerId="ADAL" clId="{F5B953ED-52A5-4DDC-B605-44D8BD85C330}" dt="2021-02-14T20:04:15.438" v="11279" actId="790"/>
          <ac:spMkLst>
            <pc:docMk/>
            <pc:sldMk cId="2218263127" sldId="581"/>
            <ac:spMk id="4" creationId="{31FE89B4-71B7-4B9D-A056-930FE853E585}"/>
          </ac:spMkLst>
        </pc:spChg>
      </pc:sldChg>
      <pc:sldChg chg="addSp delSp modSp add mod chgLayout">
        <pc:chgData name="Alejandro" userId="d318735d-b8e5-4f1a-b3a1-33090e35db06" providerId="ADAL" clId="{F5B953ED-52A5-4DDC-B605-44D8BD85C330}" dt="2021-02-14T20:20:07.561" v="11566" actId="20577"/>
        <pc:sldMkLst>
          <pc:docMk/>
          <pc:sldMk cId="205527752" sldId="582"/>
        </pc:sldMkLst>
        <pc:spChg chg="add mod ord">
          <ac:chgData name="Alejandro" userId="d318735d-b8e5-4f1a-b3a1-33090e35db06" providerId="ADAL" clId="{F5B953ED-52A5-4DDC-B605-44D8BD85C330}" dt="2021-02-14T20:20:07.561" v="11566" actId="20577"/>
          <ac:spMkLst>
            <pc:docMk/>
            <pc:sldMk cId="205527752" sldId="582"/>
            <ac:spMk id="6" creationId="{F9CEFB8B-26CD-4084-9969-D7189D8E1731}"/>
          </ac:spMkLst>
        </pc:spChg>
        <pc:spChg chg="del mod">
          <ac:chgData name="Alejandro" userId="d318735d-b8e5-4f1a-b3a1-33090e35db06" providerId="ADAL" clId="{F5B953ED-52A5-4DDC-B605-44D8BD85C330}" dt="2021-02-14T20:19:46.247" v="11553" actId="700"/>
          <ac:spMkLst>
            <pc:docMk/>
            <pc:sldMk cId="205527752" sldId="582"/>
            <ac:spMk id="977" creationId="{00000000-0000-0000-0000-000000000000}"/>
          </ac:spMkLst>
        </pc:spChg>
        <pc:spChg chg="del">
          <ac:chgData name="Alejandro" userId="d318735d-b8e5-4f1a-b3a1-33090e35db06" providerId="ADAL" clId="{F5B953ED-52A5-4DDC-B605-44D8BD85C330}" dt="2021-02-14T20:14:35.919" v="11504" actId="478"/>
          <ac:spMkLst>
            <pc:docMk/>
            <pc:sldMk cId="205527752" sldId="582"/>
            <ac:spMk id="978" creationId="{00000000-0000-0000-0000-000000000000}"/>
          </ac:spMkLst>
        </pc:spChg>
        <pc:spChg chg="mod">
          <ac:chgData name="Alejandro" userId="d318735d-b8e5-4f1a-b3a1-33090e35db06" providerId="ADAL" clId="{F5B953ED-52A5-4DDC-B605-44D8BD85C330}" dt="2021-02-14T20:14:50.286" v="11505" actId="1076"/>
          <ac:spMkLst>
            <pc:docMk/>
            <pc:sldMk cId="205527752" sldId="582"/>
            <ac:spMk id="979" creationId="{00000000-0000-0000-0000-000000000000}"/>
          </ac:spMkLst>
        </pc:spChg>
        <pc:spChg chg="mod">
          <ac:chgData name="Alejandro" userId="d318735d-b8e5-4f1a-b3a1-33090e35db06" providerId="ADAL" clId="{F5B953ED-52A5-4DDC-B605-44D8BD85C330}" dt="2021-02-14T20:14:50.286" v="11505" actId="1076"/>
          <ac:spMkLst>
            <pc:docMk/>
            <pc:sldMk cId="205527752" sldId="582"/>
            <ac:spMk id="980" creationId="{00000000-0000-0000-0000-000000000000}"/>
          </ac:spMkLst>
        </pc:spChg>
        <pc:spChg chg="mod">
          <ac:chgData name="Alejandro" userId="d318735d-b8e5-4f1a-b3a1-33090e35db06" providerId="ADAL" clId="{F5B953ED-52A5-4DDC-B605-44D8BD85C330}" dt="2021-02-14T20:15:17.131" v="11506" actId="1076"/>
          <ac:spMkLst>
            <pc:docMk/>
            <pc:sldMk cId="205527752" sldId="582"/>
            <ac:spMk id="982" creationId="{00000000-0000-0000-0000-000000000000}"/>
          </ac:spMkLst>
        </pc:spChg>
        <pc:spChg chg="mod">
          <ac:chgData name="Alejandro" userId="d318735d-b8e5-4f1a-b3a1-33090e35db06" providerId="ADAL" clId="{F5B953ED-52A5-4DDC-B605-44D8BD85C330}" dt="2021-02-14T20:15:37.035" v="11509" actId="14100"/>
          <ac:spMkLst>
            <pc:docMk/>
            <pc:sldMk cId="205527752" sldId="582"/>
            <ac:spMk id="984" creationId="{00000000-0000-0000-0000-000000000000}"/>
          </ac:spMkLst>
        </pc:spChg>
        <pc:cxnChg chg="mod">
          <ac:chgData name="Alejandro" userId="d318735d-b8e5-4f1a-b3a1-33090e35db06" providerId="ADAL" clId="{F5B953ED-52A5-4DDC-B605-44D8BD85C330}" dt="2021-02-14T20:15:17.131" v="11506" actId="1076"/>
          <ac:cxnSpMkLst>
            <pc:docMk/>
            <pc:sldMk cId="205527752" sldId="582"/>
            <ac:cxnSpMk id="981" creationId="{00000000-0000-0000-0000-000000000000}"/>
          </ac:cxnSpMkLst>
        </pc:cxnChg>
        <pc:cxnChg chg="mod">
          <ac:chgData name="Alejandro" userId="d318735d-b8e5-4f1a-b3a1-33090e35db06" providerId="ADAL" clId="{F5B953ED-52A5-4DDC-B605-44D8BD85C330}" dt="2021-02-14T20:15:37.035" v="11509" actId="14100"/>
          <ac:cxnSpMkLst>
            <pc:docMk/>
            <pc:sldMk cId="205527752" sldId="582"/>
            <ac:cxnSpMk id="983" creationId="{00000000-0000-0000-0000-000000000000}"/>
          </ac:cxnSpMkLst>
        </pc:cxnChg>
      </pc:sldChg>
      <pc:sldChg chg="addSp delSp modSp new mod modClrScheme chgLayout">
        <pc:chgData name="Alejandro" userId="d318735d-b8e5-4f1a-b3a1-33090e35db06" providerId="ADAL" clId="{F5B953ED-52A5-4DDC-B605-44D8BD85C330}" dt="2021-02-14T21:21:56.503" v="12568" actId="20577"/>
        <pc:sldMkLst>
          <pc:docMk/>
          <pc:sldMk cId="1194888555" sldId="583"/>
        </pc:sldMkLst>
        <pc:spChg chg="del mod ord">
          <ac:chgData name="Alejandro" userId="d318735d-b8e5-4f1a-b3a1-33090e35db06" providerId="ADAL" clId="{F5B953ED-52A5-4DDC-B605-44D8BD85C330}" dt="2021-02-14T20:18:50.143" v="11511" actId="700"/>
          <ac:spMkLst>
            <pc:docMk/>
            <pc:sldMk cId="1194888555" sldId="583"/>
            <ac:spMk id="2" creationId="{A3C84684-9D22-4D44-85D4-8989935E5F33}"/>
          </ac:spMkLst>
        </pc:spChg>
        <pc:spChg chg="del">
          <ac:chgData name="Alejandro" userId="d318735d-b8e5-4f1a-b3a1-33090e35db06" providerId="ADAL" clId="{F5B953ED-52A5-4DDC-B605-44D8BD85C330}" dt="2021-02-14T20:18:50.143" v="11511" actId="700"/>
          <ac:spMkLst>
            <pc:docMk/>
            <pc:sldMk cId="1194888555" sldId="583"/>
            <ac:spMk id="3" creationId="{7351ACA8-2BED-4456-A0E9-208753E8659A}"/>
          </ac:spMkLst>
        </pc:spChg>
        <pc:spChg chg="del">
          <ac:chgData name="Alejandro" userId="d318735d-b8e5-4f1a-b3a1-33090e35db06" providerId="ADAL" clId="{F5B953ED-52A5-4DDC-B605-44D8BD85C330}" dt="2021-02-14T20:18:50.143" v="11511" actId="700"/>
          <ac:spMkLst>
            <pc:docMk/>
            <pc:sldMk cId="1194888555" sldId="583"/>
            <ac:spMk id="4" creationId="{DC976083-5DF4-433B-B535-258F4EF0B64B}"/>
          </ac:spMkLst>
        </pc:spChg>
        <pc:spChg chg="add mod ord">
          <ac:chgData name="Alejandro" userId="d318735d-b8e5-4f1a-b3a1-33090e35db06" providerId="ADAL" clId="{F5B953ED-52A5-4DDC-B605-44D8BD85C330}" dt="2021-02-14T20:19:27.021" v="11551" actId="20577"/>
          <ac:spMkLst>
            <pc:docMk/>
            <pc:sldMk cId="1194888555" sldId="583"/>
            <ac:spMk id="5" creationId="{1C9B1A48-4386-44DD-A581-645E1CA36BD7}"/>
          </ac:spMkLst>
        </pc:spChg>
        <pc:spChg chg="add mod">
          <ac:chgData name="Alejandro" userId="d318735d-b8e5-4f1a-b3a1-33090e35db06" providerId="ADAL" clId="{F5B953ED-52A5-4DDC-B605-44D8BD85C330}" dt="2021-02-14T21:20:35.810" v="12515" actId="14100"/>
          <ac:spMkLst>
            <pc:docMk/>
            <pc:sldMk cId="1194888555" sldId="583"/>
            <ac:spMk id="6" creationId="{0DD21D0A-A59D-4968-AE8A-9A1FD0F740B3}"/>
          </ac:spMkLst>
        </pc:spChg>
        <pc:spChg chg="add mod">
          <ac:chgData name="Alejandro" userId="d318735d-b8e5-4f1a-b3a1-33090e35db06" providerId="ADAL" clId="{F5B953ED-52A5-4DDC-B605-44D8BD85C330}" dt="2021-02-14T21:21:56.503" v="12568" actId="20577"/>
          <ac:spMkLst>
            <pc:docMk/>
            <pc:sldMk cId="1194888555" sldId="583"/>
            <ac:spMk id="7" creationId="{5D4B191E-DE23-47A1-AB75-96F77A4ABEEF}"/>
          </ac:spMkLst>
        </pc:spChg>
      </pc:sldChg>
      <pc:sldChg chg="modSp add mod ord">
        <pc:chgData name="Alejandro" userId="d318735d-b8e5-4f1a-b3a1-33090e35db06" providerId="ADAL" clId="{F5B953ED-52A5-4DDC-B605-44D8BD85C330}" dt="2021-02-14T21:41:06.432" v="12900" actId="313"/>
        <pc:sldMkLst>
          <pc:docMk/>
          <pc:sldMk cId="3892813002" sldId="584"/>
        </pc:sldMkLst>
        <pc:spChg chg="mod">
          <ac:chgData name="Alejandro" userId="d318735d-b8e5-4f1a-b3a1-33090e35db06" providerId="ADAL" clId="{F5B953ED-52A5-4DDC-B605-44D8BD85C330}" dt="2021-02-14T21:38:01.919" v="12746" actId="20577"/>
          <ac:spMkLst>
            <pc:docMk/>
            <pc:sldMk cId="3892813002" sldId="584"/>
            <ac:spMk id="2" creationId="{73B0E13C-CAAB-43B5-97F1-B9727B6DFE53}"/>
          </ac:spMkLst>
        </pc:spChg>
        <pc:spChg chg="mod">
          <ac:chgData name="Alejandro" userId="d318735d-b8e5-4f1a-b3a1-33090e35db06" providerId="ADAL" clId="{F5B953ED-52A5-4DDC-B605-44D8BD85C330}" dt="2021-02-14T21:41:06.432" v="12900" actId="313"/>
          <ac:spMkLst>
            <pc:docMk/>
            <pc:sldMk cId="3892813002" sldId="584"/>
            <ac:spMk id="4" creationId="{31FE89B4-71B7-4B9D-A056-930FE853E585}"/>
          </ac:spMkLst>
        </pc:spChg>
      </pc:sldChg>
      <pc:sldChg chg="addSp delSp modSp new mod modClrScheme chgLayout">
        <pc:chgData name="Alejandro" userId="d318735d-b8e5-4f1a-b3a1-33090e35db06" providerId="ADAL" clId="{F5B953ED-52A5-4DDC-B605-44D8BD85C330}" dt="2021-02-14T21:41:51.516" v="12939" actId="20577"/>
        <pc:sldMkLst>
          <pc:docMk/>
          <pc:sldMk cId="1842733966" sldId="585"/>
        </pc:sldMkLst>
        <pc:spChg chg="del mod ord">
          <ac:chgData name="Alejandro" userId="d318735d-b8e5-4f1a-b3a1-33090e35db06" providerId="ADAL" clId="{F5B953ED-52A5-4DDC-B605-44D8BD85C330}" dt="2021-02-14T21:41:28.662" v="12902" actId="700"/>
          <ac:spMkLst>
            <pc:docMk/>
            <pc:sldMk cId="1842733966" sldId="585"/>
            <ac:spMk id="2" creationId="{63A5A8CD-9D8F-459F-AFBE-B759239F3282}"/>
          </ac:spMkLst>
        </pc:spChg>
        <pc:spChg chg="del">
          <ac:chgData name="Alejandro" userId="d318735d-b8e5-4f1a-b3a1-33090e35db06" providerId="ADAL" clId="{F5B953ED-52A5-4DDC-B605-44D8BD85C330}" dt="2021-02-14T21:41:28.662" v="12902" actId="700"/>
          <ac:spMkLst>
            <pc:docMk/>
            <pc:sldMk cId="1842733966" sldId="585"/>
            <ac:spMk id="3" creationId="{444E463D-9C77-470B-A657-7A5808CA615B}"/>
          </ac:spMkLst>
        </pc:spChg>
        <pc:spChg chg="del">
          <ac:chgData name="Alejandro" userId="d318735d-b8e5-4f1a-b3a1-33090e35db06" providerId="ADAL" clId="{F5B953ED-52A5-4DDC-B605-44D8BD85C330}" dt="2021-02-14T21:41:28.662" v="12902" actId="700"/>
          <ac:spMkLst>
            <pc:docMk/>
            <pc:sldMk cId="1842733966" sldId="585"/>
            <ac:spMk id="4" creationId="{A366F4CC-8E91-4792-8631-6066330FCF20}"/>
          </ac:spMkLst>
        </pc:spChg>
        <pc:spChg chg="add mod ord">
          <ac:chgData name="Alejandro" userId="d318735d-b8e5-4f1a-b3a1-33090e35db06" providerId="ADAL" clId="{F5B953ED-52A5-4DDC-B605-44D8BD85C330}" dt="2021-02-14T21:41:51.516" v="12939" actId="20577"/>
          <ac:spMkLst>
            <pc:docMk/>
            <pc:sldMk cId="1842733966" sldId="585"/>
            <ac:spMk id="5" creationId="{28EDFB88-21C6-4498-BA47-A1F1FEE36766}"/>
          </ac:spMkLst>
        </pc:spChg>
      </pc:sldChg>
      <pc:sldChg chg="modSp add mod ord">
        <pc:chgData name="Alejandro" userId="d318735d-b8e5-4f1a-b3a1-33090e35db06" providerId="ADAL" clId="{F5B953ED-52A5-4DDC-B605-44D8BD85C330}" dt="2021-02-14T21:45:08.490" v="13148" actId="20577"/>
        <pc:sldMkLst>
          <pc:docMk/>
          <pc:sldMk cId="1905926849" sldId="586"/>
        </pc:sldMkLst>
        <pc:spChg chg="mod">
          <ac:chgData name="Alejandro" userId="d318735d-b8e5-4f1a-b3a1-33090e35db06" providerId="ADAL" clId="{F5B953ED-52A5-4DDC-B605-44D8BD85C330}" dt="2021-02-14T21:45:08.490" v="13148" actId="20577"/>
          <ac:spMkLst>
            <pc:docMk/>
            <pc:sldMk cId="1905926849" sldId="586"/>
            <ac:spMk id="4" creationId="{31FE89B4-71B7-4B9D-A056-930FE853E585}"/>
          </ac:spMkLst>
        </pc:spChg>
      </pc:sldChg>
      <pc:sldChg chg="addSp delSp modSp add mod ord modClrScheme chgLayout">
        <pc:chgData name="Alejandro" userId="d318735d-b8e5-4f1a-b3a1-33090e35db06" providerId="ADAL" clId="{F5B953ED-52A5-4DDC-B605-44D8BD85C330}" dt="2021-02-14T21:48:27.259" v="13180"/>
        <pc:sldMkLst>
          <pc:docMk/>
          <pc:sldMk cId="114727905" sldId="587"/>
        </pc:sldMkLst>
        <pc:spChg chg="add mod ord">
          <ac:chgData name="Alejandro" userId="d318735d-b8e5-4f1a-b3a1-33090e35db06" providerId="ADAL" clId="{F5B953ED-52A5-4DDC-B605-44D8BD85C330}" dt="2021-02-14T21:47:56.354" v="13178"/>
          <ac:spMkLst>
            <pc:docMk/>
            <pc:sldMk cId="114727905" sldId="587"/>
            <ac:spMk id="2" creationId="{2F4188CB-28BE-4796-A90D-26D1D6E79615}"/>
          </ac:spMkLst>
        </pc:spChg>
        <pc:spChg chg="del mod ord">
          <ac:chgData name="Alejandro" userId="d318735d-b8e5-4f1a-b3a1-33090e35db06" providerId="ADAL" clId="{F5B953ED-52A5-4DDC-B605-44D8BD85C330}" dt="2021-02-14T21:47:52.980" v="13177" actId="700"/>
          <ac:spMkLst>
            <pc:docMk/>
            <pc:sldMk cId="114727905" sldId="587"/>
            <ac:spMk id="1071" creationId="{00000000-0000-0000-0000-000000000000}"/>
          </ac:spMkLst>
        </pc:spChg>
        <pc:spChg chg="mod ord">
          <ac:chgData name="Alejandro" userId="d318735d-b8e5-4f1a-b3a1-33090e35db06" providerId="ADAL" clId="{F5B953ED-52A5-4DDC-B605-44D8BD85C330}" dt="2021-02-14T21:47:52.980" v="13177" actId="700"/>
          <ac:spMkLst>
            <pc:docMk/>
            <pc:sldMk cId="114727905" sldId="587"/>
            <ac:spMk id="1072" creationId="{00000000-0000-0000-0000-000000000000}"/>
          </ac:spMkLst>
        </pc:spChg>
        <pc:spChg chg="del mod">
          <ac:chgData name="Alejandro" userId="d318735d-b8e5-4f1a-b3a1-33090e35db06" providerId="ADAL" clId="{F5B953ED-52A5-4DDC-B605-44D8BD85C330}" dt="2021-02-14T21:46:42.758" v="13169" actId="478"/>
          <ac:spMkLst>
            <pc:docMk/>
            <pc:sldMk cId="114727905" sldId="587"/>
            <ac:spMk id="1073" creationId="{00000000-0000-0000-0000-000000000000}"/>
          </ac:spMkLst>
        </pc:spChg>
        <pc:cxnChg chg="del mod">
          <ac:chgData name="Alejandro" userId="d318735d-b8e5-4f1a-b3a1-33090e35db06" providerId="ADAL" clId="{F5B953ED-52A5-4DDC-B605-44D8BD85C330}" dt="2021-02-14T21:46:45.712" v="13170" actId="478"/>
          <ac:cxnSpMkLst>
            <pc:docMk/>
            <pc:sldMk cId="114727905" sldId="587"/>
            <ac:cxnSpMk id="1074" creationId="{00000000-0000-0000-0000-000000000000}"/>
          </ac:cxnSpMkLst>
        </pc:cxnChg>
      </pc:sldChg>
      <pc:sldChg chg="addSp delSp modSp new mod setBg modClrScheme chgLayout">
        <pc:chgData name="Alejandro" userId="d318735d-b8e5-4f1a-b3a1-33090e35db06" providerId="ADAL" clId="{F5B953ED-52A5-4DDC-B605-44D8BD85C330}" dt="2021-02-14T22:37:08.448" v="13540" actId="403"/>
        <pc:sldMkLst>
          <pc:docMk/>
          <pc:sldMk cId="2881927405" sldId="588"/>
        </pc:sldMkLst>
        <pc:spChg chg="mod ord">
          <ac:chgData name="Alejandro" userId="d318735d-b8e5-4f1a-b3a1-33090e35db06" providerId="ADAL" clId="{F5B953ED-52A5-4DDC-B605-44D8BD85C330}" dt="2021-02-14T22:06:37.849" v="13262" actId="26606"/>
          <ac:spMkLst>
            <pc:docMk/>
            <pc:sldMk cId="2881927405" sldId="588"/>
            <ac:spMk id="2" creationId="{04912E52-3042-46D0-8E73-0C0B94BA9D15}"/>
          </ac:spMkLst>
        </pc:spChg>
        <pc:spChg chg="del">
          <ac:chgData name="Alejandro" userId="d318735d-b8e5-4f1a-b3a1-33090e35db06" providerId="ADAL" clId="{F5B953ED-52A5-4DDC-B605-44D8BD85C330}" dt="2021-02-14T22:04:41.619" v="13217" actId="700"/>
          <ac:spMkLst>
            <pc:docMk/>
            <pc:sldMk cId="2881927405" sldId="588"/>
            <ac:spMk id="3" creationId="{FD1A8C55-58AB-4BA6-9605-029A82FB4D01}"/>
          </ac:spMkLst>
        </pc:spChg>
        <pc:spChg chg="add del mod ord">
          <ac:chgData name="Alejandro" userId="d318735d-b8e5-4f1a-b3a1-33090e35db06" providerId="ADAL" clId="{F5B953ED-52A5-4DDC-B605-44D8BD85C330}" dt="2021-02-14T22:04:47.218" v="13218" actId="700"/>
          <ac:spMkLst>
            <pc:docMk/>
            <pc:sldMk cId="2881927405" sldId="588"/>
            <ac:spMk id="4" creationId="{2F7891EA-93BD-49A6-911E-6EABDC2AFE8C}"/>
          </ac:spMkLst>
        </pc:spChg>
        <pc:spChg chg="add mod ord">
          <ac:chgData name="Alejandro" userId="d318735d-b8e5-4f1a-b3a1-33090e35db06" providerId="ADAL" clId="{F5B953ED-52A5-4DDC-B605-44D8BD85C330}" dt="2021-02-14T22:37:08.448" v="13540" actId="403"/>
          <ac:spMkLst>
            <pc:docMk/>
            <pc:sldMk cId="2881927405" sldId="588"/>
            <ac:spMk id="5" creationId="{B439B76B-7BC5-4FB5-A009-E280E72B8CF7}"/>
          </ac:spMkLst>
        </pc:spChg>
        <pc:spChg chg="add del mod">
          <ac:chgData name="Alejandro" userId="d318735d-b8e5-4f1a-b3a1-33090e35db06" providerId="ADAL" clId="{F5B953ED-52A5-4DDC-B605-44D8BD85C330}" dt="2021-02-14T22:35:42.291" v="13525"/>
          <ac:spMkLst>
            <pc:docMk/>
            <pc:sldMk cId="2881927405" sldId="588"/>
            <ac:spMk id="10" creationId="{82F802BC-312F-4123-B05E-758C19A37B71}"/>
          </ac:spMkLst>
        </pc:spChg>
        <pc:spChg chg="add">
          <ac:chgData name="Alejandro" userId="d318735d-b8e5-4f1a-b3a1-33090e35db06" providerId="ADAL" clId="{F5B953ED-52A5-4DDC-B605-44D8BD85C330}" dt="2021-02-14T22:06:37.849" v="13262" actId="26606"/>
          <ac:spMkLst>
            <pc:docMk/>
            <pc:sldMk cId="2881927405" sldId="588"/>
            <ac:spMk id="11" creationId="{2C61293E-6EBE-43EF-A52C-9BEBFD7679D4}"/>
          </ac:spMkLst>
        </pc:spChg>
        <pc:spChg chg="add">
          <ac:chgData name="Alejandro" userId="d318735d-b8e5-4f1a-b3a1-33090e35db06" providerId="ADAL" clId="{F5B953ED-52A5-4DDC-B605-44D8BD85C330}" dt="2021-02-14T22:06:37.849" v="13262" actId="26606"/>
          <ac:spMkLst>
            <pc:docMk/>
            <pc:sldMk cId="2881927405" sldId="588"/>
            <ac:spMk id="13" creationId="{21540236-BFD5-4A9D-8840-4703E7F76825}"/>
          </ac:spMkLst>
        </pc:spChg>
        <pc:picChg chg="add">
          <ac:chgData name="Alejandro" userId="d318735d-b8e5-4f1a-b3a1-33090e35db06" providerId="ADAL" clId="{F5B953ED-52A5-4DDC-B605-44D8BD85C330}" dt="2021-02-14T22:06:37.849" v="13262" actId="26606"/>
          <ac:picMkLst>
            <pc:docMk/>
            <pc:sldMk cId="2881927405" sldId="588"/>
            <ac:picMk id="7" creationId="{D9688569-6193-4303-94EB-1D6EFB4A6C1D}"/>
          </ac:picMkLst>
        </pc:picChg>
      </pc:sldChg>
      <pc:sldChg chg="addSp delSp modSp new mod setBg">
        <pc:chgData name="Alejandro" userId="d318735d-b8e5-4f1a-b3a1-33090e35db06" providerId="ADAL" clId="{F5B953ED-52A5-4DDC-B605-44D8BD85C330}" dt="2021-02-14T22:36:39.100" v="13536"/>
        <pc:sldMkLst>
          <pc:docMk/>
          <pc:sldMk cId="3629391049" sldId="589"/>
        </pc:sldMkLst>
        <pc:spChg chg="mod">
          <ac:chgData name="Alejandro" userId="d318735d-b8e5-4f1a-b3a1-33090e35db06" providerId="ADAL" clId="{F5B953ED-52A5-4DDC-B605-44D8BD85C330}" dt="2021-02-14T22:06:49.540" v="13263" actId="26606"/>
          <ac:spMkLst>
            <pc:docMk/>
            <pc:sldMk cId="3629391049" sldId="589"/>
            <ac:spMk id="2" creationId="{5AE6DA72-825C-4859-AAD3-1F74889DB511}"/>
          </ac:spMkLst>
        </pc:spChg>
        <pc:spChg chg="del mod">
          <ac:chgData name="Alejandro" userId="d318735d-b8e5-4f1a-b3a1-33090e35db06" providerId="ADAL" clId="{F5B953ED-52A5-4DDC-B605-44D8BD85C330}" dt="2021-02-14T22:06:49.540" v="13263" actId="26606"/>
          <ac:spMkLst>
            <pc:docMk/>
            <pc:sldMk cId="3629391049" sldId="589"/>
            <ac:spMk id="3" creationId="{68F1CB1E-F34B-4D6C-AA0F-6909B0B1BB07}"/>
          </ac:spMkLst>
        </pc:spChg>
        <pc:graphicFrameChg chg="add mod">
          <ac:chgData name="Alejandro" userId="d318735d-b8e5-4f1a-b3a1-33090e35db06" providerId="ADAL" clId="{F5B953ED-52A5-4DDC-B605-44D8BD85C330}" dt="2021-02-14T22:36:39.100" v="13536"/>
          <ac:graphicFrameMkLst>
            <pc:docMk/>
            <pc:sldMk cId="3629391049" sldId="589"/>
            <ac:graphicFrameMk id="5" creationId="{FDB6F598-3843-4EC0-96E1-800BCF49835A}"/>
          </ac:graphicFrameMkLst>
        </pc:graphicFrameChg>
        <pc:picChg chg="add">
          <ac:chgData name="Alejandro" userId="d318735d-b8e5-4f1a-b3a1-33090e35db06" providerId="ADAL" clId="{F5B953ED-52A5-4DDC-B605-44D8BD85C330}" dt="2021-02-14T22:06:49.540" v="13263" actId="26606"/>
          <ac:picMkLst>
            <pc:docMk/>
            <pc:sldMk cId="3629391049" sldId="589"/>
            <ac:picMk id="6" creationId="{C029C991-6829-42C6-AA0D-E8245C4CFD60}"/>
          </ac:picMkLst>
        </pc:picChg>
        <pc:cxnChg chg="add">
          <ac:chgData name="Alejandro" userId="d318735d-b8e5-4f1a-b3a1-33090e35db06" providerId="ADAL" clId="{F5B953ED-52A5-4DDC-B605-44D8BD85C330}" dt="2021-02-14T22:06:49.540" v="13263" actId="26606"/>
          <ac:cxnSpMkLst>
            <pc:docMk/>
            <pc:sldMk cId="3629391049" sldId="589"/>
            <ac:cxnSpMk id="10" creationId="{A7F400EE-A8A5-48AF-B4D6-291B52C6F0B0}"/>
          </ac:cxnSpMkLst>
        </pc:cxnChg>
      </pc:sldChg>
      <pc:sldChg chg="addSp delSp modSp new mod modClrScheme chgLayout">
        <pc:chgData name="Alejandro" userId="d318735d-b8e5-4f1a-b3a1-33090e35db06" providerId="ADAL" clId="{F5B953ED-52A5-4DDC-B605-44D8BD85C330}" dt="2021-02-14T22:19:23.370" v="13422" actId="20577"/>
        <pc:sldMkLst>
          <pc:docMk/>
          <pc:sldMk cId="1585704988" sldId="590"/>
        </pc:sldMkLst>
        <pc:spChg chg="del mod ord">
          <ac:chgData name="Alejandro" userId="d318735d-b8e5-4f1a-b3a1-33090e35db06" providerId="ADAL" clId="{F5B953ED-52A5-4DDC-B605-44D8BD85C330}" dt="2021-02-14T22:19:03.922" v="13395" actId="700"/>
          <ac:spMkLst>
            <pc:docMk/>
            <pc:sldMk cId="1585704988" sldId="590"/>
            <ac:spMk id="2" creationId="{AFEE6A1B-FDD8-47F6-BC3D-B0DC543DF2D8}"/>
          </ac:spMkLst>
        </pc:spChg>
        <pc:spChg chg="del mod ord">
          <ac:chgData name="Alejandro" userId="d318735d-b8e5-4f1a-b3a1-33090e35db06" providerId="ADAL" clId="{F5B953ED-52A5-4DDC-B605-44D8BD85C330}" dt="2021-02-14T22:19:03.922" v="13395" actId="700"/>
          <ac:spMkLst>
            <pc:docMk/>
            <pc:sldMk cId="1585704988" sldId="590"/>
            <ac:spMk id="3" creationId="{10C0F266-AB38-42C9-9E9E-4191E6D210D5}"/>
          </ac:spMkLst>
        </pc:spChg>
        <pc:spChg chg="add mod ord">
          <ac:chgData name="Alejandro" userId="d318735d-b8e5-4f1a-b3a1-33090e35db06" providerId="ADAL" clId="{F5B953ED-52A5-4DDC-B605-44D8BD85C330}" dt="2021-02-14T22:19:23.370" v="13422" actId="20577"/>
          <ac:spMkLst>
            <pc:docMk/>
            <pc:sldMk cId="1585704988" sldId="590"/>
            <ac:spMk id="4" creationId="{6351B03D-961A-4638-9FEF-CAF8350C6971}"/>
          </ac:spMkLst>
        </pc:spChg>
        <pc:spChg chg="add mod ord">
          <ac:chgData name="Alejandro" userId="d318735d-b8e5-4f1a-b3a1-33090e35db06" providerId="ADAL" clId="{F5B953ED-52A5-4DDC-B605-44D8BD85C330}" dt="2021-02-14T22:19:03.922" v="13395" actId="700"/>
          <ac:spMkLst>
            <pc:docMk/>
            <pc:sldMk cId="1585704988" sldId="590"/>
            <ac:spMk id="5" creationId="{702DEE0A-8B5E-42A8-90D0-4F879BD180F2}"/>
          </ac:spMkLst>
        </pc:spChg>
      </pc:sldChg>
      <pc:sldChg chg="add ord">
        <pc:chgData name="Alejandro" userId="d318735d-b8e5-4f1a-b3a1-33090e35db06" providerId="ADAL" clId="{F5B953ED-52A5-4DDC-B605-44D8BD85C330}" dt="2021-02-14T22:20:53.397" v="13432"/>
        <pc:sldMkLst>
          <pc:docMk/>
          <pc:sldMk cId="2031481649" sldId="591"/>
        </pc:sldMkLst>
      </pc:sldChg>
      <pc:sldChg chg="modSp add mod ord">
        <pc:chgData name="Alejandro" userId="d318735d-b8e5-4f1a-b3a1-33090e35db06" providerId="ADAL" clId="{F5B953ED-52A5-4DDC-B605-44D8BD85C330}" dt="2021-02-16T14:24:28.218" v="13563" actId="6549"/>
        <pc:sldMkLst>
          <pc:docMk/>
          <pc:sldMk cId="2172103821" sldId="592"/>
        </pc:sldMkLst>
        <pc:spChg chg="mod">
          <ac:chgData name="Alejandro" userId="d318735d-b8e5-4f1a-b3a1-33090e35db06" providerId="ADAL" clId="{F5B953ED-52A5-4DDC-B605-44D8BD85C330}" dt="2021-02-16T14:24:28.218" v="13563" actId="6549"/>
          <ac:spMkLst>
            <pc:docMk/>
            <pc:sldMk cId="2172103821" sldId="592"/>
            <ac:spMk id="5" creationId="{339818F0-DA68-44ED-BDF7-B3DECE3749BF}"/>
          </ac:spMkLst>
        </pc:spChg>
        <pc:spChg chg="mod">
          <ac:chgData name="Alejandro" userId="d318735d-b8e5-4f1a-b3a1-33090e35db06" providerId="ADAL" clId="{F5B953ED-52A5-4DDC-B605-44D8BD85C330}" dt="2021-02-16T14:02:49.892" v="13551" actId="6549"/>
          <ac:spMkLst>
            <pc:docMk/>
            <pc:sldMk cId="2172103821" sldId="592"/>
            <ac:spMk id="6" creationId="{C34FB62E-2971-4803-835F-FBF4686A302A}"/>
          </ac:spMkLst>
        </pc:spChg>
      </pc:sldChg>
      <pc:sldMasterChg chg="addSldLayout delSldLayout modSldLayout">
        <pc:chgData name="Alejandro" userId="d318735d-b8e5-4f1a-b3a1-33090e35db06" providerId="ADAL" clId="{F5B953ED-52A5-4DDC-B605-44D8BD85C330}" dt="2021-02-14T16:17:23.563" v="8436" actId="5793"/>
        <pc:sldMasterMkLst>
          <pc:docMk/>
          <pc:sldMasterMk cId="3541852311" sldId="2147483648"/>
        </pc:sldMasterMkLst>
        <pc:sldLayoutChg chg="addSp delSp modSp mod">
          <pc:chgData name="Alejandro" userId="d318735d-b8e5-4f1a-b3a1-33090e35db06" providerId="ADAL" clId="{F5B953ED-52A5-4DDC-B605-44D8BD85C330}" dt="2021-02-14T12:48:41.275" v="8020"/>
          <pc:sldLayoutMkLst>
            <pc:docMk/>
            <pc:sldMasterMk cId="3541852311" sldId="2147483648"/>
            <pc:sldLayoutMk cId="1022618180" sldId="2147483661"/>
          </pc:sldLayoutMkLst>
          <pc:spChg chg="add mod">
            <ac:chgData name="Alejandro" userId="d318735d-b8e5-4f1a-b3a1-33090e35db06" providerId="ADAL" clId="{F5B953ED-52A5-4DDC-B605-44D8BD85C330}" dt="2021-02-14T12:48:41.275" v="8020"/>
            <ac:spMkLst>
              <pc:docMk/>
              <pc:sldMasterMk cId="3541852311" sldId="2147483648"/>
              <pc:sldLayoutMk cId="1022618180" sldId="2147483661"/>
              <ac:spMk id="5" creationId="{73179880-C01A-4CFD-9B67-043163F6B344}"/>
            </ac:spMkLst>
          </pc:spChg>
          <pc:spChg chg="add mod">
            <ac:chgData name="Alejandro" userId="d318735d-b8e5-4f1a-b3a1-33090e35db06" providerId="ADAL" clId="{F5B953ED-52A5-4DDC-B605-44D8BD85C330}" dt="2021-02-14T12:48:41.275" v="8020"/>
            <ac:spMkLst>
              <pc:docMk/>
              <pc:sldMasterMk cId="3541852311" sldId="2147483648"/>
              <pc:sldLayoutMk cId="1022618180" sldId="2147483661"/>
              <ac:spMk id="6" creationId="{BF040456-672E-4494-A971-6A3EEC3496C1}"/>
            </ac:spMkLst>
          </pc:spChg>
          <pc:spChg chg="del">
            <ac:chgData name="Alejandro" userId="d318735d-b8e5-4f1a-b3a1-33090e35db06" providerId="ADAL" clId="{F5B953ED-52A5-4DDC-B605-44D8BD85C330}" dt="2021-02-14T12:48:40.562" v="8019" actId="478"/>
            <ac:spMkLst>
              <pc:docMk/>
              <pc:sldMasterMk cId="3541852311" sldId="2147483648"/>
              <pc:sldLayoutMk cId="1022618180" sldId="2147483661"/>
              <ac:spMk id="48" creationId="{00000000-0000-0000-0000-000000000000}"/>
            </ac:spMkLst>
          </pc:spChg>
          <pc:spChg chg="del">
            <ac:chgData name="Alejandro" userId="d318735d-b8e5-4f1a-b3a1-33090e35db06" providerId="ADAL" clId="{F5B953ED-52A5-4DDC-B605-44D8BD85C330}" dt="2021-02-14T12:48:40.562" v="8019" actId="478"/>
            <ac:spMkLst>
              <pc:docMk/>
              <pc:sldMasterMk cId="3541852311" sldId="2147483648"/>
              <pc:sldLayoutMk cId="1022618180" sldId="2147483661"/>
              <ac:spMk id="49" creationId="{00000000-0000-0000-0000-000000000000}"/>
            </ac:spMkLst>
          </pc:spChg>
        </pc:sldLayoutChg>
        <pc:sldLayoutChg chg="del">
          <pc:chgData name="Alejandro" userId="d318735d-b8e5-4f1a-b3a1-33090e35db06" providerId="ADAL" clId="{F5B953ED-52A5-4DDC-B605-44D8BD85C330}" dt="2021-02-13T10:15:25.738" v="22" actId="47"/>
          <pc:sldLayoutMkLst>
            <pc:docMk/>
            <pc:sldMasterMk cId="3541852311" sldId="2147483648"/>
            <pc:sldLayoutMk cId="4169795948" sldId="2147483661"/>
          </pc:sldLayoutMkLst>
        </pc:sldLayoutChg>
        <pc:sldLayoutChg chg="addSp delSp modSp new mod">
          <pc:chgData name="Alejandro" userId="d318735d-b8e5-4f1a-b3a1-33090e35db06" providerId="ADAL" clId="{F5B953ED-52A5-4DDC-B605-44D8BD85C330}" dt="2021-02-14T16:17:23.563" v="8436" actId="5793"/>
          <pc:sldLayoutMkLst>
            <pc:docMk/>
            <pc:sldMasterMk cId="3541852311" sldId="2147483648"/>
            <pc:sldLayoutMk cId="399977356" sldId="2147483673"/>
          </pc:sldLayoutMkLst>
          <pc:spChg chg="mod">
            <ac:chgData name="Alejandro" userId="d318735d-b8e5-4f1a-b3a1-33090e35db06" providerId="ADAL" clId="{F5B953ED-52A5-4DDC-B605-44D8BD85C330}" dt="2021-02-14T16:17:23.563" v="8436" actId="5793"/>
            <ac:spMkLst>
              <pc:docMk/>
              <pc:sldMasterMk cId="3541852311" sldId="2147483648"/>
              <pc:sldLayoutMk cId="399977356" sldId="2147483673"/>
              <ac:spMk id="2" creationId="{FFEB42B3-F694-4D1B-948B-7CA98C62E45E}"/>
            </ac:spMkLst>
          </pc:spChg>
          <pc:spChg chg="del">
            <ac:chgData name="Alejandro" userId="d318735d-b8e5-4f1a-b3a1-33090e35db06" providerId="ADAL" clId="{F5B953ED-52A5-4DDC-B605-44D8BD85C330}" dt="2021-02-14T16:16:25.709" v="8420" actId="478"/>
            <ac:spMkLst>
              <pc:docMk/>
              <pc:sldMasterMk cId="3541852311" sldId="2147483648"/>
              <pc:sldLayoutMk cId="399977356" sldId="2147483673"/>
              <ac:spMk id="3" creationId="{D34304AD-EBD6-401C-B402-0DF0573D06C5}"/>
            </ac:spMkLst>
          </pc:spChg>
          <pc:spChg chg="del">
            <ac:chgData name="Alejandro" userId="d318735d-b8e5-4f1a-b3a1-33090e35db06" providerId="ADAL" clId="{F5B953ED-52A5-4DDC-B605-44D8BD85C330}" dt="2021-02-14T16:16:28.673" v="8421" actId="478"/>
            <ac:spMkLst>
              <pc:docMk/>
              <pc:sldMasterMk cId="3541852311" sldId="2147483648"/>
              <pc:sldLayoutMk cId="399977356" sldId="2147483673"/>
              <ac:spMk id="4" creationId="{193302F6-54ED-4CF9-A648-9CA6F119F502}"/>
            </ac:spMkLst>
          </pc:spChg>
          <pc:spChg chg="del">
            <ac:chgData name="Alejandro" userId="d318735d-b8e5-4f1a-b3a1-33090e35db06" providerId="ADAL" clId="{F5B953ED-52A5-4DDC-B605-44D8BD85C330}" dt="2021-02-14T16:16:30.036" v="8422" actId="478"/>
            <ac:spMkLst>
              <pc:docMk/>
              <pc:sldMasterMk cId="3541852311" sldId="2147483648"/>
              <pc:sldLayoutMk cId="399977356" sldId="2147483673"/>
              <ac:spMk id="5" creationId="{ADE5A1EE-495F-4C2B-930A-758EB480A738}"/>
            </ac:spMkLst>
          </pc:spChg>
          <pc:spChg chg="add mod">
            <ac:chgData name="Alejandro" userId="d318735d-b8e5-4f1a-b3a1-33090e35db06" providerId="ADAL" clId="{F5B953ED-52A5-4DDC-B605-44D8BD85C330}" dt="2021-02-14T16:13:25.997" v="8409" actId="13822"/>
            <ac:spMkLst>
              <pc:docMk/>
              <pc:sldMasterMk cId="3541852311" sldId="2147483648"/>
              <pc:sldLayoutMk cId="399977356" sldId="2147483673"/>
              <ac:spMk id="6" creationId="{7584D809-7769-4A03-AC50-704F0530FCD7}"/>
            </ac:spMkLst>
          </pc:spChg>
          <pc:spChg chg="add mod">
            <ac:chgData name="Alejandro" userId="d318735d-b8e5-4f1a-b3a1-33090e35db06" providerId="ADAL" clId="{F5B953ED-52A5-4DDC-B605-44D8BD85C330}" dt="2021-02-14T16:13:04.867" v="8408" actId="1076"/>
            <ac:spMkLst>
              <pc:docMk/>
              <pc:sldMasterMk cId="3541852311" sldId="2147483648"/>
              <pc:sldLayoutMk cId="399977356" sldId="2147483673"/>
              <ac:spMk id="8" creationId="{45AFE19E-54FF-4F1B-9F4A-48F70E4B8040}"/>
            </ac:spMkLst>
          </pc:spChg>
          <pc:spChg chg="add mod">
            <ac:chgData name="Alejandro" userId="d318735d-b8e5-4f1a-b3a1-33090e35db06" providerId="ADAL" clId="{F5B953ED-52A5-4DDC-B605-44D8BD85C330}" dt="2021-02-14T16:17:12.454" v="8432" actId="2085"/>
            <ac:spMkLst>
              <pc:docMk/>
              <pc:sldMasterMk cId="3541852311" sldId="2147483648"/>
              <pc:sldLayoutMk cId="399977356" sldId="2147483673"/>
              <ac:spMk id="9" creationId="{B6020D55-1F6B-405A-9651-7BB1065FC7E5}"/>
            </ac:spMkLst>
          </pc:spChg>
          <pc:picChg chg="del mod">
            <ac:chgData name="Alejandro" userId="d318735d-b8e5-4f1a-b3a1-33090e35db06" providerId="ADAL" clId="{F5B953ED-52A5-4DDC-B605-44D8BD85C330}" dt="2021-02-14T16:15:43.898" v="8417" actId="478"/>
            <ac:picMkLst>
              <pc:docMk/>
              <pc:sldMasterMk cId="3541852311" sldId="2147483648"/>
              <pc:sldLayoutMk cId="399977356" sldId="2147483673"/>
              <ac:picMk id="7" creationId="{61318969-E536-4869-8D8A-DCEC546E6467}"/>
            </ac:picMkLst>
          </pc:picChg>
        </pc:sldLayoutChg>
      </pc:sldMasterChg>
      <pc:sldMasterChg chg="modSldLayout">
        <pc:chgData name="Alejandro" userId="d318735d-b8e5-4f1a-b3a1-33090e35db06" providerId="ADAL" clId="{F5B953ED-52A5-4DDC-B605-44D8BD85C330}" dt="2021-02-14T12:47:16.036" v="8018" actId="478"/>
        <pc:sldMasterMkLst>
          <pc:docMk/>
          <pc:sldMasterMk cId="624404054" sldId="2147483665"/>
        </pc:sldMasterMkLst>
        <pc:sldLayoutChg chg="addSp delSp modSp mod">
          <pc:chgData name="Alejandro" userId="d318735d-b8e5-4f1a-b3a1-33090e35db06" providerId="ADAL" clId="{F5B953ED-52A5-4DDC-B605-44D8BD85C330}" dt="2021-02-14T12:47:16.036" v="8018" actId="478"/>
          <pc:sldLayoutMkLst>
            <pc:docMk/>
            <pc:sldMasterMk cId="624404054" sldId="2147483665"/>
            <pc:sldLayoutMk cId="3628390489" sldId="2147483669"/>
          </pc:sldLayoutMkLst>
          <pc:spChg chg="add del mod">
            <ac:chgData name="Alejandro" userId="d318735d-b8e5-4f1a-b3a1-33090e35db06" providerId="ADAL" clId="{F5B953ED-52A5-4DDC-B605-44D8BD85C330}" dt="2021-02-14T12:46:46.766" v="8012" actId="478"/>
            <ac:spMkLst>
              <pc:docMk/>
              <pc:sldMasterMk cId="624404054" sldId="2147483665"/>
              <pc:sldLayoutMk cId="3628390489" sldId="2147483669"/>
              <ac:spMk id="5" creationId="{BDB473A1-E660-485C-95BD-2C13D5AD3E9D}"/>
            </ac:spMkLst>
          </pc:spChg>
          <pc:spChg chg="mod">
            <ac:chgData name="Alejandro" userId="d318735d-b8e5-4f1a-b3a1-33090e35db06" providerId="ADAL" clId="{F5B953ED-52A5-4DDC-B605-44D8BD85C330}" dt="2021-02-14T12:46:55.098" v="8014" actId="14100"/>
            <ac:spMkLst>
              <pc:docMk/>
              <pc:sldMasterMk cId="624404054" sldId="2147483665"/>
              <pc:sldLayoutMk cId="3628390489" sldId="2147483669"/>
              <ac:spMk id="48" creationId="{00000000-0000-0000-0000-000000000000}"/>
            </ac:spMkLst>
          </pc:spChg>
          <pc:spChg chg="mod">
            <ac:chgData name="Alejandro" userId="d318735d-b8e5-4f1a-b3a1-33090e35db06" providerId="ADAL" clId="{F5B953ED-52A5-4DDC-B605-44D8BD85C330}" dt="2021-02-14T12:47:03.037" v="8016" actId="14100"/>
            <ac:spMkLst>
              <pc:docMk/>
              <pc:sldMasterMk cId="624404054" sldId="2147483665"/>
              <pc:sldLayoutMk cId="3628390489" sldId="2147483669"/>
              <ac:spMk id="49" creationId="{00000000-0000-0000-0000-000000000000}"/>
            </ac:spMkLst>
          </pc:spChg>
          <pc:spChg chg="del mod">
            <ac:chgData name="Alejandro" userId="d318735d-b8e5-4f1a-b3a1-33090e35db06" providerId="ADAL" clId="{F5B953ED-52A5-4DDC-B605-44D8BD85C330}" dt="2021-02-14T12:47:16.036" v="8018" actId="478"/>
            <ac:spMkLst>
              <pc:docMk/>
              <pc:sldMasterMk cId="624404054" sldId="2147483665"/>
              <pc:sldLayoutMk cId="3628390489" sldId="2147483669"/>
              <ac:spMk id="50" creationId="{00000000-0000-0000-0000-000000000000}"/>
            </ac:spMkLst>
          </pc:spChg>
        </pc:sldLayoutChg>
      </pc:sldMasterChg>
      <pc:sldMasterChg chg="new del mod addSldLayout delSldLayout">
        <pc:chgData name="Alejandro" userId="d318735d-b8e5-4f1a-b3a1-33090e35db06" providerId="ADAL" clId="{F5B953ED-52A5-4DDC-B605-44D8BD85C330}" dt="2021-02-14T16:06:36.419" v="8374" actId="6938"/>
        <pc:sldMasterMkLst>
          <pc:docMk/>
          <pc:sldMasterMk cId="4172777805" sldId="2147483673"/>
        </pc:sldMasterMkLst>
        <pc:sldLayoutChg chg="new del replId">
          <pc:chgData name="Alejandro" userId="d318735d-b8e5-4f1a-b3a1-33090e35db06" providerId="ADAL" clId="{F5B953ED-52A5-4DDC-B605-44D8BD85C330}" dt="2021-02-14T16:06:36.419" v="8374" actId="6938"/>
          <pc:sldLayoutMkLst>
            <pc:docMk/>
            <pc:sldMasterMk cId="4172777805" sldId="2147483673"/>
            <pc:sldLayoutMk cId="2076188068" sldId="2147483674"/>
          </pc:sldLayoutMkLst>
        </pc:sldLayoutChg>
        <pc:sldLayoutChg chg="new del replId">
          <pc:chgData name="Alejandro" userId="d318735d-b8e5-4f1a-b3a1-33090e35db06" providerId="ADAL" clId="{F5B953ED-52A5-4DDC-B605-44D8BD85C330}" dt="2021-02-14T16:06:36.419" v="8374" actId="6938"/>
          <pc:sldLayoutMkLst>
            <pc:docMk/>
            <pc:sldMasterMk cId="4172777805" sldId="2147483673"/>
            <pc:sldLayoutMk cId="1705326699" sldId="2147483675"/>
          </pc:sldLayoutMkLst>
        </pc:sldLayoutChg>
        <pc:sldLayoutChg chg="new del replId">
          <pc:chgData name="Alejandro" userId="d318735d-b8e5-4f1a-b3a1-33090e35db06" providerId="ADAL" clId="{F5B953ED-52A5-4DDC-B605-44D8BD85C330}" dt="2021-02-14T16:06:36.419" v="8374" actId="6938"/>
          <pc:sldLayoutMkLst>
            <pc:docMk/>
            <pc:sldMasterMk cId="4172777805" sldId="2147483673"/>
            <pc:sldLayoutMk cId="2911495866" sldId="2147483676"/>
          </pc:sldLayoutMkLst>
        </pc:sldLayoutChg>
        <pc:sldLayoutChg chg="new del replId">
          <pc:chgData name="Alejandro" userId="d318735d-b8e5-4f1a-b3a1-33090e35db06" providerId="ADAL" clId="{F5B953ED-52A5-4DDC-B605-44D8BD85C330}" dt="2021-02-14T16:06:36.419" v="8374" actId="6938"/>
          <pc:sldLayoutMkLst>
            <pc:docMk/>
            <pc:sldMasterMk cId="4172777805" sldId="2147483673"/>
            <pc:sldLayoutMk cId="4147282088" sldId="2147483677"/>
          </pc:sldLayoutMkLst>
        </pc:sldLayoutChg>
        <pc:sldLayoutChg chg="new del replId">
          <pc:chgData name="Alejandro" userId="d318735d-b8e5-4f1a-b3a1-33090e35db06" providerId="ADAL" clId="{F5B953ED-52A5-4DDC-B605-44D8BD85C330}" dt="2021-02-14T16:06:36.419" v="8374" actId="6938"/>
          <pc:sldLayoutMkLst>
            <pc:docMk/>
            <pc:sldMasterMk cId="4172777805" sldId="2147483673"/>
            <pc:sldLayoutMk cId="2357201532" sldId="2147483678"/>
          </pc:sldLayoutMkLst>
        </pc:sldLayoutChg>
        <pc:sldLayoutChg chg="new del replId">
          <pc:chgData name="Alejandro" userId="d318735d-b8e5-4f1a-b3a1-33090e35db06" providerId="ADAL" clId="{F5B953ED-52A5-4DDC-B605-44D8BD85C330}" dt="2021-02-14T16:06:36.419" v="8374" actId="6938"/>
          <pc:sldLayoutMkLst>
            <pc:docMk/>
            <pc:sldMasterMk cId="4172777805" sldId="2147483673"/>
            <pc:sldLayoutMk cId="70736390" sldId="2147483679"/>
          </pc:sldLayoutMkLst>
        </pc:sldLayoutChg>
        <pc:sldLayoutChg chg="new del replId">
          <pc:chgData name="Alejandro" userId="d318735d-b8e5-4f1a-b3a1-33090e35db06" providerId="ADAL" clId="{F5B953ED-52A5-4DDC-B605-44D8BD85C330}" dt="2021-02-14T16:06:36.419" v="8374" actId="6938"/>
          <pc:sldLayoutMkLst>
            <pc:docMk/>
            <pc:sldMasterMk cId="4172777805" sldId="2147483673"/>
            <pc:sldLayoutMk cId="4170732248" sldId="2147483680"/>
          </pc:sldLayoutMkLst>
        </pc:sldLayoutChg>
        <pc:sldLayoutChg chg="new del replId">
          <pc:chgData name="Alejandro" userId="d318735d-b8e5-4f1a-b3a1-33090e35db06" providerId="ADAL" clId="{F5B953ED-52A5-4DDC-B605-44D8BD85C330}" dt="2021-02-14T16:06:36.419" v="8374" actId="6938"/>
          <pc:sldLayoutMkLst>
            <pc:docMk/>
            <pc:sldMasterMk cId="4172777805" sldId="2147483673"/>
            <pc:sldLayoutMk cId="3090443739" sldId="2147483681"/>
          </pc:sldLayoutMkLst>
        </pc:sldLayoutChg>
        <pc:sldLayoutChg chg="new del replId">
          <pc:chgData name="Alejandro" userId="d318735d-b8e5-4f1a-b3a1-33090e35db06" providerId="ADAL" clId="{F5B953ED-52A5-4DDC-B605-44D8BD85C330}" dt="2021-02-14T16:06:36.419" v="8374" actId="6938"/>
          <pc:sldLayoutMkLst>
            <pc:docMk/>
            <pc:sldMasterMk cId="4172777805" sldId="2147483673"/>
            <pc:sldLayoutMk cId="2289669895" sldId="2147483682"/>
          </pc:sldLayoutMkLst>
        </pc:sldLayoutChg>
        <pc:sldLayoutChg chg="new del replId">
          <pc:chgData name="Alejandro" userId="d318735d-b8e5-4f1a-b3a1-33090e35db06" providerId="ADAL" clId="{F5B953ED-52A5-4DDC-B605-44D8BD85C330}" dt="2021-02-14T16:06:36.419" v="8374" actId="6938"/>
          <pc:sldLayoutMkLst>
            <pc:docMk/>
            <pc:sldMasterMk cId="4172777805" sldId="2147483673"/>
            <pc:sldLayoutMk cId="1985938039" sldId="2147483683"/>
          </pc:sldLayoutMkLst>
        </pc:sldLayoutChg>
        <pc:sldLayoutChg chg="new del replId">
          <pc:chgData name="Alejandro" userId="d318735d-b8e5-4f1a-b3a1-33090e35db06" providerId="ADAL" clId="{F5B953ED-52A5-4DDC-B605-44D8BD85C330}" dt="2021-02-14T16:06:36.419" v="8374" actId="6938"/>
          <pc:sldLayoutMkLst>
            <pc:docMk/>
            <pc:sldMasterMk cId="4172777805" sldId="2147483673"/>
            <pc:sldLayoutMk cId="644924071" sldId="2147483684"/>
          </pc:sldLayoutMkLst>
        </pc:sldLayoutChg>
      </pc:sldMaster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25.png"/><Relationship Id="rId13" Type="http://schemas.openxmlformats.org/officeDocument/2006/relationships/image" Target="../media/image30.svg"/><Relationship Id="rId3" Type="http://schemas.openxmlformats.org/officeDocument/2006/relationships/hyperlink" Target="https://git-scm.com/" TargetMode="External"/><Relationship Id="rId7" Type="http://schemas.openxmlformats.org/officeDocument/2006/relationships/image" Target="../media/image24.svg"/><Relationship Id="rId12" Type="http://schemas.openxmlformats.org/officeDocument/2006/relationships/image" Target="../media/image29.png"/><Relationship Id="rId2" Type="http://schemas.openxmlformats.org/officeDocument/2006/relationships/hyperlink" Target="https://nodejs.org/es/" TargetMode="External"/><Relationship Id="rId1" Type="http://schemas.openxmlformats.org/officeDocument/2006/relationships/hyperlink" Target="https://code.visualstudio.com/" TargetMode="Externa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hyperlink" Target="https://webpack.js.org/" TargetMode="External"/><Relationship Id="rId15" Type="http://schemas.openxmlformats.org/officeDocument/2006/relationships/image" Target="../media/image32.svg"/><Relationship Id="rId10" Type="http://schemas.openxmlformats.org/officeDocument/2006/relationships/image" Target="../media/image27.png"/><Relationship Id="rId4" Type="http://schemas.openxmlformats.org/officeDocument/2006/relationships/hyperlink" Target="https://github.com/" TargetMode="External"/><Relationship Id="rId9" Type="http://schemas.openxmlformats.org/officeDocument/2006/relationships/image" Target="../media/image26.svg"/><Relationship Id="rId14" Type="http://schemas.openxmlformats.org/officeDocument/2006/relationships/image" Target="../media/image31.png"/></Relationships>
</file>

<file path=ppt/diagrams/_rels/drawing1.xml.rels><?xml version="1.0" encoding="UTF-8" standalone="yes"?>
<Relationships xmlns="http://schemas.openxmlformats.org/package/2006/relationships"><Relationship Id="rId8" Type="http://schemas.openxmlformats.org/officeDocument/2006/relationships/hyperlink" Target="https://nodejs.org/es/" TargetMode="External"/><Relationship Id="rId13" Type="http://schemas.openxmlformats.org/officeDocument/2006/relationships/image" Target="../media/image31.png"/><Relationship Id="rId3" Type="http://schemas.openxmlformats.org/officeDocument/2006/relationships/image" Target="../media/image25.png"/><Relationship Id="rId7" Type="http://schemas.openxmlformats.org/officeDocument/2006/relationships/image" Target="../media/image28.svg"/><Relationship Id="rId12" Type="http://schemas.openxmlformats.org/officeDocument/2006/relationships/hyperlink" Target="https://github.com/" TargetMode="External"/><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7.png"/><Relationship Id="rId11" Type="http://schemas.openxmlformats.org/officeDocument/2006/relationships/hyperlink" Target="https://git-scm.com/" TargetMode="External"/><Relationship Id="rId5" Type="http://schemas.openxmlformats.org/officeDocument/2006/relationships/hyperlink" Target="https://code.visualstudio.com/" TargetMode="External"/><Relationship Id="rId15" Type="http://schemas.openxmlformats.org/officeDocument/2006/relationships/hyperlink" Target="https://webpack.js.org/" TargetMode="External"/><Relationship Id="rId10" Type="http://schemas.openxmlformats.org/officeDocument/2006/relationships/image" Target="../media/image30.svg"/><Relationship Id="rId4" Type="http://schemas.openxmlformats.org/officeDocument/2006/relationships/image" Target="../media/image26.svg"/><Relationship Id="rId9" Type="http://schemas.openxmlformats.org/officeDocument/2006/relationships/image" Target="../media/image29.png"/><Relationship Id="rId14" Type="http://schemas.openxmlformats.org/officeDocument/2006/relationships/image" Target="../media/image32.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9D04AD-2611-40D7-AFE6-70B2661B8A58}"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4E0408E4-5452-48F9-B8C4-65003538B67E}">
      <dgm:prSet/>
      <dgm:spPr/>
      <dgm:t>
        <a:bodyPr/>
        <a:lstStyle/>
        <a:p>
          <a:pPr>
            <a:lnSpc>
              <a:spcPct val="100000"/>
            </a:lnSpc>
          </a:pPr>
          <a:r>
            <a:rPr lang="es-ES" dirty="0"/>
            <a:t>Navegador: </a:t>
          </a:r>
        </a:p>
        <a:p>
          <a:pPr>
            <a:lnSpc>
              <a:spcPct val="100000"/>
            </a:lnSpc>
          </a:pPr>
          <a:r>
            <a:rPr lang="es-ES" dirty="0"/>
            <a:t>Chrome</a:t>
          </a:r>
          <a:endParaRPr lang="en-US" dirty="0"/>
        </a:p>
      </dgm:t>
    </dgm:pt>
    <dgm:pt modelId="{3B3FB35C-8083-4899-AC98-759E7ECCFA69}" type="parTrans" cxnId="{E08CAC62-9E26-467F-AC3A-E86FEAB87D12}">
      <dgm:prSet/>
      <dgm:spPr/>
      <dgm:t>
        <a:bodyPr/>
        <a:lstStyle/>
        <a:p>
          <a:endParaRPr lang="en-US"/>
        </a:p>
      </dgm:t>
    </dgm:pt>
    <dgm:pt modelId="{2E7DD2DB-7997-44D5-8CD2-1E9DF0F0EFB7}" type="sibTrans" cxnId="{E08CAC62-9E26-467F-AC3A-E86FEAB87D12}">
      <dgm:prSet/>
      <dgm:spPr/>
      <dgm:t>
        <a:bodyPr/>
        <a:lstStyle/>
        <a:p>
          <a:endParaRPr lang="en-US"/>
        </a:p>
      </dgm:t>
    </dgm:pt>
    <dgm:pt modelId="{83F5A3A8-22AC-4222-ABD8-3E6482478AFE}">
      <dgm:prSet/>
      <dgm:spPr/>
      <dgm:t>
        <a:bodyPr/>
        <a:lstStyle/>
        <a:p>
          <a:pPr>
            <a:lnSpc>
              <a:spcPct val="100000"/>
            </a:lnSpc>
          </a:pPr>
          <a:r>
            <a:rPr lang="es-ES" dirty="0"/>
            <a:t>Editor de código: </a:t>
          </a:r>
          <a:br>
            <a:rPr lang="es-ES" dirty="0"/>
          </a:br>
          <a:r>
            <a:rPr lang="en-US" noProof="0" dirty="0"/>
            <a:t>Visual Studio Code</a:t>
          </a:r>
          <a:br>
            <a:rPr lang="es-ES" dirty="0"/>
          </a:br>
          <a:r>
            <a:rPr lang="es-ES" dirty="0">
              <a:hlinkClick xmlns:r="http://schemas.openxmlformats.org/officeDocument/2006/relationships" r:id="rId1"/>
            </a:rPr>
            <a:t>https://code.visualstudio.com/</a:t>
          </a:r>
          <a:endParaRPr lang="en-US" dirty="0"/>
        </a:p>
      </dgm:t>
    </dgm:pt>
    <dgm:pt modelId="{9FFA76D2-0C5D-471E-B9A4-CFA3E73B9146}" type="parTrans" cxnId="{1237EC30-BF8F-44CB-AA86-B7CA2489F2F3}">
      <dgm:prSet/>
      <dgm:spPr/>
      <dgm:t>
        <a:bodyPr/>
        <a:lstStyle/>
        <a:p>
          <a:endParaRPr lang="en-US"/>
        </a:p>
      </dgm:t>
    </dgm:pt>
    <dgm:pt modelId="{B85D6985-BBDD-4EDC-BFD8-BBF6A379260A}" type="sibTrans" cxnId="{1237EC30-BF8F-44CB-AA86-B7CA2489F2F3}">
      <dgm:prSet/>
      <dgm:spPr/>
      <dgm:t>
        <a:bodyPr/>
        <a:lstStyle/>
        <a:p>
          <a:endParaRPr lang="en-US"/>
        </a:p>
      </dgm:t>
    </dgm:pt>
    <dgm:pt modelId="{3EC9B53F-30E9-4E07-8CCC-18C2BE381EBB}">
      <dgm:prSet/>
      <dgm:spPr/>
      <dgm:t>
        <a:bodyPr/>
        <a:lstStyle/>
        <a:p>
          <a:pPr>
            <a:lnSpc>
              <a:spcPct val="100000"/>
            </a:lnSpc>
          </a:pPr>
          <a:r>
            <a:rPr lang="es-ES" dirty="0"/>
            <a:t>Node.js y </a:t>
          </a:r>
          <a:br>
            <a:rPr lang="es-ES" dirty="0"/>
          </a:br>
          <a:r>
            <a:rPr lang="es-ES" dirty="0"/>
            <a:t>npm (gestor de paquetes )</a:t>
          </a:r>
          <a:br>
            <a:rPr lang="es-ES" dirty="0"/>
          </a:br>
          <a:r>
            <a:rPr lang="es-ES" dirty="0">
              <a:hlinkClick xmlns:r="http://schemas.openxmlformats.org/officeDocument/2006/relationships" r:id="rId2"/>
            </a:rPr>
            <a:t>https://nodejs.org/es/</a:t>
          </a:r>
          <a:endParaRPr lang="en-US" dirty="0"/>
        </a:p>
      </dgm:t>
    </dgm:pt>
    <dgm:pt modelId="{855FFBC3-10FC-451C-9CB5-10B5147C0BAC}" type="parTrans" cxnId="{F21B196B-D4F8-4EFE-9015-44E4B5994516}">
      <dgm:prSet/>
      <dgm:spPr/>
      <dgm:t>
        <a:bodyPr/>
        <a:lstStyle/>
        <a:p>
          <a:endParaRPr lang="en-US"/>
        </a:p>
      </dgm:t>
    </dgm:pt>
    <dgm:pt modelId="{9F6C6FF2-2CEE-4A60-8310-D1911CC41A0E}" type="sibTrans" cxnId="{F21B196B-D4F8-4EFE-9015-44E4B5994516}">
      <dgm:prSet/>
      <dgm:spPr/>
      <dgm:t>
        <a:bodyPr/>
        <a:lstStyle/>
        <a:p>
          <a:endParaRPr lang="en-US"/>
        </a:p>
      </dgm:t>
    </dgm:pt>
    <dgm:pt modelId="{D2A95366-8C75-4247-9DC1-48AD08342934}">
      <dgm:prSet/>
      <dgm:spPr/>
      <dgm:t>
        <a:bodyPr/>
        <a:lstStyle/>
        <a:p>
          <a:pPr>
            <a:lnSpc>
              <a:spcPct val="100000"/>
            </a:lnSpc>
          </a:pPr>
          <a:r>
            <a:rPr lang="es-ES" dirty="0"/>
            <a:t>Git y una cuenta en GitHub</a:t>
          </a:r>
          <a:br>
            <a:rPr lang="es-ES" dirty="0"/>
          </a:br>
          <a:r>
            <a:rPr lang="es-ES" dirty="0">
              <a:hlinkClick xmlns:r="http://schemas.openxmlformats.org/officeDocument/2006/relationships" r:id="rId3"/>
            </a:rPr>
            <a:t>https://git-scm.com/</a:t>
          </a:r>
          <a:br>
            <a:rPr lang="es-ES" dirty="0"/>
          </a:br>
          <a:r>
            <a:rPr lang="es-ES" dirty="0">
              <a:hlinkClick xmlns:r="http://schemas.openxmlformats.org/officeDocument/2006/relationships" r:id="rId4"/>
            </a:rPr>
            <a:t>https://github.com/</a:t>
          </a:r>
          <a:endParaRPr lang="en-US" dirty="0"/>
        </a:p>
      </dgm:t>
    </dgm:pt>
    <dgm:pt modelId="{50DD4354-E27F-4B0F-B87C-3C6F6E726450}" type="parTrans" cxnId="{360D915F-FC0E-4341-9B6D-2E271F4637C6}">
      <dgm:prSet/>
      <dgm:spPr/>
      <dgm:t>
        <a:bodyPr/>
        <a:lstStyle/>
        <a:p>
          <a:endParaRPr lang="en-US"/>
        </a:p>
      </dgm:t>
    </dgm:pt>
    <dgm:pt modelId="{D77B646F-21B4-49EB-8167-E4A73EEBBFBD}" type="sibTrans" cxnId="{360D915F-FC0E-4341-9B6D-2E271F4637C6}">
      <dgm:prSet/>
      <dgm:spPr/>
      <dgm:t>
        <a:bodyPr/>
        <a:lstStyle/>
        <a:p>
          <a:endParaRPr lang="en-US"/>
        </a:p>
      </dgm:t>
    </dgm:pt>
    <dgm:pt modelId="{C1359D3A-8138-41F0-AA45-97A402BFA0D1}">
      <dgm:prSet/>
      <dgm:spPr/>
      <dgm:t>
        <a:bodyPr/>
        <a:lstStyle/>
        <a:p>
          <a:pPr>
            <a:lnSpc>
              <a:spcPct val="100000"/>
            </a:lnSpc>
          </a:pPr>
          <a:r>
            <a:rPr lang="es-ES" dirty="0"/>
            <a:t>Versiones ‘genéricas’; herramientas de desarrollo</a:t>
          </a:r>
          <a:endParaRPr lang="en-US" dirty="0"/>
        </a:p>
      </dgm:t>
    </dgm:pt>
    <dgm:pt modelId="{D5BC7745-691B-452C-B0A2-5289CC74E194}" type="parTrans" cxnId="{5F5C8D06-F0BB-4658-853E-114388060A86}">
      <dgm:prSet/>
      <dgm:spPr/>
      <dgm:t>
        <a:bodyPr/>
        <a:lstStyle/>
        <a:p>
          <a:endParaRPr lang="es-ES"/>
        </a:p>
      </dgm:t>
    </dgm:pt>
    <dgm:pt modelId="{0C68ED26-8B7F-45C4-AB43-7FC4CAE23E5E}" type="sibTrans" cxnId="{5F5C8D06-F0BB-4658-853E-114388060A86}">
      <dgm:prSet/>
      <dgm:spPr/>
      <dgm:t>
        <a:bodyPr/>
        <a:lstStyle/>
        <a:p>
          <a:endParaRPr lang="es-ES"/>
        </a:p>
      </dgm:t>
    </dgm:pt>
    <dgm:pt modelId="{DD096499-BC51-4AAD-8F98-645AE14272AB}">
      <dgm:prSet/>
      <dgm:spPr/>
      <dgm:t>
        <a:bodyPr/>
        <a:lstStyle/>
        <a:p>
          <a:pPr>
            <a:lnSpc>
              <a:spcPct val="100000"/>
            </a:lnSpc>
          </a:pPr>
          <a:r>
            <a:rPr lang="es-ES" dirty="0"/>
            <a:t>Versiones para desarrollo</a:t>
          </a:r>
        </a:p>
      </dgm:t>
    </dgm:pt>
    <dgm:pt modelId="{091F62F3-9EAA-4A0B-A5F3-0FBF11AA38A9}" type="parTrans" cxnId="{621E6ECE-94CA-4FC4-95AF-855F6EA4C647}">
      <dgm:prSet/>
      <dgm:spPr/>
      <dgm:t>
        <a:bodyPr/>
        <a:lstStyle/>
        <a:p>
          <a:endParaRPr lang="es-ES"/>
        </a:p>
      </dgm:t>
    </dgm:pt>
    <dgm:pt modelId="{237A4699-ACB5-4CAF-B865-FAA1372B3BD6}" type="sibTrans" cxnId="{621E6ECE-94CA-4FC4-95AF-855F6EA4C647}">
      <dgm:prSet/>
      <dgm:spPr/>
      <dgm:t>
        <a:bodyPr/>
        <a:lstStyle/>
        <a:p>
          <a:endParaRPr lang="es-ES"/>
        </a:p>
      </dgm:t>
    </dgm:pt>
    <dgm:pt modelId="{1AD07B8D-4AA0-4CB0-9F92-EC6881FEF437}">
      <dgm:prSet/>
      <dgm:spPr/>
      <dgm:t>
        <a:bodyPr/>
        <a:lstStyle/>
        <a:p>
          <a:pPr>
            <a:lnSpc>
              <a:spcPct val="100000"/>
            </a:lnSpc>
          </a:pPr>
          <a:r>
            <a:rPr lang="es-ES"/>
            <a:t>Ayuda de escritura ágil de HTML y CSS con Emmet</a:t>
          </a:r>
          <a:endParaRPr lang="en-US" dirty="0"/>
        </a:p>
      </dgm:t>
    </dgm:pt>
    <dgm:pt modelId="{4BE9AC8B-A517-421C-A40E-BE300BCE3C4D}" type="parTrans" cxnId="{0335EA30-95B6-418E-ACDC-B6437712A604}">
      <dgm:prSet/>
      <dgm:spPr/>
      <dgm:t>
        <a:bodyPr/>
        <a:lstStyle/>
        <a:p>
          <a:endParaRPr lang="es-ES"/>
        </a:p>
      </dgm:t>
    </dgm:pt>
    <dgm:pt modelId="{2882FD6C-4B06-4BDB-B90A-F421948477F4}" type="sibTrans" cxnId="{0335EA30-95B6-418E-ACDC-B6437712A604}">
      <dgm:prSet/>
      <dgm:spPr/>
      <dgm:t>
        <a:bodyPr/>
        <a:lstStyle/>
        <a:p>
          <a:endParaRPr lang="es-ES"/>
        </a:p>
      </dgm:t>
    </dgm:pt>
    <dgm:pt modelId="{C900D6B4-1916-4816-9AB1-A888CBAEC4FD}">
      <dgm:prSet/>
      <dgm:spPr/>
      <dgm:t>
        <a:bodyPr/>
        <a:lstStyle/>
        <a:p>
          <a:pPr>
            <a:lnSpc>
              <a:spcPct val="100000"/>
            </a:lnSpc>
          </a:pPr>
          <a:r>
            <a:rPr lang="es-ES"/>
            <a:t>Plugins adecuados a cada lenguaje / framework</a:t>
          </a:r>
          <a:endParaRPr lang="es-ES" dirty="0"/>
        </a:p>
      </dgm:t>
    </dgm:pt>
    <dgm:pt modelId="{97A7705D-8024-4A3F-B684-5CA4F73E9DBA}" type="parTrans" cxnId="{45B46E37-B4B7-49FA-A2C8-BEC4D1114276}">
      <dgm:prSet/>
      <dgm:spPr/>
      <dgm:t>
        <a:bodyPr/>
        <a:lstStyle/>
        <a:p>
          <a:endParaRPr lang="es-ES"/>
        </a:p>
      </dgm:t>
    </dgm:pt>
    <dgm:pt modelId="{18F295F5-B4F6-4123-AAAE-AE72F826A18B}" type="sibTrans" cxnId="{45B46E37-B4B7-49FA-A2C8-BEC4D1114276}">
      <dgm:prSet/>
      <dgm:spPr/>
      <dgm:t>
        <a:bodyPr/>
        <a:lstStyle/>
        <a:p>
          <a:endParaRPr lang="es-ES"/>
        </a:p>
      </dgm:t>
    </dgm:pt>
    <dgm:pt modelId="{3ED36B7C-D6F5-426D-9899-C65554B06199}">
      <dgm:prSet/>
      <dgm:spPr/>
      <dgm:t>
        <a:bodyPr/>
        <a:lstStyle/>
        <a:p>
          <a:pPr>
            <a:lnSpc>
              <a:spcPct val="100000"/>
            </a:lnSpc>
          </a:pPr>
          <a:r>
            <a:rPr lang="es-ES"/>
            <a:t>Entorno de ejecución de JS, habitualmente para ell lado servidor</a:t>
          </a:r>
          <a:endParaRPr lang="en-US" dirty="0"/>
        </a:p>
      </dgm:t>
    </dgm:pt>
    <dgm:pt modelId="{C228BAD2-3DFA-4C69-80DE-482DCA5FA9DF}" type="parTrans" cxnId="{28001B78-094C-4471-BC61-DA9D5F12607C}">
      <dgm:prSet/>
      <dgm:spPr/>
      <dgm:t>
        <a:bodyPr/>
        <a:lstStyle/>
        <a:p>
          <a:endParaRPr lang="es-ES"/>
        </a:p>
      </dgm:t>
    </dgm:pt>
    <dgm:pt modelId="{49CFB680-BA16-419D-8ABB-E719503191AC}" type="sibTrans" cxnId="{28001B78-094C-4471-BC61-DA9D5F12607C}">
      <dgm:prSet/>
      <dgm:spPr/>
      <dgm:t>
        <a:bodyPr/>
        <a:lstStyle/>
        <a:p>
          <a:endParaRPr lang="es-ES"/>
        </a:p>
      </dgm:t>
    </dgm:pt>
    <dgm:pt modelId="{3097CE24-B802-443D-804E-992307BA6FA1}">
      <dgm:prSet/>
      <dgm:spPr/>
      <dgm:t>
        <a:bodyPr/>
        <a:lstStyle/>
        <a:p>
          <a:pPr>
            <a:lnSpc>
              <a:spcPct val="100000"/>
            </a:lnSpc>
          </a:pPr>
          <a:r>
            <a:rPr lang="es-ES"/>
            <a:t>Incorpora npm como gestor de paquetes y dependencias</a:t>
          </a:r>
          <a:endParaRPr lang="es-ES" dirty="0"/>
        </a:p>
      </dgm:t>
    </dgm:pt>
    <dgm:pt modelId="{E6EC6231-F865-4AC4-A3BB-CABF3458BBAF}" type="parTrans" cxnId="{7A1DB023-E654-432D-805D-D9DE09C7EF51}">
      <dgm:prSet/>
      <dgm:spPr/>
      <dgm:t>
        <a:bodyPr/>
        <a:lstStyle/>
        <a:p>
          <a:endParaRPr lang="es-ES"/>
        </a:p>
      </dgm:t>
    </dgm:pt>
    <dgm:pt modelId="{B3040393-60AA-4270-930E-232F8B76D36A}" type="sibTrans" cxnId="{7A1DB023-E654-432D-805D-D9DE09C7EF51}">
      <dgm:prSet/>
      <dgm:spPr/>
      <dgm:t>
        <a:bodyPr/>
        <a:lstStyle/>
        <a:p>
          <a:endParaRPr lang="es-ES"/>
        </a:p>
      </dgm:t>
    </dgm:pt>
    <dgm:pt modelId="{B25C33C1-1883-426B-B9BC-B6B80628C4B6}">
      <dgm:prSet/>
      <dgm:spPr/>
      <dgm:t>
        <a:bodyPr/>
        <a:lstStyle/>
        <a:p>
          <a:pPr>
            <a:lnSpc>
              <a:spcPct val="100000"/>
            </a:lnSpc>
          </a:pPr>
          <a:r>
            <a:rPr lang="en-US" dirty="0"/>
            <a:t>Webpack</a:t>
          </a:r>
          <a:br>
            <a:rPr lang="en-US" dirty="0"/>
          </a:br>
          <a:r>
            <a:rPr lang="es-ES" dirty="0">
              <a:hlinkClick xmlns:r="http://schemas.openxmlformats.org/officeDocument/2006/relationships" r:id="rId5"/>
            </a:rPr>
            <a:t>https://webpack.js.org/ </a:t>
          </a:r>
          <a:endParaRPr lang="en-US" dirty="0"/>
        </a:p>
      </dgm:t>
    </dgm:pt>
    <dgm:pt modelId="{FF7802D1-415E-4803-9CC6-8590C3551B0F}" type="parTrans" cxnId="{1759C62A-67A1-4820-8BFA-1911F3DC44B2}">
      <dgm:prSet/>
      <dgm:spPr/>
      <dgm:t>
        <a:bodyPr/>
        <a:lstStyle/>
        <a:p>
          <a:endParaRPr lang="es-ES"/>
        </a:p>
      </dgm:t>
    </dgm:pt>
    <dgm:pt modelId="{2FAA9CDC-3B3E-4C1D-BAB6-069953902590}" type="sibTrans" cxnId="{1759C62A-67A1-4820-8BFA-1911F3DC44B2}">
      <dgm:prSet/>
      <dgm:spPr/>
      <dgm:t>
        <a:bodyPr/>
        <a:lstStyle/>
        <a:p>
          <a:endParaRPr lang="es-ES"/>
        </a:p>
      </dgm:t>
    </dgm:pt>
    <dgm:pt modelId="{9425A459-B263-4B98-9DF6-1767AEEBEFAA}">
      <dgm:prSet/>
      <dgm:spPr/>
      <dgm:t>
        <a:bodyPr/>
        <a:lstStyle/>
        <a:p>
          <a:pPr>
            <a:lnSpc>
              <a:spcPct val="100000"/>
            </a:lnSpc>
          </a:pPr>
          <a:r>
            <a:rPr lang="es-ES" dirty="0"/>
            <a:t>Gestor de tareas:</a:t>
          </a:r>
        </a:p>
        <a:p>
          <a:pPr>
            <a:lnSpc>
              <a:spcPct val="100000"/>
            </a:lnSpc>
          </a:pPr>
          <a:r>
            <a:rPr lang="es-ES" dirty="0"/>
            <a:t>compilación de CSS, transpilación de TS, empaquetado de la aplicación final (</a:t>
          </a:r>
          <a:r>
            <a:rPr lang="es-ES" dirty="0" err="1"/>
            <a:t>bundles</a:t>
          </a:r>
          <a:r>
            <a:rPr lang="es-ES" dirty="0"/>
            <a:t>) </a:t>
          </a:r>
          <a:endParaRPr lang="en-US" dirty="0"/>
        </a:p>
        <a:p>
          <a:pPr>
            <a:lnSpc>
              <a:spcPct val="100000"/>
            </a:lnSpc>
          </a:pPr>
          <a:endParaRPr lang="en-US" dirty="0"/>
        </a:p>
      </dgm:t>
    </dgm:pt>
    <dgm:pt modelId="{E31E221D-D8F0-4A98-A425-3BAA41735381}" type="parTrans" cxnId="{2EABD34A-5CAE-41E3-A7C7-4D5FAEDA3500}">
      <dgm:prSet/>
      <dgm:spPr/>
      <dgm:t>
        <a:bodyPr/>
        <a:lstStyle/>
        <a:p>
          <a:endParaRPr lang="es-ES"/>
        </a:p>
      </dgm:t>
    </dgm:pt>
    <dgm:pt modelId="{9B028024-29DA-4B20-8A8A-DDA5EDAD0F8F}" type="sibTrans" cxnId="{2EABD34A-5CAE-41E3-A7C7-4D5FAEDA3500}">
      <dgm:prSet/>
      <dgm:spPr/>
      <dgm:t>
        <a:bodyPr/>
        <a:lstStyle/>
        <a:p>
          <a:endParaRPr lang="es-ES"/>
        </a:p>
      </dgm:t>
    </dgm:pt>
    <dgm:pt modelId="{A5FE5A9A-ED02-4436-A3D6-79906466CD1C}">
      <dgm:prSet/>
      <dgm:spPr/>
      <dgm:t>
        <a:bodyPr/>
        <a:lstStyle/>
        <a:p>
          <a:pPr>
            <a:lnSpc>
              <a:spcPct val="100000"/>
            </a:lnSpc>
          </a:pPr>
          <a:r>
            <a:rPr lang="es-ES"/>
            <a:t>Git para la gestión del repositorio de software</a:t>
          </a:r>
          <a:endParaRPr lang="en-US" dirty="0"/>
        </a:p>
      </dgm:t>
    </dgm:pt>
    <dgm:pt modelId="{69D636E0-B890-4A4C-9EDB-DAB5EA01658B}" type="parTrans" cxnId="{66F70891-46D2-42D5-94AF-B672AD155810}">
      <dgm:prSet/>
      <dgm:spPr/>
      <dgm:t>
        <a:bodyPr/>
        <a:lstStyle/>
        <a:p>
          <a:endParaRPr lang="es-ES"/>
        </a:p>
      </dgm:t>
    </dgm:pt>
    <dgm:pt modelId="{C9ED9611-45BE-41DF-A3E0-18510736DA69}" type="sibTrans" cxnId="{66F70891-46D2-42D5-94AF-B672AD155810}">
      <dgm:prSet/>
      <dgm:spPr/>
      <dgm:t>
        <a:bodyPr/>
        <a:lstStyle/>
        <a:p>
          <a:endParaRPr lang="es-ES"/>
        </a:p>
      </dgm:t>
    </dgm:pt>
    <dgm:pt modelId="{06ADB8BD-A599-4E9C-B4FE-2AEB6591445E}">
      <dgm:prSet/>
      <dgm:spPr/>
      <dgm:t>
        <a:bodyPr/>
        <a:lstStyle/>
        <a:p>
          <a:pPr>
            <a:lnSpc>
              <a:spcPct val="100000"/>
            </a:lnSpc>
          </a:pPr>
          <a:r>
            <a:rPr lang="es-ES" dirty="0"/>
            <a:t>GitHub como hosting de repositorios </a:t>
          </a:r>
          <a:endParaRPr lang="en-US" dirty="0"/>
        </a:p>
      </dgm:t>
    </dgm:pt>
    <dgm:pt modelId="{1493EE64-1706-4376-8297-620D35606A27}" type="parTrans" cxnId="{85C44A70-13E6-4161-AF5A-96A2FE746640}">
      <dgm:prSet/>
      <dgm:spPr/>
      <dgm:t>
        <a:bodyPr/>
        <a:lstStyle/>
        <a:p>
          <a:endParaRPr lang="es-ES"/>
        </a:p>
      </dgm:t>
    </dgm:pt>
    <dgm:pt modelId="{A2AD3C4E-BB35-4848-B785-2B4A20F02C92}" type="sibTrans" cxnId="{85C44A70-13E6-4161-AF5A-96A2FE746640}">
      <dgm:prSet/>
      <dgm:spPr/>
      <dgm:t>
        <a:bodyPr/>
        <a:lstStyle/>
        <a:p>
          <a:endParaRPr lang="es-ES"/>
        </a:p>
      </dgm:t>
    </dgm:pt>
    <dgm:pt modelId="{72F37B8B-9CF1-4C4D-95AE-30D82DB87D60}" type="pres">
      <dgm:prSet presAssocID="{439D04AD-2611-40D7-AFE6-70B2661B8A58}" presName="root" presStyleCnt="0">
        <dgm:presLayoutVars>
          <dgm:dir/>
          <dgm:resizeHandles val="exact"/>
        </dgm:presLayoutVars>
      </dgm:prSet>
      <dgm:spPr/>
    </dgm:pt>
    <dgm:pt modelId="{0D9ECDA6-2DF0-404F-8BEB-E7673106DB78}" type="pres">
      <dgm:prSet presAssocID="{4E0408E4-5452-48F9-B8C4-65003538B67E}" presName="compNode" presStyleCnt="0"/>
      <dgm:spPr/>
    </dgm:pt>
    <dgm:pt modelId="{6496E699-67DF-4A1A-BC40-7A87B9EC14C5}" type="pres">
      <dgm:prSet presAssocID="{4E0408E4-5452-48F9-B8C4-65003538B67E}" presName="bgRect" presStyleLbl="bgShp" presStyleIdx="0" presStyleCnt="5"/>
      <dgm:spPr/>
    </dgm:pt>
    <dgm:pt modelId="{01B77D06-7C2E-4516-8DB2-3059579E6ABC}" type="pres">
      <dgm:prSet presAssocID="{4E0408E4-5452-48F9-B8C4-65003538B67E}" presName="iconRect" presStyleLbl="node1" presStyleIdx="0" presStyleCnt="5"/>
      <dgm:spPr>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dgm:spPr>
      <dgm:extLst>
        <a:ext uri="{E40237B7-FDA0-4F09-8148-C483321AD2D9}">
          <dgm14:cNvPr xmlns:dgm14="http://schemas.microsoft.com/office/drawing/2010/diagram" id="0" name="" descr="Laptop"/>
        </a:ext>
      </dgm:extLst>
    </dgm:pt>
    <dgm:pt modelId="{1DF0212A-BD8E-42A5-8E6C-065406DEE327}" type="pres">
      <dgm:prSet presAssocID="{4E0408E4-5452-48F9-B8C4-65003538B67E}" presName="spaceRect" presStyleCnt="0"/>
      <dgm:spPr/>
    </dgm:pt>
    <dgm:pt modelId="{804FB14E-9623-4E65-A77C-400FFDF0807A}" type="pres">
      <dgm:prSet presAssocID="{4E0408E4-5452-48F9-B8C4-65003538B67E}" presName="parTx" presStyleLbl="revTx" presStyleIdx="0" presStyleCnt="10">
        <dgm:presLayoutVars>
          <dgm:chMax val="0"/>
          <dgm:chPref val="0"/>
        </dgm:presLayoutVars>
      </dgm:prSet>
      <dgm:spPr/>
    </dgm:pt>
    <dgm:pt modelId="{B8865CAD-AA31-4AF6-86E5-66E2DB2B1CED}" type="pres">
      <dgm:prSet presAssocID="{4E0408E4-5452-48F9-B8C4-65003538B67E}" presName="desTx" presStyleLbl="revTx" presStyleIdx="1" presStyleCnt="10">
        <dgm:presLayoutVars/>
      </dgm:prSet>
      <dgm:spPr/>
    </dgm:pt>
    <dgm:pt modelId="{EEFFE724-DDB1-4578-A0E4-6D5415E210D0}" type="pres">
      <dgm:prSet presAssocID="{2E7DD2DB-7997-44D5-8CD2-1E9DF0F0EFB7}" presName="sibTrans" presStyleCnt="0"/>
      <dgm:spPr/>
    </dgm:pt>
    <dgm:pt modelId="{43F3EB0F-F813-42B4-828B-C803B0F04E02}" type="pres">
      <dgm:prSet presAssocID="{83F5A3A8-22AC-4222-ABD8-3E6482478AFE}" presName="compNode" presStyleCnt="0"/>
      <dgm:spPr/>
    </dgm:pt>
    <dgm:pt modelId="{4C17B56E-82BD-4B22-B776-9CD38BDE2CBF}" type="pres">
      <dgm:prSet presAssocID="{83F5A3A8-22AC-4222-ABD8-3E6482478AFE}" presName="bgRect" presStyleLbl="bgShp" presStyleIdx="1" presStyleCnt="5"/>
      <dgm:spPr/>
    </dgm:pt>
    <dgm:pt modelId="{3FB26E0F-1F40-441E-8DFA-00C9C82E33C6}" type="pres">
      <dgm:prSet presAssocID="{83F5A3A8-22AC-4222-ABD8-3E6482478AFE}" presName="iconRect" presStyleLbl="node1" presStyleIdx="1" presStyleCnt="5"/>
      <dgm:spPr>
        <a:blipFill>
          <a:blip xmlns:r="http://schemas.openxmlformats.org/officeDocument/2006/relationships"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a:ln>
          <a:noFill/>
        </a:ln>
      </dgm:spPr>
      <dgm:extLst>
        <a:ext uri="{E40237B7-FDA0-4F09-8148-C483321AD2D9}">
          <dgm14:cNvPr xmlns:dgm14="http://schemas.microsoft.com/office/drawing/2010/diagram" id="0" name="" descr="Photocopier"/>
        </a:ext>
      </dgm:extLst>
    </dgm:pt>
    <dgm:pt modelId="{798AB96B-7061-4AC2-B94B-8953F43FA2A6}" type="pres">
      <dgm:prSet presAssocID="{83F5A3A8-22AC-4222-ABD8-3E6482478AFE}" presName="spaceRect" presStyleCnt="0"/>
      <dgm:spPr/>
    </dgm:pt>
    <dgm:pt modelId="{1485614E-C0D3-48A0-935E-BF24DA5FAB09}" type="pres">
      <dgm:prSet presAssocID="{83F5A3A8-22AC-4222-ABD8-3E6482478AFE}" presName="parTx" presStyleLbl="revTx" presStyleIdx="2" presStyleCnt="10">
        <dgm:presLayoutVars>
          <dgm:chMax val="0"/>
          <dgm:chPref val="0"/>
        </dgm:presLayoutVars>
      </dgm:prSet>
      <dgm:spPr/>
    </dgm:pt>
    <dgm:pt modelId="{1D97AE21-DC8F-4940-AEEF-DA2BA434E0D5}" type="pres">
      <dgm:prSet presAssocID="{83F5A3A8-22AC-4222-ABD8-3E6482478AFE}" presName="desTx" presStyleLbl="revTx" presStyleIdx="3" presStyleCnt="10">
        <dgm:presLayoutVars/>
      </dgm:prSet>
      <dgm:spPr/>
    </dgm:pt>
    <dgm:pt modelId="{EE900C0B-3CA0-4A7A-9BF1-854A14950150}" type="pres">
      <dgm:prSet presAssocID="{B85D6985-BBDD-4EDC-BFD8-BBF6A379260A}" presName="sibTrans" presStyleCnt="0"/>
      <dgm:spPr/>
    </dgm:pt>
    <dgm:pt modelId="{36A3A50C-8359-4C0D-8DB8-48AAB7B9BB99}" type="pres">
      <dgm:prSet presAssocID="{3EC9B53F-30E9-4E07-8CCC-18C2BE381EBB}" presName="compNode" presStyleCnt="0"/>
      <dgm:spPr/>
    </dgm:pt>
    <dgm:pt modelId="{8DABD8D2-5F13-4603-9287-0DE478C9D129}" type="pres">
      <dgm:prSet presAssocID="{3EC9B53F-30E9-4E07-8CCC-18C2BE381EBB}" presName="bgRect" presStyleLbl="bgShp" presStyleIdx="2" presStyleCnt="5"/>
      <dgm:spPr/>
    </dgm:pt>
    <dgm:pt modelId="{D231552C-4718-4059-B21F-CB4542D5659E}" type="pres">
      <dgm:prSet presAssocID="{3EC9B53F-30E9-4E07-8CCC-18C2BE381EBB}" presName="iconRect" presStyleLbl="node1" presStyleIdx="2" presStyleCnt="5"/>
      <dgm:spPr>
        <a:blipFill>
          <a:blip xmlns:r="http://schemas.openxmlformats.org/officeDocument/2006/relationships"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a:blipFill>
        <a:ln>
          <a:noFill/>
        </a:ln>
      </dgm:spPr>
      <dgm:extLst>
        <a:ext uri="{E40237B7-FDA0-4F09-8148-C483321AD2D9}">
          <dgm14:cNvPr xmlns:dgm14="http://schemas.microsoft.com/office/drawing/2010/diagram" id="0" name="" descr="Marker"/>
        </a:ext>
      </dgm:extLst>
    </dgm:pt>
    <dgm:pt modelId="{04352349-8EDD-4EE8-A80F-B996FA3C7090}" type="pres">
      <dgm:prSet presAssocID="{3EC9B53F-30E9-4E07-8CCC-18C2BE381EBB}" presName="spaceRect" presStyleCnt="0"/>
      <dgm:spPr/>
    </dgm:pt>
    <dgm:pt modelId="{8175E350-3275-4EFA-B831-00A95316542E}" type="pres">
      <dgm:prSet presAssocID="{3EC9B53F-30E9-4E07-8CCC-18C2BE381EBB}" presName="parTx" presStyleLbl="revTx" presStyleIdx="4" presStyleCnt="10">
        <dgm:presLayoutVars>
          <dgm:chMax val="0"/>
          <dgm:chPref val="0"/>
        </dgm:presLayoutVars>
      </dgm:prSet>
      <dgm:spPr/>
    </dgm:pt>
    <dgm:pt modelId="{B5AD2B50-93C4-46A2-86CF-059A38CEBF3B}" type="pres">
      <dgm:prSet presAssocID="{3EC9B53F-30E9-4E07-8CCC-18C2BE381EBB}" presName="desTx" presStyleLbl="revTx" presStyleIdx="5" presStyleCnt="10">
        <dgm:presLayoutVars/>
      </dgm:prSet>
      <dgm:spPr/>
    </dgm:pt>
    <dgm:pt modelId="{BB27DF07-EEF3-41DF-B25E-90D777CF9F07}" type="pres">
      <dgm:prSet presAssocID="{9F6C6FF2-2CEE-4A60-8310-D1911CC41A0E}" presName="sibTrans" presStyleCnt="0"/>
      <dgm:spPr/>
    </dgm:pt>
    <dgm:pt modelId="{DB04470A-9E95-43FD-B69C-9740E7B95801}" type="pres">
      <dgm:prSet presAssocID="{D2A95366-8C75-4247-9DC1-48AD08342934}" presName="compNode" presStyleCnt="0"/>
      <dgm:spPr/>
    </dgm:pt>
    <dgm:pt modelId="{8A28EBE0-36C9-4A10-AA02-3FC028A29E68}" type="pres">
      <dgm:prSet presAssocID="{D2A95366-8C75-4247-9DC1-48AD08342934}" presName="bgRect" presStyleLbl="bgShp" presStyleIdx="3" presStyleCnt="5"/>
      <dgm:spPr/>
    </dgm:pt>
    <dgm:pt modelId="{BC5764D0-D49E-49E6-9351-D0BFFC2196CC}" type="pres">
      <dgm:prSet presAssocID="{D2A95366-8C75-4247-9DC1-48AD08342934}" presName="iconRect" presStyleLbl="node1" presStyleIdx="3" presStyleCnt="5"/>
      <dgm:spPr>
        <a:blipFill>
          <a:blip xmlns:r="http://schemas.openxmlformats.org/officeDocument/2006/relationships"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a:blipFill>
        <a:ln>
          <a:noFill/>
        </a:ln>
      </dgm:spPr>
      <dgm:extLst>
        <a:ext uri="{E40237B7-FDA0-4F09-8148-C483321AD2D9}">
          <dgm14:cNvPr xmlns:dgm14="http://schemas.microsoft.com/office/drawing/2010/diagram" id="0" name="" descr="Database"/>
        </a:ext>
      </dgm:extLst>
    </dgm:pt>
    <dgm:pt modelId="{2E3B67BC-5EED-4905-8F8B-88370611FF30}" type="pres">
      <dgm:prSet presAssocID="{D2A95366-8C75-4247-9DC1-48AD08342934}" presName="spaceRect" presStyleCnt="0"/>
      <dgm:spPr/>
    </dgm:pt>
    <dgm:pt modelId="{386FE8BF-85E7-4879-BAE1-D474AD2353F9}" type="pres">
      <dgm:prSet presAssocID="{D2A95366-8C75-4247-9DC1-48AD08342934}" presName="parTx" presStyleLbl="revTx" presStyleIdx="6" presStyleCnt="10">
        <dgm:presLayoutVars>
          <dgm:chMax val="0"/>
          <dgm:chPref val="0"/>
        </dgm:presLayoutVars>
      </dgm:prSet>
      <dgm:spPr/>
    </dgm:pt>
    <dgm:pt modelId="{282034EF-7DC3-4E46-9645-5ABEC00F382E}" type="pres">
      <dgm:prSet presAssocID="{D2A95366-8C75-4247-9DC1-48AD08342934}" presName="desTx" presStyleLbl="revTx" presStyleIdx="7" presStyleCnt="10">
        <dgm:presLayoutVars/>
      </dgm:prSet>
      <dgm:spPr/>
    </dgm:pt>
    <dgm:pt modelId="{FDBA3824-C457-4A96-A416-7FD8CCBC4901}" type="pres">
      <dgm:prSet presAssocID="{D77B646F-21B4-49EB-8167-E4A73EEBBFBD}" presName="sibTrans" presStyleCnt="0"/>
      <dgm:spPr/>
    </dgm:pt>
    <dgm:pt modelId="{F5F31EA8-A173-4628-B3B5-E8ECECD598B9}" type="pres">
      <dgm:prSet presAssocID="{B25C33C1-1883-426B-B9BC-B6B80628C4B6}" presName="compNode" presStyleCnt="0"/>
      <dgm:spPr/>
    </dgm:pt>
    <dgm:pt modelId="{7EAAE16C-6156-4D0B-837B-5128E75B126D}" type="pres">
      <dgm:prSet presAssocID="{B25C33C1-1883-426B-B9BC-B6B80628C4B6}" presName="bgRect" presStyleLbl="bgShp" presStyleIdx="4" presStyleCnt="5"/>
      <dgm:spPr/>
    </dgm:pt>
    <dgm:pt modelId="{4FCAEAC7-AEB5-4F72-B69E-232B0F7E34B3}" type="pres">
      <dgm:prSet presAssocID="{B25C33C1-1883-426B-B9BC-B6B80628C4B6}" presName="iconRect" presStyleLbl="node1" presStyleIdx="4" presStyleCnt="5"/>
      <dgm:spPr>
        <a:blipFill>
          <a:blip xmlns:r="http://schemas.openxmlformats.org/officeDocument/2006/relationships"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rcRect/>
          <a:stretch>
            <a:fillRect/>
          </a:stretch>
        </a:blipFill>
      </dgm:spPr>
      <dgm:extLst>
        <a:ext uri="{E40237B7-FDA0-4F09-8148-C483321AD2D9}">
          <dgm14:cNvPr xmlns:dgm14="http://schemas.microsoft.com/office/drawing/2010/diagram" id="0" name="" descr="Herramientas de minería con relleno sólido"/>
        </a:ext>
      </dgm:extLst>
    </dgm:pt>
    <dgm:pt modelId="{FB7B327A-1392-4386-81AB-67540511394E}" type="pres">
      <dgm:prSet presAssocID="{B25C33C1-1883-426B-B9BC-B6B80628C4B6}" presName="spaceRect" presStyleCnt="0"/>
      <dgm:spPr/>
    </dgm:pt>
    <dgm:pt modelId="{5B3EE9E0-C978-4E3C-8EE0-0826C82E5E1A}" type="pres">
      <dgm:prSet presAssocID="{B25C33C1-1883-426B-B9BC-B6B80628C4B6}" presName="parTx" presStyleLbl="revTx" presStyleIdx="8" presStyleCnt="10">
        <dgm:presLayoutVars>
          <dgm:chMax val="0"/>
          <dgm:chPref val="0"/>
        </dgm:presLayoutVars>
      </dgm:prSet>
      <dgm:spPr/>
    </dgm:pt>
    <dgm:pt modelId="{7C65263D-C6D7-4D78-8B7B-E3A32D4809D7}" type="pres">
      <dgm:prSet presAssocID="{B25C33C1-1883-426B-B9BC-B6B80628C4B6}" presName="desTx" presStyleLbl="revTx" presStyleIdx="9" presStyleCnt="10">
        <dgm:presLayoutVars/>
      </dgm:prSet>
      <dgm:spPr/>
    </dgm:pt>
  </dgm:ptLst>
  <dgm:cxnLst>
    <dgm:cxn modelId="{5F5C8D06-F0BB-4658-853E-114388060A86}" srcId="{4E0408E4-5452-48F9-B8C4-65003538B67E}" destId="{C1359D3A-8138-41F0-AA45-97A402BFA0D1}" srcOrd="0" destOrd="0" parTransId="{D5BC7745-691B-452C-B0A2-5289CC74E194}" sibTransId="{0C68ED26-8B7F-45C4-AB43-7FC4CAE23E5E}"/>
    <dgm:cxn modelId="{CB73BA10-3CD5-4BB5-9E17-3BC0AF798B89}" type="presOf" srcId="{3ED36B7C-D6F5-426D-9899-C65554B06199}" destId="{B5AD2B50-93C4-46A2-86CF-059A38CEBF3B}" srcOrd="0" destOrd="0" presId="urn:microsoft.com/office/officeart/2018/2/layout/IconVerticalSolidList"/>
    <dgm:cxn modelId="{C55C641D-8FEF-4FC0-8999-0ABAFB0A938A}" type="presOf" srcId="{83F5A3A8-22AC-4222-ABD8-3E6482478AFE}" destId="{1485614E-C0D3-48A0-935E-BF24DA5FAB09}" srcOrd="0" destOrd="0" presId="urn:microsoft.com/office/officeart/2018/2/layout/IconVerticalSolidList"/>
    <dgm:cxn modelId="{7A1DB023-E654-432D-805D-D9DE09C7EF51}" srcId="{3EC9B53F-30E9-4E07-8CCC-18C2BE381EBB}" destId="{3097CE24-B802-443D-804E-992307BA6FA1}" srcOrd="1" destOrd="0" parTransId="{E6EC6231-F865-4AC4-A3BB-CABF3458BBAF}" sibTransId="{B3040393-60AA-4270-930E-232F8B76D36A}"/>
    <dgm:cxn modelId="{1759C62A-67A1-4820-8BFA-1911F3DC44B2}" srcId="{439D04AD-2611-40D7-AFE6-70B2661B8A58}" destId="{B25C33C1-1883-426B-B9BC-B6B80628C4B6}" srcOrd="4" destOrd="0" parTransId="{FF7802D1-415E-4803-9CC6-8590C3551B0F}" sibTransId="{2FAA9CDC-3B3E-4C1D-BAB6-069953902590}"/>
    <dgm:cxn modelId="{2C39D42D-C353-4BA2-8143-4D25FEE84FE4}" type="presOf" srcId="{DD096499-BC51-4AAD-8F98-645AE14272AB}" destId="{B8865CAD-AA31-4AF6-86E5-66E2DB2B1CED}" srcOrd="0" destOrd="1" presId="urn:microsoft.com/office/officeart/2018/2/layout/IconVerticalSolidList"/>
    <dgm:cxn modelId="{0C86E12E-5D1D-4938-B92C-4D3F07D2B8C0}" type="presOf" srcId="{D2A95366-8C75-4247-9DC1-48AD08342934}" destId="{386FE8BF-85E7-4879-BAE1-D474AD2353F9}" srcOrd="0" destOrd="0" presId="urn:microsoft.com/office/officeart/2018/2/layout/IconVerticalSolidList"/>
    <dgm:cxn modelId="{B523B230-CADE-42EA-8415-5FF8BE5573DD}" type="presOf" srcId="{A5FE5A9A-ED02-4436-A3D6-79906466CD1C}" destId="{282034EF-7DC3-4E46-9645-5ABEC00F382E}" srcOrd="0" destOrd="0" presId="urn:microsoft.com/office/officeart/2018/2/layout/IconVerticalSolidList"/>
    <dgm:cxn modelId="{0335EA30-95B6-418E-ACDC-B6437712A604}" srcId="{83F5A3A8-22AC-4222-ABD8-3E6482478AFE}" destId="{1AD07B8D-4AA0-4CB0-9F92-EC6881FEF437}" srcOrd="0" destOrd="0" parTransId="{4BE9AC8B-A517-421C-A40E-BE300BCE3C4D}" sibTransId="{2882FD6C-4B06-4BDB-B90A-F421948477F4}"/>
    <dgm:cxn modelId="{1237EC30-BF8F-44CB-AA86-B7CA2489F2F3}" srcId="{439D04AD-2611-40D7-AFE6-70B2661B8A58}" destId="{83F5A3A8-22AC-4222-ABD8-3E6482478AFE}" srcOrd="1" destOrd="0" parTransId="{9FFA76D2-0C5D-471E-B9A4-CFA3E73B9146}" sibTransId="{B85D6985-BBDD-4EDC-BFD8-BBF6A379260A}"/>
    <dgm:cxn modelId="{45B46E37-B4B7-49FA-A2C8-BEC4D1114276}" srcId="{83F5A3A8-22AC-4222-ABD8-3E6482478AFE}" destId="{C900D6B4-1916-4816-9AB1-A888CBAEC4FD}" srcOrd="1" destOrd="0" parTransId="{97A7705D-8024-4A3F-B684-5CA4F73E9DBA}" sibTransId="{18F295F5-B4F6-4123-AAAE-AE72F826A18B}"/>
    <dgm:cxn modelId="{360D915F-FC0E-4341-9B6D-2E271F4637C6}" srcId="{439D04AD-2611-40D7-AFE6-70B2661B8A58}" destId="{D2A95366-8C75-4247-9DC1-48AD08342934}" srcOrd="3" destOrd="0" parTransId="{50DD4354-E27F-4B0F-B87C-3C6F6E726450}" sibTransId="{D77B646F-21B4-49EB-8167-E4A73EEBBFBD}"/>
    <dgm:cxn modelId="{E08CAC62-9E26-467F-AC3A-E86FEAB87D12}" srcId="{439D04AD-2611-40D7-AFE6-70B2661B8A58}" destId="{4E0408E4-5452-48F9-B8C4-65003538B67E}" srcOrd="0" destOrd="0" parTransId="{3B3FB35C-8083-4899-AC98-759E7ECCFA69}" sibTransId="{2E7DD2DB-7997-44D5-8CD2-1E9DF0F0EFB7}"/>
    <dgm:cxn modelId="{2EABD34A-5CAE-41E3-A7C7-4D5FAEDA3500}" srcId="{B25C33C1-1883-426B-B9BC-B6B80628C4B6}" destId="{9425A459-B263-4B98-9DF6-1767AEEBEFAA}" srcOrd="0" destOrd="0" parTransId="{E31E221D-D8F0-4A98-A425-3BAA41735381}" sibTransId="{9B028024-29DA-4B20-8A8A-DDA5EDAD0F8F}"/>
    <dgm:cxn modelId="{F21B196B-D4F8-4EFE-9015-44E4B5994516}" srcId="{439D04AD-2611-40D7-AFE6-70B2661B8A58}" destId="{3EC9B53F-30E9-4E07-8CCC-18C2BE381EBB}" srcOrd="2" destOrd="0" parTransId="{855FFBC3-10FC-451C-9CB5-10B5147C0BAC}" sibTransId="{9F6C6FF2-2CEE-4A60-8310-D1911CC41A0E}"/>
    <dgm:cxn modelId="{E8AA206E-903E-4E0D-9CF4-3A7743A54BAD}" type="presOf" srcId="{1AD07B8D-4AA0-4CB0-9F92-EC6881FEF437}" destId="{1D97AE21-DC8F-4940-AEEF-DA2BA434E0D5}" srcOrd="0" destOrd="0" presId="urn:microsoft.com/office/officeart/2018/2/layout/IconVerticalSolidList"/>
    <dgm:cxn modelId="{85C44A70-13E6-4161-AF5A-96A2FE746640}" srcId="{D2A95366-8C75-4247-9DC1-48AD08342934}" destId="{06ADB8BD-A599-4E9C-B4FE-2AEB6591445E}" srcOrd="1" destOrd="0" parTransId="{1493EE64-1706-4376-8297-620D35606A27}" sibTransId="{A2AD3C4E-BB35-4848-B785-2B4A20F02C92}"/>
    <dgm:cxn modelId="{28001B78-094C-4471-BC61-DA9D5F12607C}" srcId="{3EC9B53F-30E9-4E07-8CCC-18C2BE381EBB}" destId="{3ED36B7C-D6F5-426D-9899-C65554B06199}" srcOrd="0" destOrd="0" parTransId="{C228BAD2-3DFA-4C69-80DE-482DCA5FA9DF}" sibTransId="{49CFB680-BA16-419D-8ABB-E719503191AC}"/>
    <dgm:cxn modelId="{84CAB27F-6500-4EE4-AC12-60E8D4B3DDBB}" type="presOf" srcId="{C1359D3A-8138-41F0-AA45-97A402BFA0D1}" destId="{B8865CAD-AA31-4AF6-86E5-66E2DB2B1CED}" srcOrd="0" destOrd="0" presId="urn:microsoft.com/office/officeart/2018/2/layout/IconVerticalSolidList"/>
    <dgm:cxn modelId="{E5A4FF89-CAD6-46B3-B5BD-3F6A89695488}" type="presOf" srcId="{9425A459-B263-4B98-9DF6-1767AEEBEFAA}" destId="{7C65263D-C6D7-4D78-8B7B-E3A32D4809D7}" srcOrd="0" destOrd="0" presId="urn:microsoft.com/office/officeart/2018/2/layout/IconVerticalSolidList"/>
    <dgm:cxn modelId="{D786F88B-2622-4711-AEC7-F847ABC00A86}" type="presOf" srcId="{06ADB8BD-A599-4E9C-B4FE-2AEB6591445E}" destId="{282034EF-7DC3-4E46-9645-5ABEC00F382E}" srcOrd="0" destOrd="1" presId="urn:microsoft.com/office/officeart/2018/2/layout/IconVerticalSolidList"/>
    <dgm:cxn modelId="{91B74B8D-BE74-4858-9D6D-BBE31A48FE1C}" type="presOf" srcId="{3EC9B53F-30E9-4E07-8CCC-18C2BE381EBB}" destId="{8175E350-3275-4EFA-B831-00A95316542E}" srcOrd="0" destOrd="0" presId="urn:microsoft.com/office/officeart/2018/2/layout/IconVerticalSolidList"/>
    <dgm:cxn modelId="{66F70891-46D2-42D5-94AF-B672AD155810}" srcId="{D2A95366-8C75-4247-9DC1-48AD08342934}" destId="{A5FE5A9A-ED02-4436-A3D6-79906466CD1C}" srcOrd="0" destOrd="0" parTransId="{69D636E0-B890-4A4C-9EDB-DAB5EA01658B}" sibTransId="{C9ED9611-45BE-41DF-A3E0-18510736DA69}"/>
    <dgm:cxn modelId="{F4BF6AA0-A736-4C75-993B-EAB9CCA57BA2}" type="presOf" srcId="{439D04AD-2611-40D7-AFE6-70B2661B8A58}" destId="{72F37B8B-9CF1-4C4D-95AE-30D82DB87D60}" srcOrd="0" destOrd="0" presId="urn:microsoft.com/office/officeart/2018/2/layout/IconVerticalSolidList"/>
    <dgm:cxn modelId="{265CDAAF-765F-4423-85F5-7F608F78E761}" type="presOf" srcId="{3097CE24-B802-443D-804E-992307BA6FA1}" destId="{B5AD2B50-93C4-46A2-86CF-059A38CEBF3B}" srcOrd="0" destOrd="1" presId="urn:microsoft.com/office/officeart/2018/2/layout/IconVerticalSolidList"/>
    <dgm:cxn modelId="{AF057BB2-CDCB-498C-B18C-3833B697DB7A}" type="presOf" srcId="{4E0408E4-5452-48F9-B8C4-65003538B67E}" destId="{804FB14E-9623-4E65-A77C-400FFDF0807A}" srcOrd="0" destOrd="0" presId="urn:microsoft.com/office/officeart/2018/2/layout/IconVerticalSolidList"/>
    <dgm:cxn modelId="{29A54EBE-F170-47BE-96B1-2655EB41B325}" type="presOf" srcId="{B25C33C1-1883-426B-B9BC-B6B80628C4B6}" destId="{5B3EE9E0-C978-4E3C-8EE0-0826C82E5E1A}" srcOrd="0" destOrd="0" presId="urn:microsoft.com/office/officeart/2018/2/layout/IconVerticalSolidList"/>
    <dgm:cxn modelId="{402881CC-06B8-4AF7-98D0-96B6464A9AB8}" type="presOf" srcId="{C900D6B4-1916-4816-9AB1-A888CBAEC4FD}" destId="{1D97AE21-DC8F-4940-AEEF-DA2BA434E0D5}" srcOrd="0" destOrd="1" presId="urn:microsoft.com/office/officeart/2018/2/layout/IconVerticalSolidList"/>
    <dgm:cxn modelId="{621E6ECE-94CA-4FC4-95AF-855F6EA4C647}" srcId="{4E0408E4-5452-48F9-B8C4-65003538B67E}" destId="{DD096499-BC51-4AAD-8F98-645AE14272AB}" srcOrd="1" destOrd="0" parTransId="{091F62F3-9EAA-4A0B-A5F3-0FBF11AA38A9}" sibTransId="{237A4699-ACB5-4CAF-B865-FAA1372B3BD6}"/>
    <dgm:cxn modelId="{E13E1FF9-1F22-4EE0-ACCE-488A20EE7259}" type="presParOf" srcId="{72F37B8B-9CF1-4C4D-95AE-30D82DB87D60}" destId="{0D9ECDA6-2DF0-404F-8BEB-E7673106DB78}" srcOrd="0" destOrd="0" presId="urn:microsoft.com/office/officeart/2018/2/layout/IconVerticalSolidList"/>
    <dgm:cxn modelId="{175705BD-525C-4BDD-AB18-AA4F3E6D949A}" type="presParOf" srcId="{0D9ECDA6-2DF0-404F-8BEB-E7673106DB78}" destId="{6496E699-67DF-4A1A-BC40-7A87B9EC14C5}" srcOrd="0" destOrd="0" presId="urn:microsoft.com/office/officeart/2018/2/layout/IconVerticalSolidList"/>
    <dgm:cxn modelId="{7DEB4970-FBC9-4979-A021-5A93CC54151B}" type="presParOf" srcId="{0D9ECDA6-2DF0-404F-8BEB-E7673106DB78}" destId="{01B77D06-7C2E-4516-8DB2-3059579E6ABC}" srcOrd="1" destOrd="0" presId="urn:microsoft.com/office/officeart/2018/2/layout/IconVerticalSolidList"/>
    <dgm:cxn modelId="{FFF0E51A-9647-4D4A-B27D-C3BA1DD7197E}" type="presParOf" srcId="{0D9ECDA6-2DF0-404F-8BEB-E7673106DB78}" destId="{1DF0212A-BD8E-42A5-8E6C-065406DEE327}" srcOrd="2" destOrd="0" presId="urn:microsoft.com/office/officeart/2018/2/layout/IconVerticalSolidList"/>
    <dgm:cxn modelId="{93F92CA0-75C0-4C80-B7E3-B9C14DC03673}" type="presParOf" srcId="{0D9ECDA6-2DF0-404F-8BEB-E7673106DB78}" destId="{804FB14E-9623-4E65-A77C-400FFDF0807A}" srcOrd="3" destOrd="0" presId="urn:microsoft.com/office/officeart/2018/2/layout/IconVerticalSolidList"/>
    <dgm:cxn modelId="{5F7EFADA-7A08-4D1C-9513-A3715E8490BA}" type="presParOf" srcId="{0D9ECDA6-2DF0-404F-8BEB-E7673106DB78}" destId="{B8865CAD-AA31-4AF6-86E5-66E2DB2B1CED}" srcOrd="4" destOrd="0" presId="urn:microsoft.com/office/officeart/2018/2/layout/IconVerticalSolidList"/>
    <dgm:cxn modelId="{E6813430-F012-434E-84D2-0D655C1AFF60}" type="presParOf" srcId="{72F37B8B-9CF1-4C4D-95AE-30D82DB87D60}" destId="{EEFFE724-DDB1-4578-A0E4-6D5415E210D0}" srcOrd="1" destOrd="0" presId="urn:microsoft.com/office/officeart/2018/2/layout/IconVerticalSolidList"/>
    <dgm:cxn modelId="{22A28B2B-8A73-4AE6-A51D-A4DF216CAA6F}" type="presParOf" srcId="{72F37B8B-9CF1-4C4D-95AE-30D82DB87D60}" destId="{43F3EB0F-F813-42B4-828B-C803B0F04E02}" srcOrd="2" destOrd="0" presId="urn:microsoft.com/office/officeart/2018/2/layout/IconVerticalSolidList"/>
    <dgm:cxn modelId="{E6241D93-0A97-49CF-B5C9-3CDC33DC23C2}" type="presParOf" srcId="{43F3EB0F-F813-42B4-828B-C803B0F04E02}" destId="{4C17B56E-82BD-4B22-B776-9CD38BDE2CBF}" srcOrd="0" destOrd="0" presId="urn:microsoft.com/office/officeart/2018/2/layout/IconVerticalSolidList"/>
    <dgm:cxn modelId="{E6B820F8-11D0-492B-ADA3-4A4BB17B3C16}" type="presParOf" srcId="{43F3EB0F-F813-42B4-828B-C803B0F04E02}" destId="{3FB26E0F-1F40-441E-8DFA-00C9C82E33C6}" srcOrd="1" destOrd="0" presId="urn:microsoft.com/office/officeart/2018/2/layout/IconVerticalSolidList"/>
    <dgm:cxn modelId="{2B8951FC-EAA5-42A8-81F5-D89687E45136}" type="presParOf" srcId="{43F3EB0F-F813-42B4-828B-C803B0F04E02}" destId="{798AB96B-7061-4AC2-B94B-8953F43FA2A6}" srcOrd="2" destOrd="0" presId="urn:microsoft.com/office/officeart/2018/2/layout/IconVerticalSolidList"/>
    <dgm:cxn modelId="{88368BBB-F045-40CB-BD01-60367F812B97}" type="presParOf" srcId="{43F3EB0F-F813-42B4-828B-C803B0F04E02}" destId="{1485614E-C0D3-48A0-935E-BF24DA5FAB09}" srcOrd="3" destOrd="0" presId="urn:microsoft.com/office/officeart/2018/2/layout/IconVerticalSolidList"/>
    <dgm:cxn modelId="{E520667A-E348-43CD-A24F-C20C6AEA8827}" type="presParOf" srcId="{43F3EB0F-F813-42B4-828B-C803B0F04E02}" destId="{1D97AE21-DC8F-4940-AEEF-DA2BA434E0D5}" srcOrd="4" destOrd="0" presId="urn:microsoft.com/office/officeart/2018/2/layout/IconVerticalSolidList"/>
    <dgm:cxn modelId="{444E2BFA-4BBC-444C-A6CD-0BD1B4A121EB}" type="presParOf" srcId="{72F37B8B-9CF1-4C4D-95AE-30D82DB87D60}" destId="{EE900C0B-3CA0-4A7A-9BF1-854A14950150}" srcOrd="3" destOrd="0" presId="urn:microsoft.com/office/officeart/2018/2/layout/IconVerticalSolidList"/>
    <dgm:cxn modelId="{6DB2A1BE-5AE1-4E83-BE50-15D385F76DEF}" type="presParOf" srcId="{72F37B8B-9CF1-4C4D-95AE-30D82DB87D60}" destId="{36A3A50C-8359-4C0D-8DB8-48AAB7B9BB99}" srcOrd="4" destOrd="0" presId="urn:microsoft.com/office/officeart/2018/2/layout/IconVerticalSolidList"/>
    <dgm:cxn modelId="{09F1B4F4-F4CB-415A-865A-F3D27A23BECE}" type="presParOf" srcId="{36A3A50C-8359-4C0D-8DB8-48AAB7B9BB99}" destId="{8DABD8D2-5F13-4603-9287-0DE478C9D129}" srcOrd="0" destOrd="0" presId="urn:microsoft.com/office/officeart/2018/2/layout/IconVerticalSolidList"/>
    <dgm:cxn modelId="{FAEE4588-3340-4F32-A8B0-ABEF77D87561}" type="presParOf" srcId="{36A3A50C-8359-4C0D-8DB8-48AAB7B9BB99}" destId="{D231552C-4718-4059-B21F-CB4542D5659E}" srcOrd="1" destOrd="0" presId="urn:microsoft.com/office/officeart/2018/2/layout/IconVerticalSolidList"/>
    <dgm:cxn modelId="{A07145CB-E2C0-4780-AF37-2DCF6CDA559B}" type="presParOf" srcId="{36A3A50C-8359-4C0D-8DB8-48AAB7B9BB99}" destId="{04352349-8EDD-4EE8-A80F-B996FA3C7090}" srcOrd="2" destOrd="0" presId="urn:microsoft.com/office/officeart/2018/2/layout/IconVerticalSolidList"/>
    <dgm:cxn modelId="{8AB93580-72A4-4E54-868E-4C1A5BB5EEE0}" type="presParOf" srcId="{36A3A50C-8359-4C0D-8DB8-48AAB7B9BB99}" destId="{8175E350-3275-4EFA-B831-00A95316542E}" srcOrd="3" destOrd="0" presId="urn:microsoft.com/office/officeart/2018/2/layout/IconVerticalSolidList"/>
    <dgm:cxn modelId="{D02422E1-441C-43B0-BD3B-55A0B0F2FBD6}" type="presParOf" srcId="{36A3A50C-8359-4C0D-8DB8-48AAB7B9BB99}" destId="{B5AD2B50-93C4-46A2-86CF-059A38CEBF3B}" srcOrd="4" destOrd="0" presId="urn:microsoft.com/office/officeart/2018/2/layout/IconVerticalSolidList"/>
    <dgm:cxn modelId="{E54A9177-33F8-475A-8A49-42CFFD087952}" type="presParOf" srcId="{72F37B8B-9CF1-4C4D-95AE-30D82DB87D60}" destId="{BB27DF07-EEF3-41DF-B25E-90D777CF9F07}" srcOrd="5" destOrd="0" presId="urn:microsoft.com/office/officeart/2018/2/layout/IconVerticalSolidList"/>
    <dgm:cxn modelId="{6C5FF4B2-5877-4027-8270-4F6C34AA7871}" type="presParOf" srcId="{72F37B8B-9CF1-4C4D-95AE-30D82DB87D60}" destId="{DB04470A-9E95-43FD-B69C-9740E7B95801}" srcOrd="6" destOrd="0" presId="urn:microsoft.com/office/officeart/2018/2/layout/IconVerticalSolidList"/>
    <dgm:cxn modelId="{143F58F4-F3C1-489B-A119-5D16DD6B3836}" type="presParOf" srcId="{DB04470A-9E95-43FD-B69C-9740E7B95801}" destId="{8A28EBE0-36C9-4A10-AA02-3FC028A29E68}" srcOrd="0" destOrd="0" presId="urn:microsoft.com/office/officeart/2018/2/layout/IconVerticalSolidList"/>
    <dgm:cxn modelId="{26FE83DA-4DB7-414B-B2FE-4375D8BC3A50}" type="presParOf" srcId="{DB04470A-9E95-43FD-B69C-9740E7B95801}" destId="{BC5764D0-D49E-49E6-9351-D0BFFC2196CC}" srcOrd="1" destOrd="0" presId="urn:microsoft.com/office/officeart/2018/2/layout/IconVerticalSolidList"/>
    <dgm:cxn modelId="{22ADEAEB-A305-45E0-8B28-101258CA9DEF}" type="presParOf" srcId="{DB04470A-9E95-43FD-B69C-9740E7B95801}" destId="{2E3B67BC-5EED-4905-8F8B-88370611FF30}" srcOrd="2" destOrd="0" presId="urn:microsoft.com/office/officeart/2018/2/layout/IconVerticalSolidList"/>
    <dgm:cxn modelId="{ACF0670F-719C-4A56-8267-2722AA9F8BA9}" type="presParOf" srcId="{DB04470A-9E95-43FD-B69C-9740E7B95801}" destId="{386FE8BF-85E7-4879-BAE1-D474AD2353F9}" srcOrd="3" destOrd="0" presId="urn:microsoft.com/office/officeart/2018/2/layout/IconVerticalSolidList"/>
    <dgm:cxn modelId="{CF20395C-3065-4BC9-A349-F37453BB81B3}" type="presParOf" srcId="{DB04470A-9E95-43FD-B69C-9740E7B95801}" destId="{282034EF-7DC3-4E46-9645-5ABEC00F382E}" srcOrd="4" destOrd="0" presId="urn:microsoft.com/office/officeart/2018/2/layout/IconVerticalSolidList"/>
    <dgm:cxn modelId="{5071CA44-2C4F-44D1-A3D8-5BE77F56662A}" type="presParOf" srcId="{72F37B8B-9CF1-4C4D-95AE-30D82DB87D60}" destId="{FDBA3824-C457-4A96-A416-7FD8CCBC4901}" srcOrd="7" destOrd="0" presId="urn:microsoft.com/office/officeart/2018/2/layout/IconVerticalSolidList"/>
    <dgm:cxn modelId="{567D2A01-DD74-43C1-9337-B505EC47C18C}" type="presParOf" srcId="{72F37B8B-9CF1-4C4D-95AE-30D82DB87D60}" destId="{F5F31EA8-A173-4628-B3B5-E8ECECD598B9}" srcOrd="8" destOrd="0" presId="urn:microsoft.com/office/officeart/2018/2/layout/IconVerticalSolidList"/>
    <dgm:cxn modelId="{78C56331-B40A-47C5-90AF-6DC45CE60846}" type="presParOf" srcId="{F5F31EA8-A173-4628-B3B5-E8ECECD598B9}" destId="{7EAAE16C-6156-4D0B-837B-5128E75B126D}" srcOrd="0" destOrd="0" presId="urn:microsoft.com/office/officeart/2018/2/layout/IconVerticalSolidList"/>
    <dgm:cxn modelId="{F47B5725-5B91-4A71-8E61-3C08B2470F2C}" type="presParOf" srcId="{F5F31EA8-A173-4628-B3B5-E8ECECD598B9}" destId="{4FCAEAC7-AEB5-4F72-B69E-232B0F7E34B3}" srcOrd="1" destOrd="0" presId="urn:microsoft.com/office/officeart/2018/2/layout/IconVerticalSolidList"/>
    <dgm:cxn modelId="{4085029A-8187-4C30-A84D-C4902ADC051A}" type="presParOf" srcId="{F5F31EA8-A173-4628-B3B5-E8ECECD598B9}" destId="{FB7B327A-1392-4386-81AB-67540511394E}" srcOrd="2" destOrd="0" presId="urn:microsoft.com/office/officeart/2018/2/layout/IconVerticalSolidList"/>
    <dgm:cxn modelId="{6814AFD0-77D4-4B5C-92B7-33D0B97A90AA}" type="presParOf" srcId="{F5F31EA8-A173-4628-B3B5-E8ECECD598B9}" destId="{5B3EE9E0-C978-4E3C-8EE0-0826C82E5E1A}" srcOrd="3" destOrd="0" presId="urn:microsoft.com/office/officeart/2018/2/layout/IconVerticalSolidList"/>
    <dgm:cxn modelId="{C224FC88-47B5-46DF-B42E-D0B578FED2F0}" type="presParOf" srcId="{F5F31EA8-A173-4628-B3B5-E8ECECD598B9}" destId="{7C65263D-C6D7-4D78-8B7B-E3A32D4809D7}" srcOrd="4"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D3A748D-9B80-411C-BFEC-280D9CC0F47B}" type="doc">
      <dgm:prSet loTypeId="urn:microsoft.com/office/officeart/2005/8/layout/vList5" loCatId="list" qsTypeId="urn:microsoft.com/office/officeart/2005/8/quickstyle/simple4" qsCatId="simple" csTypeId="urn:microsoft.com/office/officeart/2005/8/colors/accent1_2" csCatId="accent1" phldr="1"/>
      <dgm:spPr/>
      <dgm:t>
        <a:bodyPr/>
        <a:lstStyle/>
        <a:p>
          <a:endParaRPr lang="en-US"/>
        </a:p>
      </dgm:t>
    </dgm:pt>
    <dgm:pt modelId="{F4BD9A1F-73AD-4FE5-A3EF-FEE68D5DFDEF}">
      <dgm:prSet/>
      <dgm:spPr/>
      <dgm:t>
        <a:bodyPr/>
        <a:lstStyle/>
        <a:p>
          <a:r>
            <a:rPr lang="es-ES" dirty="0"/>
            <a:t>Interprete de TS </a:t>
          </a:r>
          <a:endParaRPr lang="en-US" dirty="0"/>
        </a:p>
      </dgm:t>
    </dgm:pt>
    <dgm:pt modelId="{B0592258-6A6D-4F94-9BE9-0542343CB5F9}" type="parTrans" cxnId="{B796F9F4-A4E1-4832-8D34-8ABF70C6189E}">
      <dgm:prSet/>
      <dgm:spPr/>
      <dgm:t>
        <a:bodyPr/>
        <a:lstStyle/>
        <a:p>
          <a:endParaRPr lang="en-US"/>
        </a:p>
      </dgm:t>
    </dgm:pt>
    <dgm:pt modelId="{331290B5-4E9F-44FA-929D-C741EEA0CCFB}" type="sibTrans" cxnId="{B796F9F4-A4E1-4832-8D34-8ABF70C6189E}">
      <dgm:prSet/>
      <dgm:spPr/>
      <dgm:t>
        <a:bodyPr/>
        <a:lstStyle/>
        <a:p>
          <a:endParaRPr lang="en-US"/>
        </a:p>
      </dgm:t>
    </dgm:pt>
    <dgm:pt modelId="{4BEC6422-8936-48CA-A683-28DF2EB0C541}">
      <dgm:prSet/>
      <dgm:spPr/>
      <dgm:t>
        <a:bodyPr/>
        <a:lstStyle/>
        <a:p>
          <a:r>
            <a:rPr lang="es-ES" dirty="0"/>
            <a:t>se ejecuta en línea de comando, de la misma forma que </a:t>
          </a:r>
          <a:r>
            <a:rPr lang="es-ES" dirty="0" err="1"/>
            <a:t>node</a:t>
          </a:r>
          <a:endParaRPr lang="en-US" dirty="0"/>
        </a:p>
      </dgm:t>
    </dgm:pt>
    <dgm:pt modelId="{FE195065-5FEA-460C-894C-DA4F42941017}" type="parTrans" cxnId="{B425B81B-19AD-4CFC-8E94-49F376B355A1}">
      <dgm:prSet/>
      <dgm:spPr/>
      <dgm:t>
        <a:bodyPr/>
        <a:lstStyle/>
        <a:p>
          <a:endParaRPr lang="en-US"/>
        </a:p>
      </dgm:t>
    </dgm:pt>
    <dgm:pt modelId="{4AA5A3B5-4A0D-41A5-8981-06FD1818DA60}" type="sibTrans" cxnId="{B425B81B-19AD-4CFC-8E94-49F376B355A1}">
      <dgm:prSet/>
      <dgm:spPr/>
      <dgm:t>
        <a:bodyPr/>
        <a:lstStyle/>
        <a:p>
          <a:endParaRPr lang="en-US"/>
        </a:p>
      </dgm:t>
    </dgm:pt>
    <dgm:pt modelId="{25B86B16-72DA-47B1-9653-22BB99147080}">
      <dgm:prSet/>
      <dgm:spPr/>
      <dgm:t>
        <a:bodyPr/>
        <a:lstStyle/>
        <a:p>
          <a:r>
            <a:rPr lang="es-ES" dirty="0"/>
            <a:t>Instalación global con npm</a:t>
          </a:r>
          <a:endParaRPr lang="en-US" dirty="0"/>
        </a:p>
      </dgm:t>
    </dgm:pt>
    <dgm:pt modelId="{3E7351CB-0E6F-48A7-B3DB-1D694384E326}" type="parTrans" cxnId="{3C00A59E-9473-4F95-BFE4-9684B13BBAFA}">
      <dgm:prSet/>
      <dgm:spPr/>
      <dgm:t>
        <a:bodyPr/>
        <a:lstStyle/>
        <a:p>
          <a:endParaRPr lang="en-US"/>
        </a:p>
      </dgm:t>
    </dgm:pt>
    <dgm:pt modelId="{00B7F4F4-B7C3-4224-A2A0-28A598338794}" type="sibTrans" cxnId="{3C00A59E-9473-4F95-BFE4-9684B13BBAFA}">
      <dgm:prSet/>
      <dgm:spPr/>
      <dgm:t>
        <a:bodyPr/>
        <a:lstStyle/>
        <a:p>
          <a:endParaRPr lang="en-US"/>
        </a:p>
      </dgm:t>
    </dgm:pt>
    <dgm:pt modelId="{88598460-555E-4324-B7F0-0C716F5C8E29}">
      <dgm:prSet/>
      <dgm:spPr/>
      <dgm:t>
        <a:bodyPr/>
        <a:lstStyle/>
        <a:p>
          <a:pPr>
            <a:buNone/>
          </a:pPr>
          <a:r>
            <a:rPr lang="es-ES" dirty="0"/>
            <a:t>npm </a:t>
          </a:r>
          <a:r>
            <a:rPr lang="es-ES" dirty="0" err="1"/>
            <a:t>install</a:t>
          </a:r>
          <a:r>
            <a:rPr lang="es-ES" dirty="0"/>
            <a:t> -g </a:t>
          </a:r>
          <a:r>
            <a:rPr lang="es-ES" dirty="0" err="1"/>
            <a:t>ts-node</a:t>
          </a:r>
          <a:endParaRPr lang="en-US" dirty="0"/>
        </a:p>
      </dgm:t>
    </dgm:pt>
    <dgm:pt modelId="{94B39CB0-8705-40F9-8C47-ABADBA1BA243}" type="parTrans" cxnId="{BEC48BD8-E78C-48EC-9688-C49380E726EA}">
      <dgm:prSet/>
      <dgm:spPr/>
      <dgm:t>
        <a:bodyPr/>
        <a:lstStyle/>
        <a:p>
          <a:endParaRPr lang="en-US"/>
        </a:p>
      </dgm:t>
    </dgm:pt>
    <dgm:pt modelId="{6026D600-7FF1-4FBF-B9D5-51F46B9A8AAB}" type="sibTrans" cxnId="{BEC48BD8-E78C-48EC-9688-C49380E726EA}">
      <dgm:prSet/>
      <dgm:spPr/>
      <dgm:t>
        <a:bodyPr/>
        <a:lstStyle/>
        <a:p>
          <a:endParaRPr lang="en-US"/>
        </a:p>
      </dgm:t>
    </dgm:pt>
    <dgm:pt modelId="{B48D7F7A-30D6-4BDB-9DCF-BE5043048EA2}">
      <dgm:prSet/>
      <dgm:spPr/>
      <dgm:t>
        <a:bodyPr/>
        <a:lstStyle/>
        <a:p>
          <a:endParaRPr lang="en-US" dirty="0"/>
        </a:p>
      </dgm:t>
    </dgm:pt>
    <dgm:pt modelId="{CA6E6BBF-3C36-4405-938E-5606B4C83554}" type="parTrans" cxnId="{BAEAEB12-70AC-40FB-8B30-AC5584B19D0A}">
      <dgm:prSet/>
      <dgm:spPr/>
      <dgm:t>
        <a:bodyPr/>
        <a:lstStyle/>
        <a:p>
          <a:endParaRPr lang="en-US"/>
        </a:p>
      </dgm:t>
    </dgm:pt>
    <dgm:pt modelId="{8BFAE26E-D272-438E-90F8-BA56B1725EF2}" type="sibTrans" cxnId="{BAEAEB12-70AC-40FB-8B30-AC5584B19D0A}">
      <dgm:prSet/>
      <dgm:spPr/>
      <dgm:t>
        <a:bodyPr/>
        <a:lstStyle/>
        <a:p>
          <a:endParaRPr lang="en-US"/>
        </a:p>
      </dgm:t>
    </dgm:pt>
    <dgm:pt modelId="{125391CA-7836-493F-B1AD-3205A26E0011}">
      <dgm:prSet/>
      <dgm:spPr/>
      <dgm:t>
        <a:bodyPr/>
        <a:lstStyle/>
        <a:p>
          <a:pPr>
            <a:buNone/>
          </a:pPr>
          <a:r>
            <a:rPr lang="en-US" dirty="0"/>
            <a:t>npm install –g typescript</a:t>
          </a:r>
        </a:p>
      </dgm:t>
    </dgm:pt>
    <dgm:pt modelId="{487B7DCB-A129-4CF1-B29B-00B8C10DA9A0}" type="parTrans" cxnId="{3D7B03D3-8B94-4BF1-83F5-B6251579404A}">
      <dgm:prSet/>
      <dgm:spPr/>
      <dgm:t>
        <a:bodyPr/>
        <a:lstStyle/>
        <a:p>
          <a:endParaRPr lang="es-ES"/>
        </a:p>
      </dgm:t>
    </dgm:pt>
    <dgm:pt modelId="{9B5315D7-8E5D-40A8-A974-88D719E1895E}" type="sibTrans" cxnId="{3D7B03D3-8B94-4BF1-83F5-B6251579404A}">
      <dgm:prSet/>
      <dgm:spPr/>
      <dgm:t>
        <a:bodyPr/>
        <a:lstStyle/>
        <a:p>
          <a:endParaRPr lang="es-ES"/>
        </a:p>
      </dgm:t>
    </dgm:pt>
    <dgm:pt modelId="{867C4011-85DD-44A7-8C1B-5AAFE41EDDAE}" type="pres">
      <dgm:prSet presAssocID="{2D3A748D-9B80-411C-BFEC-280D9CC0F47B}" presName="Name0" presStyleCnt="0">
        <dgm:presLayoutVars>
          <dgm:dir/>
          <dgm:animLvl val="lvl"/>
          <dgm:resizeHandles val="exact"/>
        </dgm:presLayoutVars>
      </dgm:prSet>
      <dgm:spPr/>
    </dgm:pt>
    <dgm:pt modelId="{7EBDDB0E-B734-4DCE-9096-4FD0900F41C1}" type="pres">
      <dgm:prSet presAssocID="{F4BD9A1F-73AD-4FE5-A3EF-FEE68D5DFDEF}" presName="linNode" presStyleCnt="0"/>
      <dgm:spPr/>
    </dgm:pt>
    <dgm:pt modelId="{7ECDA939-1FCA-4617-A570-0099268C1CB3}" type="pres">
      <dgm:prSet presAssocID="{F4BD9A1F-73AD-4FE5-A3EF-FEE68D5DFDEF}" presName="parentText" presStyleLbl="node1" presStyleIdx="0" presStyleCnt="2">
        <dgm:presLayoutVars>
          <dgm:chMax val="1"/>
          <dgm:bulletEnabled val="1"/>
        </dgm:presLayoutVars>
      </dgm:prSet>
      <dgm:spPr/>
    </dgm:pt>
    <dgm:pt modelId="{6DD517FA-DDD7-40DA-BD9E-167B8D9FEACA}" type="pres">
      <dgm:prSet presAssocID="{F4BD9A1F-73AD-4FE5-A3EF-FEE68D5DFDEF}" presName="descendantText" presStyleLbl="alignAccFollowNode1" presStyleIdx="0" presStyleCnt="2">
        <dgm:presLayoutVars>
          <dgm:bulletEnabled val="1"/>
        </dgm:presLayoutVars>
      </dgm:prSet>
      <dgm:spPr/>
    </dgm:pt>
    <dgm:pt modelId="{0F4F5CD8-4321-453C-8CEE-894A52FC0C03}" type="pres">
      <dgm:prSet presAssocID="{331290B5-4E9F-44FA-929D-C741EEA0CCFB}" presName="sp" presStyleCnt="0"/>
      <dgm:spPr/>
    </dgm:pt>
    <dgm:pt modelId="{18F063A4-77AE-470A-AEA1-0F90AF817E06}" type="pres">
      <dgm:prSet presAssocID="{25B86B16-72DA-47B1-9653-22BB99147080}" presName="linNode" presStyleCnt="0"/>
      <dgm:spPr/>
    </dgm:pt>
    <dgm:pt modelId="{7EF90615-A18A-4377-929A-B1418B91FB14}" type="pres">
      <dgm:prSet presAssocID="{25B86B16-72DA-47B1-9653-22BB99147080}" presName="parentText" presStyleLbl="node1" presStyleIdx="1" presStyleCnt="2">
        <dgm:presLayoutVars>
          <dgm:chMax val="1"/>
          <dgm:bulletEnabled val="1"/>
        </dgm:presLayoutVars>
      </dgm:prSet>
      <dgm:spPr/>
    </dgm:pt>
    <dgm:pt modelId="{B2F2A98F-06BB-4508-969F-C86873CF54D7}" type="pres">
      <dgm:prSet presAssocID="{25B86B16-72DA-47B1-9653-22BB99147080}" presName="descendantText" presStyleLbl="alignAccFollowNode1" presStyleIdx="1" presStyleCnt="2">
        <dgm:presLayoutVars>
          <dgm:bulletEnabled val="1"/>
        </dgm:presLayoutVars>
      </dgm:prSet>
      <dgm:spPr/>
    </dgm:pt>
  </dgm:ptLst>
  <dgm:cxnLst>
    <dgm:cxn modelId="{BAEAEB12-70AC-40FB-8B30-AC5584B19D0A}" srcId="{25B86B16-72DA-47B1-9653-22BB99147080}" destId="{B48D7F7A-30D6-4BDB-9DCF-BE5043048EA2}" srcOrd="2" destOrd="0" parTransId="{CA6E6BBF-3C36-4405-938E-5606B4C83554}" sibTransId="{8BFAE26E-D272-438E-90F8-BA56B1725EF2}"/>
    <dgm:cxn modelId="{B425B81B-19AD-4CFC-8E94-49F376B355A1}" srcId="{F4BD9A1F-73AD-4FE5-A3EF-FEE68D5DFDEF}" destId="{4BEC6422-8936-48CA-A683-28DF2EB0C541}" srcOrd="0" destOrd="0" parTransId="{FE195065-5FEA-460C-894C-DA4F42941017}" sibTransId="{4AA5A3B5-4A0D-41A5-8981-06FD1818DA60}"/>
    <dgm:cxn modelId="{2BFEED38-7E58-4A65-9944-6658006D4555}" type="presOf" srcId="{4BEC6422-8936-48CA-A683-28DF2EB0C541}" destId="{6DD517FA-DDD7-40DA-BD9E-167B8D9FEACA}" srcOrd="0" destOrd="0" presId="urn:microsoft.com/office/officeart/2005/8/layout/vList5"/>
    <dgm:cxn modelId="{AE322B61-4521-4732-BF45-74B3DC3E9BA2}" type="presOf" srcId="{125391CA-7836-493F-B1AD-3205A26E0011}" destId="{B2F2A98F-06BB-4508-969F-C86873CF54D7}" srcOrd="0" destOrd="0" presId="urn:microsoft.com/office/officeart/2005/8/layout/vList5"/>
    <dgm:cxn modelId="{EB3B3A94-71DF-4BA6-A4FD-53C83D5AA03E}" type="presOf" srcId="{F4BD9A1F-73AD-4FE5-A3EF-FEE68D5DFDEF}" destId="{7ECDA939-1FCA-4617-A570-0099268C1CB3}" srcOrd="0" destOrd="0" presId="urn:microsoft.com/office/officeart/2005/8/layout/vList5"/>
    <dgm:cxn modelId="{3C00A59E-9473-4F95-BFE4-9684B13BBAFA}" srcId="{2D3A748D-9B80-411C-BFEC-280D9CC0F47B}" destId="{25B86B16-72DA-47B1-9653-22BB99147080}" srcOrd="1" destOrd="0" parTransId="{3E7351CB-0E6F-48A7-B3DB-1D694384E326}" sibTransId="{00B7F4F4-B7C3-4224-A2A0-28A598338794}"/>
    <dgm:cxn modelId="{965513BD-A270-4E7E-A5D8-C7DE627918CA}" type="presOf" srcId="{88598460-555E-4324-B7F0-0C716F5C8E29}" destId="{B2F2A98F-06BB-4508-969F-C86873CF54D7}" srcOrd="0" destOrd="1" presId="urn:microsoft.com/office/officeart/2005/8/layout/vList5"/>
    <dgm:cxn modelId="{606DF9C5-E42B-473B-BF01-CB8F8D879EA7}" type="presOf" srcId="{25B86B16-72DA-47B1-9653-22BB99147080}" destId="{7EF90615-A18A-4377-929A-B1418B91FB14}" srcOrd="0" destOrd="0" presId="urn:microsoft.com/office/officeart/2005/8/layout/vList5"/>
    <dgm:cxn modelId="{3D7B03D3-8B94-4BF1-83F5-B6251579404A}" srcId="{25B86B16-72DA-47B1-9653-22BB99147080}" destId="{125391CA-7836-493F-B1AD-3205A26E0011}" srcOrd="0" destOrd="0" parTransId="{487B7DCB-A129-4CF1-B29B-00B8C10DA9A0}" sibTransId="{9B5315D7-8E5D-40A8-A974-88D719E1895E}"/>
    <dgm:cxn modelId="{BEC48BD8-E78C-48EC-9688-C49380E726EA}" srcId="{25B86B16-72DA-47B1-9653-22BB99147080}" destId="{88598460-555E-4324-B7F0-0C716F5C8E29}" srcOrd="1" destOrd="0" parTransId="{94B39CB0-8705-40F9-8C47-ABADBA1BA243}" sibTransId="{6026D600-7FF1-4FBF-B9D5-51F46B9A8AAB}"/>
    <dgm:cxn modelId="{5CAD45E3-1600-41B8-BAF9-C9E5150CED03}" type="presOf" srcId="{B48D7F7A-30D6-4BDB-9DCF-BE5043048EA2}" destId="{B2F2A98F-06BB-4508-969F-C86873CF54D7}" srcOrd="0" destOrd="2" presId="urn:microsoft.com/office/officeart/2005/8/layout/vList5"/>
    <dgm:cxn modelId="{4A80E9E3-DC49-4C56-B1E0-C0D71F5549B5}" type="presOf" srcId="{2D3A748D-9B80-411C-BFEC-280D9CC0F47B}" destId="{867C4011-85DD-44A7-8C1B-5AAFE41EDDAE}" srcOrd="0" destOrd="0" presId="urn:microsoft.com/office/officeart/2005/8/layout/vList5"/>
    <dgm:cxn modelId="{B796F9F4-A4E1-4832-8D34-8ABF70C6189E}" srcId="{2D3A748D-9B80-411C-BFEC-280D9CC0F47B}" destId="{F4BD9A1F-73AD-4FE5-A3EF-FEE68D5DFDEF}" srcOrd="0" destOrd="0" parTransId="{B0592258-6A6D-4F94-9BE9-0542343CB5F9}" sibTransId="{331290B5-4E9F-44FA-929D-C741EEA0CCFB}"/>
    <dgm:cxn modelId="{581340B7-E002-4975-A3BE-A6DE86B03BC6}" type="presParOf" srcId="{867C4011-85DD-44A7-8C1B-5AAFE41EDDAE}" destId="{7EBDDB0E-B734-4DCE-9096-4FD0900F41C1}" srcOrd="0" destOrd="0" presId="urn:microsoft.com/office/officeart/2005/8/layout/vList5"/>
    <dgm:cxn modelId="{F7B4ADBC-98D3-46BE-9DE2-8814585ECA1B}" type="presParOf" srcId="{7EBDDB0E-B734-4DCE-9096-4FD0900F41C1}" destId="{7ECDA939-1FCA-4617-A570-0099268C1CB3}" srcOrd="0" destOrd="0" presId="urn:microsoft.com/office/officeart/2005/8/layout/vList5"/>
    <dgm:cxn modelId="{1346350C-8260-4FD1-8D08-73422465417C}" type="presParOf" srcId="{7EBDDB0E-B734-4DCE-9096-4FD0900F41C1}" destId="{6DD517FA-DDD7-40DA-BD9E-167B8D9FEACA}" srcOrd="1" destOrd="0" presId="urn:microsoft.com/office/officeart/2005/8/layout/vList5"/>
    <dgm:cxn modelId="{CC91C223-D1E3-4546-BBE6-CB85B9F0A91B}" type="presParOf" srcId="{867C4011-85DD-44A7-8C1B-5AAFE41EDDAE}" destId="{0F4F5CD8-4321-453C-8CEE-894A52FC0C03}" srcOrd="1" destOrd="0" presId="urn:microsoft.com/office/officeart/2005/8/layout/vList5"/>
    <dgm:cxn modelId="{EB4C51E8-FA33-489B-99F2-27A18D247850}" type="presParOf" srcId="{867C4011-85DD-44A7-8C1B-5AAFE41EDDAE}" destId="{18F063A4-77AE-470A-AEA1-0F90AF817E06}" srcOrd="2" destOrd="0" presId="urn:microsoft.com/office/officeart/2005/8/layout/vList5"/>
    <dgm:cxn modelId="{A8B237D6-39DD-4A7E-BDFC-63AA070A16D9}" type="presParOf" srcId="{18F063A4-77AE-470A-AEA1-0F90AF817E06}" destId="{7EF90615-A18A-4377-929A-B1418B91FB14}" srcOrd="0" destOrd="0" presId="urn:microsoft.com/office/officeart/2005/8/layout/vList5"/>
    <dgm:cxn modelId="{066532F5-0439-4C71-8E27-64B34F41DB42}" type="presParOf" srcId="{18F063A4-77AE-470A-AEA1-0F90AF817E06}" destId="{B2F2A98F-06BB-4508-969F-C86873CF54D7}"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DF627D2-97CF-4D7F-9636-C7AB348A939C}"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415AFD10-FA89-405C-8898-D9833E374FA0}">
      <dgm:prSet/>
      <dgm:spPr/>
      <dgm:t>
        <a:bodyPr/>
        <a:lstStyle/>
        <a:p>
          <a:r>
            <a:rPr lang="es-ES" dirty="0" err="1"/>
            <a:t>NgModel</a:t>
          </a:r>
          <a:r>
            <a:rPr lang="es-ES" dirty="0"/>
            <a:t> (Formularios)</a:t>
          </a:r>
          <a:endParaRPr lang="en-US" dirty="0"/>
        </a:p>
      </dgm:t>
    </dgm:pt>
    <dgm:pt modelId="{024894F5-A6D3-4FCC-89BD-1080E4BB0538}" type="parTrans" cxnId="{62D196CF-9E1D-4DB4-80EF-A2B8769514F8}">
      <dgm:prSet/>
      <dgm:spPr/>
      <dgm:t>
        <a:bodyPr/>
        <a:lstStyle/>
        <a:p>
          <a:endParaRPr lang="en-US"/>
        </a:p>
      </dgm:t>
    </dgm:pt>
    <dgm:pt modelId="{B5733AA4-D946-4B43-96EA-3AF589162146}" type="sibTrans" cxnId="{62D196CF-9E1D-4DB4-80EF-A2B8769514F8}">
      <dgm:prSet/>
      <dgm:spPr/>
      <dgm:t>
        <a:bodyPr/>
        <a:lstStyle/>
        <a:p>
          <a:endParaRPr lang="en-US"/>
        </a:p>
      </dgm:t>
    </dgm:pt>
    <dgm:pt modelId="{94C6761A-7F0B-448A-A572-913690AC1A2A}">
      <dgm:prSet/>
      <dgm:spPr/>
      <dgm:t>
        <a:bodyPr/>
        <a:lstStyle/>
        <a:p>
          <a:r>
            <a:rPr lang="es-ES" dirty="0" err="1"/>
            <a:t>NgStyle</a:t>
          </a:r>
          <a:endParaRPr lang="en-US" dirty="0"/>
        </a:p>
      </dgm:t>
    </dgm:pt>
    <dgm:pt modelId="{661D44A8-6465-4C3C-A53E-7613E3792604}" type="parTrans" cxnId="{CC5F49AA-33F6-4D28-8643-70D08BC06300}">
      <dgm:prSet/>
      <dgm:spPr/>
      <dgm:t>
        <a:bodyPr/>
        <a:lstStyle/>
        <a:p>
          <a:endParaRPr lang="en-US"/>
        </a:p>
      </dgm:t>
    </dgm:pt>
    <dgm:pt modelId="{B129C8E0-9710-4A81-A697-509A2B9BC211}" type="sibTrans" cxnId="{CC5F49AA-33F6-4D28-8643-70D08BC06300}">
      <dgm:prSet/>
      <dgm:spPr/>
      <dgm:t>
        <a:bodyPr/>
        <a:lstStyle/>
        <a:p>
          <a:endParaRPr lang="en-US"/>
        </a:p>
      </dgm:t>
    </dgm:pt>
    <dgm:pt modelId="{B5FEBABC-8702-4A60-97B3-6318CB91B608}">
      <dgm:prSet/>
      <dgm:spPr/>
      <dgm:t>
        <a:bodyPr/>
        <a:lstStyle/>
        <a:p>
          <a:r>
            <a:rPr lang="es-ES"/>
            <a:t>NgClass</a:t>
          </a:r>
          <a:endParaRPr lang="en-US"/>
        </a:p>
      </dgm:t>
    </dgm:pt>
    <dgm:pt modelId="{1516811C-8827-4040-AE2C-11BB267BFF25}" type="parTrans" cxnId="{D942B36F-6124-4C36-8627-726196485F96}">
      <dgm:prSet/>
      <dgm:spPr/>
      <dgm:t>
        <a:bodyPr/>
        <a:lstStyle/>
        <a:p>
          <a:endParaRPr lang="en-US"/>
        </a:p>
      </dgm:t>
    </dgm:pt>
    <dgm:pt modelId="{E83F665D-483B-468D-88CB-8A9EE50CC1C5}" type="sibTrans" cxnId="{D942B36F-6124-4C36-8627-726196485F96}">
      <dgm:prSet/>
      <dgm:spPr/>
      <dgm:t>
        <a:bodyPr/>
        <a:lstStyle/>
        <a:p>
          <a:endParaRPr lang="en-US"/>
        </a:p>
      </dgm:t>
    </dgm:pt>
    <dgm:pt modelId="{3890D682-4E98-4A83-B4E6-D05D870ADC0A}">
      <dgm:prSet/>
      <dgm:spPr/>
      <dgm:t>
        <a:bodyPr/>
        <a:lstStyle/>
        <a:p>
          <a:r>
            <a:rPr lang="es-ES" dirty="0" err="1"/>
            <a:t>NgForm</a:t>
          </a:r>
          <a:r>
            <a:rPr lang="es-ES" dirty="0"/>
            <a:t> (Formularios)</a:t>
          </a:r>
          <a:endParaRPr lang="en-US" dirty="0"/>
        </a:p>
      </dgm:t>
    </dgm:pt>
    <dgm:pt modelId="{B7BEDECD-6B53-4D47-8FEF-59CFC135CFF8}" type="parTrans" cxnId="{4748E85A-22AA-475E-8DB9-DE46A98032A1}">
      <dgm:prSet/>
      <dgm:spPr/>
      <dgm:t>
        <a:bodyPr/>
        <a:lstStyle/>
        <a:p>
          <a:endParaRPr lang="en-US"/>
        </a:p>
      </dgm:t>
    </dgm:pt>
    <dgm:pt modelId="{7BB273EB-8536-4947-83D4-CEC880539F7B}" type="sibTrans" cxnId="{4748E85A-22AA-475E-8DB9-DE46A98032A1}">
      <dgm:prSet/>
      <dgm:spPr/>
      <dgm:t>
        <a:bodyPr/>
        <a:lstStyle/>
        <a:p>
          <a:endParaRPr lang="en-US"/>
        </a:p>
      </dgm:t>
    </dgm:pt>
    <dgm:pt modelId="{035478C6-652B-42E6-964D-A23F47CBBFA8}" type="pres">
      <dgm:prSet presAssocID="{8DF627D2-97CF-4D7F-9636-C7AB348A939C}" presName="linear" presStyleCnt="0">
        <dgm:presLayoutVars>
          <dgm:dir/>
          <dgm:animLvl val="lvl"/>
          <dgm:resizeHandles val="exact"/>
        </dgm:presLayoutVars>
      </dgm:prSet>
      <dgm:spPr/>
    </dgm:pt>
    <dgm:pt modelId="{D2A95988-6BFD-4D8B-A1AE-A440C470C31C}" type="pres">
      <dgm:prSet presAssocID="{94C6761A-7F0B-448A-A572-913690AC1A2A}" presName="parentLin" presStyleCnt="0"/>
      <dgm:spPr/>
    </dgm:pt>
    <dgm:pt modelId="{3C60AADC-62D1-4E66-AFC3-85243C62FE4F}" type="pres">
      <dgm:prSet presAssocID="{94C6761A-7F0B-448A-A572-913690AC1A2A}" presName="parentLeftMargin" presStyleLbl="node1" presStyleIdx="0" presStyleCnt="4"/>
      <dgm:spPr/>
    </dgm:pt>
    <dgm:pt modelId="{DF23F3AA-11B7-457D-A20B-AFBE9F7FA8E8}" type="pres">
      <dgm:prSet presAssocID="{94C6761A-7F0B-448A-A572-913690AC1A2A}" presName="parentText" presStyleLbl="node1" presStyleIdx="0" presStyleCnt="4">
        <dgm:presLayoutVars>
          <dgm:chMax val="0"/>
          <dgm:bulletEnabled val="1"/>
        </dgm:presLayoutVars>
      </dgm:prSet>
      <dgm:spPr/>
    </dgm:pt>
    <dgm:pt modelId="{A309D47E-E5A2-42DE-A9D4-1EFB69853D12}" type="pres">
      <dgm:prSet presAssocID="{94C6761A-7F0B-448A-A572-913690AC1A2A}" presName="negativeSpace" presStyleCnt="0"/>
      <dgm:spPr/>
    </dgm:pt>
    <dgm:pt modelId="{D297429E-F79A-4F58-B65A-9D154394E2A5}" type="pres">
      <dgm:prSet presAssocID="{94C6761A-7F0B-448A-A572-913690AC1A2A}" presName="childText" presStyleLbl="conFgAcc1" presStyleIdx="0" presStyleCnt="4">
        <dgm:presLayoutVars>
          <dgm:bulletEnabled val="1"/>
        </dgm:presLayoutVars>
      </dgm:prSet>
      <dgm:spPr/>
    </dgm:pt>
    <dgm:pt modelId="{9B4860AE-CA44-4393-8356-248F2492D8A4}" type="pres">
      <dgm:prSet presAssocID="{B129C8E0-9710-4A81-A697-509A2B9BC211}" presName="spaceBetweenRectangles" presStyleCnt="0"/>
      <dgm:spPr/>
    </dgm:pt>
    <dgm:pt modelId="{48FDD4D4-BA85-46DB-A5F0-C6E98B09A172}" type="pres">
      <dgm:prSet presAssocID="{B5FEBABC-8702-4A60-97B3-6318CB91B608}" presName="parentLin" presStyleCnt="0"/>
      <dgm:spPr/>
    </dgm:pt>
    <dgm:pt modelId="{0650DDA1-A34F-411C-A19A-079D484A085C}" type="pres">
      <dgm:prSet presAssocID="{B5FEBABC-8702-4A60-97B3-6318CB91B608}" presName="parentLeftMargin" presStyleLbl="node1" presStyleIdx="0" presStyleCnt="4"/>
      <dgm:spPr/>
    </dgm:pt>
    <dgm:pt modelId="{C1218B17-7CD3-47D7-A090-405B99EF2D55}" type="pres">
      <dgm:prSet presAssocID="{B5FEBABC-8702-4A60-97B3-6318CB91B608}" presName="parentText" presStyleLbl="node1" presStyleIdx="1" presStyleCnt="4">
        <dgm:presLayoutVars>
          <dgm:chMax val="0"/>
          <dgm:bulletEnabled val="1"/>
        </dgm:presLayoutVars>
      </dgm:prSet>
      <dgm:spPr/>
    </dgm:pt>
    <dgm:pt modelId="{45B46B17-2D5F-47A3-8052-61CB01203469}" type="pres">
      <dgm:prSet presAssocID="{B5FEBABC-8702-4A60-97B3-6318CB91B608}" presName="negativeSpace" presStyleCnt="0"/>
      <dgm:spPr/>
    </dgm:pt>
    <dgm:pt modelId="{FB65009D-1EC5-4538-B351-90D9A7381087}" type="pres">
      <dgm:prSet presAssocID="{B5FEBABC-8702-4A60-97B3-6318CB91B608}" presName="childText" presStyleLbl="conFgAcc1" presStyleIdx="1" presStyleCnt="4">
        <dgm:presLayoutVars>
          <dgm:bulletEnabled val="1"/>
        </dgm:presLayoutVars>
      </dgm:prSet>
      <dgm:spPr/>
    </dgm:pt>
    <dgm:pt modelId="{780C4337-7C91-4ABF-B648-9AD00079071D}" type="pres">
      <dgm:prSet presAssocID="{E83F665D-483B-468D-88CB-8A9EE50CC1C5}" presName="spaceBetweenRectangles" presStyleCnt="0"/>
      <dgm:spPr/>
    </dgm:pt>
    <dgm:pt modelId="{5F16F27D-4BAB-4062-894F-B96334869B76}" type="pres">
      <dgm:prSet presAssocID="{415AFD10-FA89-405C-8898-D9833E374FA0}" presName="parentLin" presStyleCnt="0"/>
      <dgm:spPr/>
    </dgm:pt>
    <dgm:pt modelId="{64B6D6CD-EDD9-4A8E-997F-5B6BC463D195}" type="pres">
      <dgm:prSet presAssocID="{415AFD10-FA89-405C-8898-D9833E374FA0}" presName="parentLeftMargin" presStyleLbl="node1" presStyleIdx="1" presStyleCnt="4"/>
      <dgm:spPr/>
    </dgm:pt>
    <dgm:pt modelId="{B44AA2D2-1DB7-4DEF-B3B2-7D84A9CFBCFF}" type="pres">
      <dgm:prSet presAssocID="{415AFD10-FA89-405C-8898-D9833E374FA0}" presName="parentText" presStyleLbl="node1" presStyleIdx="2" presStyleCnt="4">
        <dgm:presLayoutVars>
          <dgm:chMax val="0"/>
          <dgm:bulletEnabled val="1"/>
        </dgm:presLayoutVars>
      </dgm:prSet>
      <dgm:spPr/>
    </dgm:pt>
    <dgm:pt modelId="{404CCA1C-1D0C-4FA6-B5A0-03EB7AE69304}" type="pres">
      <dgm:prSet presAssocID="{415AFD10-FA89-405C-8898-D9833E374FA0}" presName="negativeSpace" presStyleCnt="0"/>
      <dgm:spPr/>
    </dgm:pt>
    <dgm:pt modelId="{5DAE4239-F3D5-4355-BCE0-CA85F1DF827D}" type="pres">
      <dgm:prSet presAssocID="{415AFD10-FA89-405C-8898-D9833E374FA0}" presName="childText" presStyleLbl="conFgAcc1" presStyleIdx="2" presStyleCnt="4">
        <dgm:presLayoutVars>
          <dgm:bulletEnabled val="1"/>
        </dgm:presLayoutVars>
      </dgm:prSet>
      <dgm:spPr/>
    </dgm:pt>
    <dgm:pt modelId="{37208AD8-1D5F-45AD-9297-CF17845C8DCF}" type="pres">
      <dgm:prSet presAssocID="{B5733AA4-D946-4B43-96EA-3AF589162146}" presName="spaceBetweenRectangles" presStyleCnt="0"/>
      <dgm:spPr/>
    </dgm:pt>
    <dgm:pt modelId="{32E61FF4-EF72-446C-8587-F2A55FCC4CC8}" type="pres">
      <dgm:prSet presAssocID="{3890D682-4E98-4A83-B4E6-D05D870ADC0A}" presName="parentLin" presStyleCnt="0"/>
      <dgm:spPr/>
    </dgm:pt>
    <dgm:pt modelId="{6593FA73-8BE8-4C9F-A12B-63C662327151}" type="pres">
      <dgm:prSet presAssocID="{3890D682-4E98-4A83-B4E6-D05D870ADC0A}" presName="parentLeftMargin" presStyleLbl="node1" presStyleIdx="2" presStyleCnt="4"/>
      <dgm:spPr/>
    </dgm:pt>
    <dgm:pt modelId="{805C893C-811D-4BC6-8062-5525CF9E501E}" type="pres">
      <dgm:prSet presAssocID="{3890D682-4E98-4A83-B4E6-D05D870ADC0A}" presName="parentText" presStyleLbl="node1" presStyleIdx="3" presStyleCnt="4">
        <dgm:presLayoutVars>
          <dgm:chMax val="0"/>
          <dgm:bulletEnabled val="1"/>
        </dgm:presLayoutVars>
      </dgm:prSet>
      <dgm:spPr/>
    </dgm:pt>
    <dgm:pt modelId="{6923703B-B9C8-4B45-8051-F0DFAC3F1EF8}" type="pres">
      <dgm:prSet presAssocID="{3890D682-4E98-4A83-B4E6-D05D870ADC0A}" presName="negativeSpace" presStyleCnt="0"/>
      <dgm:spPr/>
    </dgm:pt>
    <dgm:pt modelId="{73E6D47D-399E-4D52-9F5F-AFC91A336420}" type="pres">
      <dgm:prSet presAssocID="{3890D682-4E98-4A83-B4E6-D05D870ADC0A}" presName="childText" presStyleLbl="conFgAcc1" presStyleIdx="3" presStyleCnt="4">
        <dgm:presLayoutVars>
          <dgm:bulletEnabled val="1"/>
        </dgm:presLayoutVars>
      </dgm:prSet>
      <dgm:spPr/>
    </dgm:pt>
  </dgm:ptLst>
  <dgm:cxnLst>
    <dgm:cxn modelId="{16723340-FDEE-4F37-A83F-ECA850365290}" type="presOf" srcId="{B5FEBABC-8702-4A60-97B3-6318CB91B608}" destId="{0650DDA1-A34F-411C-A19A-079D484A085C}" srcOrd="0" destOrd="0" presId="urn:microsoft.com/office/officeart/2005/8/layout/list1"/>
    <dgm:cxn modelId="{D942B36F-6124-4C36-8627-726196485F96}" srcId="{8DF627D2-97CF-4D7F-9636-C7AB348A939C}" destId="{B5FEBABC-8702-4A60-97B3-6318CB91B608}" srcOrd="1" destOrd="0" parTransId="{1516811C-8827-4040-AE2C-11BB267BFF25}" sibTransId="{E83F665D-483B-468D-88CB-8A9EE50CC1C5}"/>
    <dgm:cxn modelId="{D5BF4F58-4D5A-43E2-A3F1-9513B912C9FE}" type="presOf" srcId="{3890D682-4E98-4A83-B4E6-D05D870ADC0A}" destId="{6593FA73-8BE8-4C9F-A12B-63C662327151}" srcOrd="0" destOrd="0" presId="urn:microsoft.com/office/officeart/2005/8/layout/list1"/>
    <dgm:cxn modelId="{4748E85A-22AA-475E-8DB9-DE46A98032A1}" srcId="{8DF627D2-97CF-4D7F-9636-C7AB348A939C}" destId="{3890D682-4E98-4A83-B4E6-D05D870ADC0A}" srcOrd="3" destOrd="0" parTransId="{B7BEDECD-6B53-4D47-8FEF-59CFC135CFF8}" sibTransId="{7BB273EB-8536-4947-83D4-CEC880539F7B}"/>
    <dgm:cxn modelId="{4B5E3099-4DE8-43FD-A1A0-277E32DA7502}" type="presOf" srcId="{94C6761A-7F0B-448A-A572-913690AC1A2A}" destId="{DF23F3AA-11B7-457D-A20B-AFBE9F7FA8E8}" srcOrd="1" destOrd="0" presId="urn:microsoft.com/office/officeart/2005/8/layout/list1"/>
    <dgm:cxn modelId="{F7BEE39D-0D34-4CFD-95D4-D2639F480C35}" type="presOf" srcId="{B5FEBABC-8702-4A60-97B3-6318CB91B608}" destId="{C1218B17-7CD3-47D7-A090-405B99EF2D55}" srcOrd="1" destOrd="0" presId="urn:microsoft.com/office/officeart/2005/8/layout/list1"/>
    <dgm:cxn modelId="{981437A4-B4AC-4E9A-A7A4-AFADBD6C6230}" type="presOf" srcId="{8DF627D2-97CF-4D7F-9636-C7AB348A939C}" destId="{035478C6-652B-42E6-964D-A23F47CBBFA8}" srcOrd="0" destOrd="0" presId="urn:microsoft.com/office/officeart/2005/8/layout/list1"/>
    <dgm:cxn modelId="{CC5F49AA-33F6-4D28-8643-70D08BC06300}" srcId="{8DF627D2-97CF-4D7F-9636-C7AB348A939C}" destId="{94C6761A-7F0B-448A-A572-913690AC1A2A}" srcOrd="0" destOrd="0" parTransId="{661D44A8-6465-4C3C-A53E-7613E3792604}" sibTransId="{B129C8E0-9710-4A81-A697-509A2B9BC211}"/>
    <dgm:cxn modelId="{A025EABF-197F-469A-BA5A-02DDFA7B4C52}" type="presOf" srcId="{94C6761A-7F0B-448A-A572-913690AC1A2A}" destId="{3C60AADC-62D1-4E66-AFC3-85243C62FE4F}" srcOrd="0" destOrd="0" presId="urn:microsoft.com/office/officeart/2005/8/layout/list1"/>
    <dgm:cxn modelId="{62D196CF-9E1D-4DB4-80EF-A2B8769514F8}" srcId="{8DF627D2-97CF-4D7F-9636-C7AB348A939C}" destId="{415AFD10-FA89-405C-8898-D9833E374FA0}" srcOrd="2" destOrd="0" parTransId="{024894F5-A6D3-4FCC-89BD-1080E4BB0538}" sibTransId="{B5733AA4-D946-4B43-96EA-3AF589162146}"/>
    <dgm:cxn modelId="{F00136DE-3F05-49FD-9208-EB05CE3CF1AA}" type="presOf" srcId="{415AFD10-FA89-405C-8898-D9833E374FA0}" destId="{64B6D6CD-EDD9-4A8E-997F-5B6BC463D195}" srcOrd="0" destOrd="0" presId="urn:microsoft.com/office/officeart/2005/8/layout/list1"/>
    <dgm:cxn modelId="{B79047F3-1B1D-4897-ADEF-2051595E8F87}" type="presOf" srcId="{3890D682-4E98-4A83-B4E6-D05D870ADC0A}" destId="{805C893C-811D-4BC6-8062-5525CF9E501E}" srcOrd="1" destOrd="0" presId="urn:microsoft.com/office/officeart/2005/8/layout/list1"/>
    <dgm:cxn modelId="{983AD4FE-959C-4D4B-B1B4-6CF16A72BA50}" type="presOf" srcId="{415AFD10-FA89-405C-8898-D9833E374FA0}" destId="{B44AA2D2-1DB7-4DEF-B3B2-7D84A9CFBCFF}" srcOrd="1" destOrd="0" presId="urn:microsoft.com/office/officeart/2005/8/layout/list1"/>
    <dgm:cxn modelId="{AEB32D41-3637-4740-9DDF-FF8A263E2335}" type="presParOf" srcId="{035478C6-652B-42E6-964D-A23F47CBBFA8}" destId="{D2A95988-6BFD-4D8B-A1AE-A440C470C31C}" srcOrd="0" destOrd="0" presId="urn:microsoft.com/office/officeart/2005/8/layout/list1"/>
    <dgm:cxn modelId="{6ACB8818-4C60-4A64-9B7E-AB2DB1CF7CE3}" type="presParOf" srcId="{D2A95988-6BFD-4D8B-A1AE-A440C470C31C}" destId="{3C60AADC-62D1-4E66-AFC3-85243C62FE4F}" srcOrd="0" destOrd="0" presId="urn:microsoft.com/office/officeart/2005/8/layout/list1"/>
    <dgm:cxn modelId="{FDB547FC-5DC3-4963-9A1F-8966B5B9DF24}" type="presParOf" srcId="{D2A95988-6BFD-4D8B-A1AE-A440C470C31C}" destId="{DF23F3AA-11B7-457D-A20B-AFBE9F7FA8E8}" srcOrd="1" destOrd="0" presId="urn:microsoft.com/office/officeart/2005/8/layout/list1"/>
    <dgm:cxn modelId="{14465095-F9FF-463B-8D54-1944E309B006}" type="presParOf" srcId="{035478C6-652B-42E6-964D-A23F47CBBFA8}" destId="{A309D47E-E5A2-42DE-A9D4-1EFB69853D12}" srcOrd="1" destOrd="0" presId="urn:microsoft.com/office/officeart/2005/8/layout/list1"/>
    <dgm:cxn modelId="{9A9129B9-BBD5-422B-82BF-3D77376AF1AD}" type="presParOf" srcId="{035478C6-652B-42E6-964D-A23F47CBBFA8}" destId="{D297429E-F79A-4F58-B65A-9D154394E2A5}" srcOrd="2" destOrd="0" presId="urn:microsoft.com/office/officeart/2005/8/layout/list1"/>
    <dgm:cxn modelId="{D68E5E14-C3E4-4DFB-A403-66717EFCAB26}" type="presParOf" srcId="{035478C6-652B-42E6-964D-A23F47CBBFA8}" destId="{9B4860AE-CA44-4393-8356-248F2492D8A4}" srcOrd="3" destOrd="0" presId="urn:microsoft.com/office/officeart/2005/8/layout/list1"/>
    <dgm:cxn modelId="{32376619-EDB1-4E78-9405-C7CB55EF4EE0}" type="presParOf" srcId="{035478C6-652B-42E6-964D-A23F47CBBFA8}" destId="{48FDD4D4-BA85-46DB-A5F0-C6E98B09A172}" srcOrd="4" destOrd="0" presId="urn:microsoft.com/office/officeart/2005/8/layout/list1"/>
    <dgm:cxn modelId="{FD8E4181-53E6-4228-BF6D-82E4568C5384}" type="presParOf" srcId="{48FDD4D4-BA85-46DB-A5F0-C6E98B09A172}" destId="{0650DDA1-A34F-411C-A19A-079D484A085C}" srcOrd="0" destOrd="0" presId="urn:microsoft.com/office/officeart/2005/8/layout/list1"/>
    <dgm:cxn modelId="{F5C9E2AC-F3AF-4757-8849-24837FD249A5}" type="presParOf" srcId="{48FDD4D4-BA85-46DB-A5F0-C6E98B09A172}" destId="{C1218B17-7CD3-47D7-A090-405B99EF2D55}" srcOrd="1" destOrd="0" presId="urn:microsoft.com/office/officeart/2005/8/layout/list1"/>
    <dgm:cxn modelId="{60AC1667-B909-41E4-B43B-7CF3B48571F8}" type="presParOf" srcId="{035478C6-652B-42E6-964D-A23F47CBBFA8}" destId="{45B46B17-2D5F-47A3-8052-61CB01203469}" srcOrd="5" destOrd="0" presId="urn:microsoft.com/office/officeart/2005/8/layout/list1"/>
    <dgm:cxn modelId="{22CF5C1B-06CB-41D3-B2E4-0E16731851B7}" type="presParOf" srcId="{035478C6-652B-42E6-964D-A23F47CBBFA8}" destId="{FB65009D-1EC5-4538-B351-90D9A7381087}" srcOrd="6" destOrd="0" presId="urn:microsoft.com/office/officeart/2005/8/layout/list1"/>
    <dgm:cxn modelId="{4C4E9A98-8CD8-4291-89C0-B5A2C14961F3}" type="presParOf" srcId="{035478C6-652B-42E6-964D-A23F47CBBFA8}" destId="{780C4337-7C91-4ABF-B648-9AD00079071D}" srcOrd="7" destOrd="0" presId="urn:microsoft.com/office/officeart/2005/8/layout/list1"/>
    <dgm:cxn modelId="{E227D647-617D-4027-96E6-981C8B515DDA}" type="presParOf" srcId="{035478C6-652B-42E6-964D-A23F47CBBFA8}" destId="{5F16F27D-4BAB-4062-894F-B96334869B76}" srcOrd="8" destOrd="0" presId="urn:microsoft.com/office/officeart/2005/8/layout/list1"/>
    <dgm:cxn modelId="{D9C14CF1-C395-4C31-A272-FD91DAFE554A}" type="presParOf" srcId="{5F16F27D-4BAB-4062-894F-B96334869B76}" destId="{64B6D6CD-EDD9-4A8E-997F-5B6BC463D195}" srcOrd="0" destOrd="0" presId="urn:microsoft.com/office/officeart/2005/8/layout/list1"/>
    <dgm:cxn modelId="{2EE44419-E83C-4B0F-B24B-CC4FC8C94344}" type="presParOf" srcId="{5F16F27D-4BAB-4062-894F-B96334869B76}" destId="{B44AA2D2-1DB7-4DEF-B3B2-7D84A9CFBCFF}" srcOrd="1" destOrd="0" presId="urn:microsoft.com/office/officeart/2005/8/layout/list1"/>
    <dgm:cxn modelId="{901B0C1C-BE6E-490E-9DC7-B8FDB121E433}" type="presParOf" srcId="{035478C6-652B-42E6-964D-A23F47CBBFA8}" destId="{404CCA1C-1D0C-4FA6-B5A0-03EB7AE69304}" srcOrd="9" destOrd="0" presId="urn:microsoft.com/office/officeart/2005/8/layout/list1"/>
    <dgm:cxn modelId="{734FBEF6-BEAE-4EE8-B737-B0BAEEB57667}" type="presParOf" srcId="{035478C6-652B-42E6-964D-A23F47CBBFA8}" destId="{5DAE4239-F3D5-4355-BCE0-CA85F1DF827D}" srcOrd="10" destOrd="0" presId="urn:microsoft.com/office/officeart/2005/8/layout/list1"/>
    <dgm:cxn modelId="{3EEC3BBA-8A9A-4EE8-BD6B-2C596FB74FA0}" type="presParOf" srcId="{035478C6-652B-42E6-964D-A23F47CBBFA8}" destId="{37208AD8-1D5F-45AD-9297-CF17845C8DCF}" srcOrd="11" destOrd="0" presId="urn:microsoft.com/office/officeart/2005/8/layout/list1"/>
    <dgm:cxn modelId="{1348384E-910B-498C-B157-FF4A4CCF4966}" type="presParOf" srcId="{035478C6-652B-42E6-964D-A23F47CBBFA8}" destId="{32E61FF4-EF72-446C-8587-F2A55FCC4CC8}" srcOrd="12" destOrd="0" presId="urn:microsoft.com/office/officeart/2005/8/layout/list1"/>
    <dgm:cxn modelId="{B55DC5A0-0E5A-442C-8B30-90662CD14BEE}" type="presParOf" srcId="{32E61FF4-EF72-446C-8587-F2A55FCC4CC8}" destId="{6593FA73-8BE8-4C9F-A12B-63C662327151}" srcOrd="0" destOrd="0" presId="urn:microsoft.com/office/officeart/2005/8/layout/list1"/>
    <dgm:cxn modelId="{F8C56A4A-9EC4-41C7-BBAE-8EE66B5CD667}" type="presParOf" srcId="{32E61FF4-EF72-446C-8587-F2A55FCC4CC8}" destId="{805C893C-811D-4BC6-8062-5525CF9E501E}" srcOrd="1" destOrd="0" presId="urn:microsoft.com/office/officeart/2005/8/layout/list1"/>
    <dgm:cxn modelId="{9D94432D-025A-4E56-B2D0-721B8A8D5FF2}" type="presParOf" srcId="{035478C6-652B-42E6-964D-A23F47CBBFA8}" destId="{6923703B-B9C8-4B45-8051-F0DFAC3F1EF8}" srcOrd="13" destOrd="0" presId="urn:microsoft.com/office/officeart/2005/8/layout/list1"/>
    <dgm:cxn modelId="{229AEE2B-B138-432A-B6C1-D3169546D7BA}" type="presParOf" srcId="{035478C6-652B-42E6-964D-A23F47CBBFA8}" destId="{73E6D47D-399E-4D52-9F5F-AFC91A336420}"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96E699-67DF-4A1A-BC40-7A87B9EC14C5}">
      <dsp:nvSpPr>
        <dsp:cNvPr id="0" name=""/>
        <dsp:cNvSpPr/>
      </dsp:nvSpPr>
      <dsp:spPr>
        <a:xfrm>
          <a:off x="0" y="7467"/>
          <a:ext cx="6513603" cy="978415"/>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1B77D06-7C2E-4516-8DB2-3059579E6ABC}">
      <dsp:nvSpPr>
        <dsp:cNvPr id="0" name=""/>
        <dsp:cNvSpPr/>
      </dsp:nvSpPr>
      <dsp:spPr>
        <a:xfrm>
          <a:off x="295970" y="227610"/>
          <a:ext cx="538128" cy="53812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04FB14E-9623-4E65-A77C-400FFDF0807A}">
      <dsp:nvSpPr>
        <dsp:cNvPr id="0" name=""/>
        <dsp:cNvSpPr/>
      </dsp:nvSpPr>
      <dsp:spPr>
        <a:xfrm>
          <a:off x="1130069" y="7467"/>
          <a:ext cx="2931121" cy="978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549" tIns="103549" rIns="103549" bIns="103549" numCol="1" spcCol="1270" anchor="ctr" anchorCtr="0">
          <a:noAutofit/>
        </a:bodyPr>
        <a:lstStyle/>
        <a:p>
          <a:pPr marL="0" lvl="0" indent="0" algn="l" defTabSz="711200">
            <a:lnSpc>
              <a:spcPct val="100000"/>
            </a:lnSpc>
            <a:spcBef>
              <a:spcPct val="0"/>
            </a:spcBef>
            <a:spcAft>
              <a:spcPct val="35000"/>
            </a:spcAft>
            <a:buNone/>
          </a:pPr>
          <a:r>
            <a:rPr lang="es-ES" sz="1600" kern="1200" dirty="0"/>
            <a:t>Navegador: </a:t>
          </a:r>
        </a:p>
        <a:p>
          <a:pPr marL="0" lvl="0" indent="0" algn="l" defTabSz="711200">
            <a:lnSpc>
              <a:spcPct val="100000"/>
            </a:lnSpc>
            <a:spcBef>
              <a:spcPct val="0"/>
            </a:spcBef>
            <a:spcAft>
              <a:spcPct val="35000"/>
            </a:spcAft>
            <a:buNone/>
          </a:pPr>
          <a:r>
            <a:rPr lang="es-ES" sz="1600" kern="1200" dirty="0"/>
            <a:t>Chrome</a:t>
          </a:r>
          <a:endParaRPr lang="en-US" sz="1600" kern="1200" dirty="0"/>
        </a:p>
      </dsp:txBody>
      <dsp:txXfrm>
        <a:off x="1130069" y="7467"/>
        <a:ext cx="2931121" cy="978415"/>
      </dsp:txXfrm>
    </dsp:sp>
    <dsp:sp modelId="{B8865CAD-AA31-4AF6-86E5-66E2DB2B1CED}">
      <dsp:nvSpPr>
        <dsp:cNvPr id="0" name=""/>
        <dsp:cNvSpPr/>
      </dsp:nvSpPr>
      <dsp:spPr>
        <a:xfrm>
          <a:off x="4061191" y="7467"/>
          <a:ext cx="2451307" cy="978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549" tIns="103549" rIns="103549" bIns="103549" numCol="1" spcCol="1270" anchor="ctr" anchorCtr="0">
          <a:noAutofit/>
        </a:bodyPr>
        <a:lstStyle/>
        <a:p>
          <a:pPr marL="0" lvl="0" indent="0" algn="l" defTabSz="488950">
            <a:lnSpc>
              <a:spcPct val="100000"/>
            </a:lnSpc>
            <a:spcBef>
              <a:spcPct val="0"/>
            </a:spcBef>
            <a:spcAft>
              <a:spcPct val="35000"/>
            </a:spcAft>
            <a:buNone/>
          </a:pPr>
          <a:r>
            <a:rPr lang="es-ES" sz="1100" kern="1200" dirty="0"/>
            <a:t>Versiones ‘genéricas’; herramientas de desarrollo</a:t>
          </a:r>
          <a:endParaRPr lang="en-US" sz="1100" kern="1200" dirty="0"/>
        </a:p>
        <a:p>
          <a:pPr marL="0" lvl="0" indent="0" algn="l" defTabSz="488950">
            <a:lnSpc>
              <a:spcPct val="100000"/>
            </a:lnSpc>
            <a:spcBef>
              <a:spcPct val="0"/>
            </a:spcBef>
            <a:spcAft>
              <a:spcPct val="35000"/>
            </a:spcAft>
            <a:buNone/>
          </a:pPr>
          <a:r>
            <a:rPr lang="es-ES" sz="1100" kern="1200" dirty="0"/>
            <a:t>Versiones para desarrollo</a:t>
          </a:r>
        </a:p>
      </dsp:txBody>
      <dsp:txXfrm>
        <a:off x="4061191" y="7467"/>
        <a:ext cx="2451307" cy="978415"/>
      </dsp:txXfrm>
    </dsp:sp>
    <dsp:sp modelId="{4C17B56E-82BD-4B22-B776-9CD38BDE2CBF}">
      <dsp:nvSpPr>
        <dsp:cNvPr id="0" name=""/>
        <dsp:cNvSpPr/>
      </dsp:nvSpPr>
      <dsp:spPr>
        <a:xfrm>
          <a:off x="0" y="1230486"/>
          <a:ext cx="6513603" cy="978415"/>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FB26E0F-1F40-441E-8DFA-00C9C82E33C6}">
      <dsp:nvSpPr>
        <dsp:cNvPr id="0" name=""/>
        <dsp:cNvSpPr/>
      </dsp:nvSpPr>
      <dsp:spPr>
        <a:xfrm>
          <a:off x="295970" y="1450629"/>
          <a:ext cx="538128" cy="53812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485614E-C0D3-48A0-935E-BF24DA5FAB09}">
      <dsp:nvSpPr>
        <dsp:cNvPr id="0" name=""/>
        <dsp:cNvSpPr/>
      </dsp:nvSpPr>
      <dsp:spPr>
        <a:xfrm>
          <a:off x="1130069" y="1230486"/>
          <a:ext cx="2931121" cy="978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549" tIns="103549" rIns="103549" bIns="103549" numCol="1" spcCol="1270" anchor="ctr" anchorCtr="0">
          <a:noAutofit/>
        </a:bodyPr>
        <a:lstStyle/>
        <a:p>
          <a:pPr marL="0" lvl="0" indent="0" algn="l" defTabSz="711200">
            <a:lnSpc>
              <a:spcPct val="100000"/>
            </a:lnSpc>
            <a:spcBef>
              <a:spcPct val="0"/>
            </a:spcBef>
            <a:spcAft>
              <a:spcPct val="35000"/>
            </a:spcAft>
            <a:buNone/>
          </a:pPr>
          <a:r>
            <a:rPr lang="es-ES" sz="1600" kern="1200" dirty="0"/>
            <a:t>Editor de código: </a:t>
          </a:r>
          <a:br>
            <a:rPr lang="es-ES" sz="1600" kern="1200" dirty="0"/>
          </a:br>
          <a:r>
            <a:rPr lang="en-US" sz="1600" kern="1200" noProof="0" dirty="0"/>
            <a:t>Visual Studio Code</a:t>
          </a:r>
          <a:br>
            <a:rPr lang="es-ES" sz="1600" kern="1200" dirty="0"/>
          </a:br>
          <a:r>
            <a:rPr lang="es-ES" sz="1600" kern="1200" dirty="0">
              <a:hlinkClick xmlns:r="http://schemas.openxmlformats.org/officeDocument/2006/relationships" r:id="rId5"/>
            </a:rPr>
            <a:t>https://code.visualstudio.com/</a:t>
          </a:r>
          <a:endParaRPr lang="en-US" sz="1600" kern="1200" dirty="0"/>
        </a:p>
      </dsp:txBody>
      <dsp:txXfrm>
        <a:off x="1130069" y="1230486"/>
        <a:ext cx="2931121" cy="978415"/>
      </dsp:txXfrm>
    </dsp:sp>
    <dsp:sp modelId="{1D97AE21-DC8F-4940-AEEF-DA2BA434E0D5}">
      <dsp:nvSpPr>
        <dsp:cNvPr id="0" name=""/>
        <dsp:cNvSpPr/>
      </dsp:nvSpPr>
      <dsp:spPr>
        <a:xfrm>
          <a:off x="4061191" y="1230486"/>
          <a:ext cx="2451307" cy="978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549" tIns="103549" rIns="103549" bIns="103549" numCol="1" spcCol="1270" anchor="ctr" anchorCtr="0">
          <a:noAutofit/>
        </a:bodyPr>
        <a:lstStyle/>
        <a:p>
          <a:pPr marL="0" lvl="0" indent="0" algn="l" defTabSz="488950">
            <a:lnSpc>
              <a:spcPct val="100000"/>
            </a:lnSpc>
            <a:spcBef>
              <a:spcPct val="0"/>
            </a:spcBef>
            <a:spcAft>
              <a:spcPct val="35000"/>
            </a:spcAft>
            <a:buNone/>
          </a:pPr>
          <a:r>
            <a:rPr lang="es-ES" sz="1100" kern="1200"/>
            <a:t>Ayuda de escritura ágil de HTML y CSS con Emmet</a:t>
          </a:r>
          <a:endParaRPr lang="en-US" sz="1100" kern="1200" dirty="0"/>
        </a:p>
        <a:p>
          <a:pPr marL="0" lvl="0" indent="0" algn="l" defTabSz="488950">
            <a:lnSpc>
              <a:spcPct val="100000"/>
            </a:lnSpc>
            <a:spcBef>
              <a:spcPct val="0"/>
            </a:spcBef>
            <a:spcAft>
              <a:spcPct val="35000"/>
            </a:spcAft>
            <a:buNone/>
          </a:pPr>
          <a:r>
            <a:rPr lang="es-ES" sz="1100" kern="1200"/>
            <a:t>Plugins adecuados a cada lenguaje / framework</a:t>
          </a:r>
          <a:endParaRPr lang="es-ES" sz="1100" kern="1200" dirty="0"/>
        </a:p>
      </dsp:txBody>
      <dsp:txXfrm>
        <a:off x="4061191" y="1230486"/>
        <a:ext cx="2451307" cy="978415"/>
      </dsp:txXfrm>
    </dsp:sp>
    <dsp:sp modelId="{8DABD8D2-5F13-4603-9287-0DE478C9D129}">
      <dsp:nvSpPr>
        <dsp:cNvPr id="0" name=""/>
        <dsp:cNvSpPr/>
      </dsp:nvSpPr>
      <dsp:spPr>
        <a:xfrm>
          <a:off x="0" y="2453505"/>
          <a:ext cx="6513603" cy="978415"/>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231552C-4718-4059-B21F-CB4542D5659E}">
      <dsp:nvSpPr>
        <dsp:cNvPr id="0" name=""/>
        <dsp:cNvSpPr/>
      </dsp:nvSpPr>
      <dsp:spPr>
        <a:xfrm>
          <a:off x="295970" y="2673648"/>
          <a:ext cx="538128" cy="538128"/>
        </a:xfrm>
        <a:prstGeom prst="rect">
          <a:avLst/>
        </a:prstGeom>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175E350-3275-4EFA-B831-00A95316542E}">
      <dsp:nvSpPr>
        <dsp:cNvPr id="0" name=""/>
        <dsp:cNvSpPr/>
      </dsp:nvSpPr>
      <dsp:spPr>
        <a:xfrm>
          <a:off x="1130069" y="2453505"/>
          <a:ext cx="2931121" cy="978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549" tIns="103549" rIns="103549" bIns="103549" numCol="1" spcCol="1270" anchor="ctr" anchorCtr="0">
          <a:noAutofit/>
        </a:bodyPr>
        <a:lstStyle/>
        <a:p>
          <a:pPr marL="0" lvl="0" indent="0" algn="l" defTabSz="711200">
            <a:lnSpc>
              <a:spcPct val="100000"/>
            </a:lnSpc>
            <a:spcBef>
              <a:spcPct val="0"/>
            </a:spcBef>
            <a:spcAft>
              <a:spcPct val="35000"/>
            </a:spcAft>
            <a:buNone/>
          </a:pPr>
          <a:r>
            <a:rPr lang="es-ES" sz="1600" kern="1200" dirty="0"/>
            <a:t>Node.js y </a:t>
          </a:r>
          <a:br>
            <a:rPr lang="es-ES" sz="1600" kern="1200" dirty="0"/>
          </a:br>
          <a:r>
            <a:rPr lang="es-ES" sz="1600" kern="1200" dirty="0"/>
            <a:t>npm (gestor de paquetes )</a:t>
          </a:r>
          <a:br>
            <a:rPr lang="es-ES" sz="1600" kern="1200" dirty="0"/>
          </a:br>
          <a:r>
            <a:rPr lang="es-ES" sz="1600" kern="1200" dirty="0">
              <a:hlinkClick xmlns:r="http://schemas.openxmlformats.org/officeDocument/2006/relationships" r:id="rId8"/>
            </a:rPr>
            <a:t>https://nodejs.org/es/</a:t>
          </a:r>
          <a:endParaRPr lang="en-US" sz="1600" kern="1200" dirty="0"/>
        </a:p>
      </dsp:txBody>
      <dsp:txXfrm>
        <a:off x="1130069" y="2453505"/>
        <a:ext cx="2931121" cy="978415"/>
      </dsp:txXfrm>
    </dsp:sp>
    <dsp:sp modelId="{B5AD2B50-93C4-46A2-86CF-059A38CEBF3B}">
      <dsp:nvSpPr>
        <dsp:cNvPr id="0" name=""/>
        <dsp:cNvSpPr/>
      </dsp:nvSpPr>
      <dsp:spPr>
        <a:xfrm>
          <a:off x="4061191" y="2453505"/>
          <a:ext cx="2451307" cy="978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549" tIns="103549" rIns="103549" bIns="103549" numCol="1" spcCol="1270" anchor="ctr" anchorCtr="0">
          <a:noAutofit/>
        </a:bodyPr>
        <a:lstStyle/>
        <a:p>
          <a:pPr marL="0" lvl="0" indent="0" algn="l" defTabSz="488950">
            <a:lnSpc>
              <a:spcPct val="100000"/>
            </a:lnSpc>
            <a:spcBef>
              <a:spcPct val="0"/>
            </a:spcBef>
            <a:spcAft>
              <a:spcPct val="35000"/>
            </a:spcAft>
            <a:buNone/>
          </a:pPr>
          <a:r>
            <a:rPr lang="es-ES" sz="1100" kern="1200"/>
            <a:t>Entorno de ejecución de JS, habitualmente para ell lado servidor</a:t>
          </a:r>
          <a:endParaRPr lang="en-US" sz="1100" kern="1200" dirty="0"/>
        </a:p>
        <a:p>
          <a:pPr marL="0" lvl="0" indent="0" algn="l" defTabSz="488950">
            <a:lnSpc>
              <a:spcPct val="100000"/>
            </a:lnSpc>
            <a:spcBef>
              <a:spcPct val="0"/>
            </a:spcBef>
            <a:spcAft>
              <a:spcPct val="35000"/>
            </a:spcAft>
            <a:buNone/>
          </a:pPr>
          <a:r>
            <a:rPr lang="es-ES" sz="1100" kern="1200"/>
            <a:t>Incorpora npm como gestor de paquetes y dependencias</a:t>
          </a:r>
          <a:endParaRPr lang="es-ES" sz="1100" kern="1200" dirty="0"/>
        </a:p>
      </dsp:txBody>
      <dsp:txXfrm>
        <a:off x="4061191" y="2453505"/>
        <a:ext cx="2451307" cy="978415"/>
      </dsp:txXfrm>
    </dsp:sp>
    <dsp:sp modelId="{8A28EBE0-36C9-4A10-AA02-3FC028A29E68}">
      <dsp:nvSpPr>
        <dsp:cNvPr id="0" name=""/>
        <dsp:cNvSpPr/>
      </dsp:nvSpPr>
      <dsp:spPr>
        <a:xfrm>
          <a:off x="0" y="3676524"/>
          <a:ext cx="6513603" cy="978415"/>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C5764D0-D49E-49E6-9351-D0BFFC2196CC}">
      <dsp:nvSpPr>
        <dsp:cNvPr id="0" name=""/>
        <dsp:cNvSpPr/>
      </dsp:nvSpPr>
      <dsp:spPr>
        <a:xfrm>
          <a:off x="295970" y="3896667"/>
          <a:ext cx="538128" cy="538128"/>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86FE8BF-85E7-4879-BAE1-D474AD2353F9}">
      <dsp:nvSpPr>
        <dsp:cNvPr id="0" name=""/>
        <dsp:cNvSpPr/>
      </dsp:nvSpPr>
      <dsp:spPr>
        <a:xfrm>
          <a:off x="1130069" y="3676524"/>
          <a:ext cx="2931121" cy="978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549" tIns="103549" rIns="103549" bIns="103549" numCol="1" spcCol="1270" anchor="ctr" anchorCtr="0">
          <a:noAutofit/>
        </a:bodyPr>
        <a:lstStyle/>
        <a:p>
          <a:pPr marL="0" lvl="0" indent="0" algn="l" defTabSz="711200">
            <a:lnSpc>
              <a:spcPct val="100000"/>
            </a:lnSpc>
            <a:spcBef>
              <a:spcPct val="0"/>
            </a:spcBef>
            <a:spcAft>
              <a:spcPct val="35000"/>
            </a:spcAft>
            <a:buNone/>
          </a:pPr>
          <a:r>
            <a:rPr lang="es-ES" sz="1600" kern="1200" dirty="0"/>
            <a:t>Git y una cuenta en GitHub</a:t>
          </a:r>
          <a:br>
            <a:rPr lang="es-ES" sz="1600" kern="1200" dirty="0"/>
          </a:br>
          <a:r>
            <a:rPr lang="es-ES" sz="1600" kern="1200" dirty="0">
              <a:hlinkClick xmlns:r="http://schemas.openxmlformats.org/officeDocument/2006/relationships" r:id="rId11"/>
            </a:rPr>
            <a:t>https://git-scm.com/</a:t>
          </a:r>
          <a:br>
            <a:rPr lang="es-ES" sz="1600" kern="1200" dirty="0"/>
          </a:br>
          <a:r>
            <a:rPr lang="es-ES" sz="1600" kern="1200" dirty="0">
              <a:hlinkClick xmlns:r="http://schemas.openxmlformats.org/officeDocument/2006/relationships" r:id="rId12"/>
            </a:rPr>
            <a:t>https://github.com/</a:t>
          </a:r>
          <a:endParaRPr lang="en-US" sz="1600" kern="1200" dirty="0"/>
        </a:p>
      </dsp:txBody>
      <dsp:txXfrm>
        <a:off x="1130069" y="3676524"/>
        <a:ext cx="2931121" cy="978415"/>
      </dsp:txXfrm>
    </dsp:sp>
    <dsp:sp modelId="{282034EF-7DC3-4E46-9645-5ABEC00F382E}">
      <dsp:nvSpPr>
        <dsp:cNvPr id="0" name=""/>
        <dsp:cNvSpPr/>
      </dsp:nvSpPr>
      <dsp:spPr>
        <a:xfrm>
          <a:off x="4061191" y="3676524"/>
          <a:ext cx="2451307" cy="978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549" tIns="103549" rIns="103549" bIns="103549" numCol="1" spcCol="1270" anchor="ctr" anchorCtr="0">
          <a:noAutofit/>
        </a:bodyPr>
        <a:lstStyle/>
        <a:p>
          <a:pPr marL="0" lvl="0" indent="0" algn="l" defTabSz="488950">
            <a:lnSpc>
              <a:spcPct val="100000"/>
            </a:lnSpc>
            <a:spcBef>
              <a:spcPct val="0"/>
            </a:spcBef>
            <a:spcAft>
              <a:spcPct val="35000"/>
            </a:spcAft>
            <a:buNone/>
          </a:pPr>
          <a:r>
            <a:rPr lang="es-ES" sz="1100" kern="1200"/>
            <a:t>Git para la gestión del repositorio de software</a:t>
          </a:r>
          <a:endParaRPr lang="en-US" sz="1100" kern="1200" dirty="0"/>
        </a:p>
        <a:p>
          <a:pPr marL="0" lvl="0" indent="0" algn="l" defTabSz="488950">
            <a:lnSpc>
              <a:spcPct val="100000"/>
            </a:lnSpc>
            <a:spcBef>
              <a:spcPct val="0"/>
            </a:spcBef>
            <a:spcAft>
              <a:spcPct val="35000"/>
            </a:spcAft>
            <a:buNone/>
          </a:pPr>
          <a:r>
            <a:rPr lang="es-ES" sz="1100" kern="1200" dirty="0"/>
            <a:t>GitHub como hosting de repositorios </a:t>
          </a:r>
          <a:endParaRPr lang="en-US" sz="1100" kern="1200" dirty="0"/>
        </a:p>
      </dsp:txBody>
      <dsp:txXfrm>
        <a:off x="4061191" y="3676524"/>
        <a:ext cx="2451307" cy="978415"/>
      </dsp:txXfrm>
    </dsp:sp>
    <dsp:sp modelId="{7EAAE16C-6156-4D0B-837B-5128E75B126D}">
      <dsp:nvSpPr>
        <dsp:cNvPr id="0" name=""/>
        <dsp:cNvSpPr/>
      </dsp:nvSpPr>
      <dsp:spPr>
        <a:xfrm>
          <a:off x="0" y="4899543"/>
          <a:ext cx="6513603" cy="978415"/>
        </a:xfrm>
        <a:prstGeom prst="roundRect">
          <a:avLst>
            <a:gd name="adj" fmla="val 1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FCAEAC7-AEB5-4F72-B69E-232B0F7E34B3}">
      <dsp:nvSpPr>
        <dsp:cNvPr id="0" name=""/>
        <dsp:cNvSpPr/>
      </dsp:nvSpPr>
      <dsp:spPr>
        <a:xfrm>
          <a:off x="295970" y="5119686"/>
          <a:ext cx="538128" cy="538128"/>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a:fillRect/>
          </a:stretch>
        </a:blip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3EE9E0-C978-4E3C-8EE0-0826C82E5E1A}">
      <dsp:nvSpPr>
        <dsp:cNvPr id="0" name=""/>
        <dsp:cNvSpPr/>
      </dsp:nvSpPr>
      <dsp:spPr>
        <a:xfrm>
          <a:off x="1130069" y="4899543"/>
          <a:ext cx="2931121" cy="978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549" tIns="103549" rIns="103549" bIns="103549" numCol="1" spcCol="1270" anchor="ctr" anchorCtr="0">
          <a:noAutofit/>
        </a:bodyPr>
        <a:lstStyle/>
        <a:p>
          <a:pPr marL="0" lvl="0" indent="0" algn="l" defTabSz="711200">
            <a:lnSpc>
              <a:spcPct val="100000"/>
            </a:lnSpc>
            <a:spcBef>
              <a:spcPct val="0"/>
            </a:spcBef>
            <a:spcAft>
              <a:spcPct val="35000"/>
            </a:spcAft>
            <a:buNone/>
          </a:pPr>
          <a:r>
            <a:rPr lang="en-US" sz="1600" kern="1200" dirty="0"/>
            <a:t>Webpack</a:t>
          </a:r>
          <a:br>
            <a:rPr lang="en-US" sz="1600" kern="1200" dirty="0"/>
          </a:br>
          <a:r>
            <a:rPr lang="es-ES" sz="1600" kern="1200" dirty="0">
              <a:hlinkClick xmlns:r="http://schemas.openxmlformats.org/officeDocument/2006/relationships" r:id="rId15"/>
            </a:rPr>
            <a:t>https://webpack.js.org/ </a:t>
          </a:r>
          <a:endParaRPr lang="en-US" sz="1600" kern="1200" dirty="0"/>
        </a:p>
      </dsp:txBody>
      <dsp:txXfrm>
        <a:off x="1130069" y="4899543"/>
        <a:ext cx="2931121" cy="978415"/>
      </dsp:txXfrm>
    </dsp:sp>
    <dsp:sp modelId="{7C65263D-C6D7-4D78-8B7B-E3A32D4809D7}">
      <dsp:nvSpPr>
        <dsp:cNvPr id="0" name=""/>
        <dsp:cNvSpPr/>
      </dsp:nvSpPr>
      <dsp:spPr>
        <a:xfrm>
          <a:off x="4061191" y="4899543"/>
          <a:ext cx="2451307" cy="978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549" tIns="103549" rIns="103549" bIns="103549" numCol="1" spcCol="1270" anchor="ctr" anchorCtr="0">
          <a:noAutofit/>
        </a:bodyPr>
        <a:lstStyle/>
        <a:p>
          <a:pPr marL="0" lvl="0" indent="0" algn="l" defTabSz="488950">
            <a:lnSpc>
              <a:spcPct val="100000"/>
            </a:lnSpc>
            <a:spcBef>
              <a:spcPct val="0"/>
            </a:spcBef>
            <a:spcAft>
              <a:spcPct val="35000"/>
            </a:spcAft>
            <a:buNone/>
          </a:pPr>
          <a:r>
            <a:rPr lang="es-ES" sz="1100" kern="1200" dirty="0"/>
            <a:t>Gestor de tareas:</a:t>
          </a:r>
        </a:p>
        <a:p>
          <a:pPr marL="0" lvl="0" indent="0" algn="l" defTabSz="488950">
            <a:lnSpc>
              <a:spcPct val="100000"/>
            </a:lnSpc>
            <a:spcBef>
              <a:spcPct val="0"/>
            </a:spcBef>
            <a:spcAft>
              <a:spcPct val="35000"/>
            </a:spcAft>
            <a:buNone/>
          </a:pPr>
          <a:r>
            <a:rPr lang="es-ES" sz="1100" kern="1200" dirty="0"/>
            <a:t>compilación de CSS, transpilación de TS, empaquetado de la aplicación final (</a:t>
          </a:r>
          <a:r>
            <a:rPr lang="es-ES" sz="1100" kern="1200" dirty="0" err="1"/>
            <a:t>bundles</a:t>
          </a:r>
          <a:r>
            <a:rPr lang="es-ES" sz="1100" kern="1200" dirty="0"/>
            <a:t>) </a:t>
          </a:r>
          <a:endParaRPr lang="en-US" sz="1100" kern="1200" dirty="0"/>
        </a:p>
        <a:p>
          <a:pPr marL="0" lvl="0" indent="0" algn="l" defTabSz="488950">
            <a:lnSpc>
              <a:spcPct val="100000"/>
            </a:lnSpc>
            <a:spcBef>
              <a:spcPct val="0"/>
            </a:spcBef>
            <a:spcAft>
              <a:spcPct val="35000"/>
            </a:spcAft>
            <a:buNone/>
          </a:pPr>
          <a:endParaRPr lang="en-US" sz="1100" kern="1200" dirty="0"/>
        </a:p>
      </dsp:txBody>
      <dsp:txXfrm>
        <a:off x="4061191" y="4899543"/>
        <a:ext cx="2451307" cy="97841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D517FA-DDD7-40DA-BD9E-167B8D9FEACA}">
      <dsp:nvSpPr>
        <dsp:cNvPr id="0" name=""/>
        <dsp:cNvSpPr/>
      </dsp:nvSpPr>
      <dsp:spPr>
        <a:xfrm rot="5400000">
          <a:off x="4270250" y="-1377697"/>
          <a:ext cx="1621174" cy="4781964"/>
        </a:xfrm>
        <a:prstGeom prst="round2Same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10490" tIns="55245" rIns="110490" bIns="55245" numCol="1" spcCol="1270" anchor="ctr" anchorCtr="0">
          <a:noAutofit/>
        </a:bodyPr>
        <a:lstStyle/>
        <a:p>
          <a:pPr marL="285750" lvl="1" indent="-285750" algn="l" defTabSz="1289050">
            <a:lnSpc>
              <a:spcPct val="90000"/>
            </a:lnSpc>
            <a:spcBef>
              <a:spcPct val="0"/>
            </a:spcBef>
            <a:spcAft>
              <a:spcPct val="15000"/>
            </a:spcAft>
            <a:buChar char="•"/>
          </a:pPr>
          <a:r>
            <a:rPr lang="es-ES" sz="2900" kern="1200" dirty="0"/>
            <a:t>se ejecuta en línea de comando, de la misma forma que </a:t>
          </a:r>
          <a:r>
            <a:rPr lang="es-ES" sz="2900" kern="1200" dirty="0" err="1"/>
            <a:t>node</a:t>
          </a:r>
          <a:endParaRPr lang="en-US" sz="2900" kern="1200" dirty="0"/>
        </a:p>
      </dsp:txBody>
      <dsp:txXfrm rot="-5400000">
        <a:off x="2689856" y="281836"/>
        <a:ext cx="4702825" cy="1462896"/>
      </dsp:txXfrm>
    </dsp:sp>
    <dsp:sp modelId="{7ECDA939-1FCA-4617-A570-0099268C1CB3}">
      <dsp:nvSpPr>
        <dsp:cNvPr id="0" name=""/>
        <dsp:cNvSpPr/>
      </dsp:nvSpPr>
      <dsp:spPr>
        <a:xfrm>
          <a:off x="0" y="50"/>
          <a:ext cx="2689855" cy="2026468"/>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4780" tIns="72390" rIns="144780" bIns="72390" numCol="1" spcCol="1270" anchor="ctr" anchorCtr="0">
          <a:noAutofit/>
        </a:bodyPr>
        <a:lstStyle/>
        <a:p>
          <a:pPr marL="0" lvl="0" indent="0" algn="ctr" defTabSz="1689100">
            <a:lnSpc>
              <a:spcPct val="90000"/>
            </a:lnSpc>
            <a:spcBef>
              <a:spcPct val="0"/>
            </a:spcBef>
            <a:spcAft>
              <a:spcPct val="35000"/>
            </a:spcAft>
            <a:buNone/>
          </a:pPr>
          <a:r>
            <a:rPr lang="es-ES" sz="3800" kern="1200" dirty="0"/>
            <a:t>Interprete de TS </a:t>
          </a:r>
          <a:endParaRPr lang="en-US" sz="3800" kern="1200" dirty="0"/>
        </a:p>
      </dsp:txBody>
      <dsp:txXfrm>
        <a:off x="98924" y="98974"/>
        <a:ext cx="2492007" cy="1828620"/>
      </dsp:txXfrm>
    </dsp:sp>
    <dsp:sp modelId="{B2F2A98F-06BB-4508-969F-C86873CF54D7}">
      <dsp:nvSpPr>
        <dsp:cNvPr id="0" name=""/>
        <dsp:cNvSpPr/>
      </dsp:nvSpPr>
      <dsp:spPr>
        <a:xfrm rot="5400000">
          <a:off x="4270250" y="750093"/>
          <a:ext cx="1621174" cy="4781964"/>
        </a:xfrm>
        <a:prstGeom prst="round2Same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10490" tIns="55245" rIns="110490" bIns="55245" numCol="1" spcCol="1270" anchor="ctr" anchorCtr="0">
          <a:noAutofit/>
        </a:bodyPr>
        <a:lstStyle/>
        <a:p>
          <a:pPr marL="285750" lvl="1" indent="-285750" algn="l" defTabSz="1289050">
            <a:lnSpc>
              <a:spcPct val="90000"/>
            </a:lnSpc>
            <a:spcBef>
              <a:spcPct val="0"/>
            </a:spcBef>
            <a:spcAft>
              <a:spcPct val="15000"/>
            </a:spcAft>
            <a:buNone/>
          </a:pPr>
          <a:r>
            <a:rPr lang="en-US" sz="2900" kern="1200" dirty="0"/>
            <a:t>npm install –g typescript</a:t>
          </a:r>
        </a:p>
        <a:p>
          <a:pPr marL="285750" lvl="1" indent="-285750" algn="l" defTabSz="1289050">
            <a:lnSpc>
              <a:spcPct val="90000"/>
            </a:lnSpc>
            <a:spcBef>
              <a:spcPct val="0"/>
            </a:spcBef>
            <a:spcAft>
              <a:spcPct val="15000"/>
            </a:spcAft>
            <a:buNone/>
          </a:pPr>
          <a:r>
            <a:rPr lang="es-ES" sz="2900" kern="1200" dirty="0"/>
            <a:t>npm </a:t>
          </a:r>
          <a:r>
            <a:rPr lang="es-ES" sz="2900" kern="1200" dirty="0" err="1"/>
            <a:t>install</a:t>
          </a:r>
          <a:r>
            <a:rPr lang="es-ES" sz="2900" kern="1200" dirty="0"/>
            <a:t> -g </a:t>
          </a:r>
          <a:r>
            <a:rPr lang="es-ES" sz="2900" kern="1200" dirty="0" err="1"/>
            <a:t>ts-node</a:t>
          </a:r>
          <a:endParaRPr lang="en-US" sz="2900" kern="1200" dirty="0"/>
        </a:p>
        <a:p>
          <a:pPr marL="285750" lvl="1" indent="-285750" algn="l" defTabSz="1289050">
            <a:lnSpc>
              <a:spcPct val="90000"/>
            </a:lnSpc>
            <a:spcBef>
              <a:spcPct val="0"/>
            </a:spcBef>
            <a:spcAft>
              <a:spcPct val="15000"/>
            </a:spcAft>
            <a:buChar char="•"/>
          </a:pPr>
          <a:endParaRPr lang="en-US" sz="2900" kern="1200" dirty="0"/>
        </a:p>
      </dsp:txBody>
      <dsp:txXfrm rot="-5400000">
        <a:off x="2689856" y="2409627"/>
        <a:ext cx="4702825" cy="1462896"/>
      </dsp:txXfrm>
    </dsp:sp>
    <dsp:sp modelId="{7EF90615-A18A-4377-929A-B1418B91FB14}">
      <dsp:nvSpPr>
        <dsp:cNvPr id="0" name=""/>
        <dsp:cNvSpPr/>
      </dsp:nvSpPr>
      <dsp:spPr>
        <a:xfrm>
          <a:off x="0" y="2127842"/>
          <a:ext cx="2689855" cy="2026468"/>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4780" tIns="72390" rIns="144780" bIns="72390" numCol="1" spcCol="1270" anchor="ctr" anchorCtr="0">
          <a:noAutofit/>
        </a:bodyPr>
        <a:lstStyle/>
        <a:p>
          <a:pPr marL="0" lvl="0" indent="0" algn="ctr" defTabSz="1689100">
            <a:lnSpc>
              <a:spcPct val="90000"/>
            </a:lnSpc>
            <a:spcBef>
              <a:spcPct val="0"/>
            </a:spcBef>
            <a:spcAft>
              <a:spcPct val="35000"/>
            </a:spcAft>
            <a:buNone/>
          </a:pPr>
          <a:r>
            <a:rPr lang="es-ES" sz="3800" kern="1200" dirty="0"/>
            <a:t>Instalación global con npm</a:t>
          </a:r>
          <a:endParaRPr lang="en-US" sz="3800" kern="1200" dirty="0"/>
        </a:p>
      </dsp:txBody>
      <dsp:txXfrm>
        <a:off x="98924" y="2226766"/>
        <a:ext cx="2492007" cy="182862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97429E-F79A-4F58-B65A-9D154394E2A5}">
      <dsp:nvSpPr>
        <dsp:cNvPr id="0" name=""/>
        <dsp:cNvSpPr/>
      </dsp:nvSpPr>
      <dsp:spPr>
        <a:xfrm>
          <a:off x="0" y="354249"/>
          <a:ext cx="6586489" cy="5292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DF23F3AA-11B7-457D-A20B-AFBE9F7FA8E8}">
      <dsp:nvSpPr>
        <dsp:cNvPr id="0" name=""/>
        <dsp:cNvSpPr/>
      </dsp:nvSpPr>
      <dsp:spPr>
        <a:xfrm>
          <a:off x="329324" y="44289"/>
          <a:ext cx="4610542" cy="61992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4268" tIns="0" rIns="174268" bIns="0" numCol="1" spcCol="1270" anchor="ctr" anchorCtr="0">
          <a:noAutofit/>
        </a:bodyPr>
        <a:lstStyle/>
        <a:p>
          <a:pPr marL="0" lvl="0" indent="0" algn="l" defTabSz="933450">
            <a:lnSpc>
              <a:spcPct val="90000"/>
            </a:lnSpc>
            <a:spcBef>
              <a:spcPct val="0"/>
            </a:spcBef>
            <a:spcAft>
              <a:spcPct val="35000"/>
            </a:spcAft>
            <a:buNone/>
          </a:pPr>
          <a:r>
            <a:rPr lang="es-ES" sz="2100" kern="1200" dirty="0" err="1"/>
            <a:t>NgStyle</a:t>
          </a:r>
          <a:endParaRPr lang="en-US" sz="2100" kern="1200" dirty="0"/>
        </a:p>
      </dsp:txBody>
      <dsp:txXfrm>
        <a:off x="359586" y="74551"/>
        <a:ext cx="4550018" cy="559396"/>
      </dsp:txXfrm>
    </dsp:sp>
    <dsp:sp modelId="{FB65009D-1EC5-4538-B351-90D9A7381087}">
      <dsp:nvSpPr>
        <dsp:cNvPr id="0" name=""/>
        <dsp:cNvSpPr/>
      </dsp:nvSpPr>
      <dsp:spPr>
        <a:xfrm>
          <a:off x="0" y="1306809"/>
          <a:ext cx="6586489" cy="5292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C1218B17-7CD3-47D7-A090-405B99EF2D55}">
      <dsp:nvSpPr>
        <dsp:cNvPr id="0" name=""/>
        <dsp:cNvSpPr/>
      </dsp:nvSpPr>
      <dsp:spPr>
        <a:xfrm>
          <a:off x="329324" y="996849"/>
          <a:ext cx="4610542" cy="61992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4268" tIns="0" rIns="174268" bIns="0" numCol="1" spcCol="1270" anchor="ctr" anchorCtr="0">
          <a:noAutofit/>
        </a:bodyPr>
        <a:lstStyle/>
        <a:p>
          <a:pPr marL="0" lvl="0" indent="0" algn="l" defTabSz="933450">
            <a:lnSpc>
              <a:spcPct val="90000"/>
            </a:lnSpc>
            <a:spcBef>
              <a:spcPct val="0"/>
            </a:spcBef>
            <a:spcAft>
              <a:spcPct val="35000"/>
            </a:spcAft>
            <a:buNone/>
          </a:pPr>
          <a:r>
            <a:rPr lang="es-ES" sz="2100" kern="1200"/>
            <a:t>NgClass</a:t>
          </a:r>
          <a:endParaRPr lang="en-US" sz="2100" kern="1200"/>
        </a:p>
      </dsp:txBody>
      <dsp:txXfrm>
        <a:off x="359586" y="1027111"/>
        <a:ext cx="4550018" cy="559396"/>
      </dsp:txXfrm>
    </dsp:sp>
    <dsp:sp modelId="{5DAE4239-F3D5-4355-BCE0-CA85F1DF827D}">
      <dsp:nvSpPr>
        <dsp:cNvPr id="0" name=""/>
        <dsp:cNvSpPr/>
      </dsp:nvSpPr>
      <dsp:spPr>
        <a:xfrm>
          <a:off x="0" y="2259369"/>
          <a:ext cx="6586489" cy="5292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B44AA2D2-1DB7-4DEF-B3B2-7D84A9CFBCFF}">
      <dsp:nvSpPr>
        <dsp:cNvPr id="0" name=""/>
        <dsp:cNvSpPr/>
      </dsp:nvSpPr>
      <dsp:spPr>
        <a:xfrm>
          <a:off x="329324" y="1949409"/>
          <a:ext cx="4610542" cy="61992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4268" tIns="0" rIns="174268" bIns="0" numCol="1" spcCol="1270" anchor="ctr" anchorCtr="0">
          <a:noAutofit/>
        </a:bodyPr>
        <a:lstStyle/>
        <a:p>
          <a:pPr marL="0" lvl="0" indent="0" algn="l" defTabSz="933450">
            <a:lnSpc>
              <a:spcPct val="90000"/>
            </a:lnSpc>
            <a:spcBef>
              <a:spcPct val="0"/>
            </a:spcBef>
            <a:spcAft>
              <a:spcPct val="35000"/>
            </a:spcAft>
            <a:buNone/>
          </a:pPr>
          <a:r>
            <a:rPr lang="es-ES" sz="2100" kern="1200" dirty="0" err="1"/>
            <a:t>NgModel</a:t>
          </a:r>
          <a:r>
            <a:rPr lang="es-ES" sz="2100" kern="1200" dirty="0"/>
            <a:t> (Formularios)</a:t>
          </a:r>
          <a:endParaRPr lang="en-US" sz="2100" kern="1200" dirty="0"/>
        </a:p>
      </dsp:txBody>
      <dsp:txXfrm>
        <a:off x="359586" y="1979671"/>
        <a:ext cx="4550018" cy="559396"/>
      </dsp:txXfrm>
    </dsp:sp>
    <dsp:sp modelId="{73E6D47D-399E-4D52-9F5F-AFC91A336420}">
      <dsp:nvSpPr>
        <dsp:cNvPr id="0" name=""/>
        <dsp:cNvSpPr/>
      </dsp:nvSpPr>
      <dsp:spPr>
        <a:xfrm>
          <a:off x="0" y="3211929"/>
          <a:ext cx="6586489" cy="5292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805C893C-811D-4BC6-8062-5525CF9E501E}">
      <dsp:nvSpPr>
        <dsp:cNvPr id="0" name=""/>
        <dsp:cNvSpPr/>
      </dsp:nvSpPr>
      <dsp:spPr>
        <a:xfrm>
          <a:off x="329324" y="2901969"/>
          <a:ext cx="4610542" cy="61992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4268" tIns="0" rIns="174268" bIns="0" numCol="1" spcCol="1270" anchor="ctr" anchorCtr="0">
          <a:noAutofit/>
        </a:bodyPr>
        <a:lstStyle/>
        <a:p>
          <a:pPr marL="0" lvl="0" indent="0" algn="l" defTabSz="933450">
            <a:lnSpc>
              <a:spcPct val="90000"/>
            </a:lnSpc>
            <a:spcBef>
              <a:spcPct val="0"/>
            </a:spcBef>
            <a:spcAft>
              <a:spcPct val="35000"/>
            </a:spcAft>
            <a:buNone/>
          </a:pPr>
          <a:r>
            <a:rPr lang="es-ES" sz="2100" kern="1200" dirty="0" err="1"/>
            <a:t>NgForm</a:t>
          </a:r>
          <a:r>
            <a:rPr lang="es-ES" sz="2100" kern="1200" dirty="0"/>
            <a:t> (Formularios)</a:t>
          </a:r>
          <a:endParaRPr lang="en-US" sz="2100" kern="1200" dirty="0"/>
        </a:p>
      </dsp:txBody>
      <dsp:txXfrm>
        <a:off x="359586" y="2932231"/>
        <a:ext cx="4550018" cy="559396"/>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F5D067EE-668C-4D01-A7E1-5CCB2D96456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a:extLst>
              <a:ext uri="{FF2B5EF4-FFF2-40B4-BE49-F238E27FC236}">
                <a16:creationId xmlns:a16="http://schemas.microsoft.com/office/drawing/2014/main" id="{8CDC8FE5-7283-4140-859F-19748E7BC38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95CFD14-0B7F-4109-8227-7705BCE78338}" type="datetimeFigureOut">
              <a:rPr lang="es-ES" smtClean="0"/>
              <a:t>06/05/2021</a:t>
            </a:fld>
            <a:endParaRPr lang="es-ES"/>
          </a:p>
        </p:txBody>
      </p:sp>
      <p:sp>
        <p:nvSpPr>
          <p:cNvPr id="4" name="Marcador de pie de página 3">
            <a:extLst>
              <a:ext uri="{FF2B5EF4-FFF2-40B4-BE49-F238E27FC236}">
                <a16:creationId xmlns:a16="http://schemas.microsoft.com/office/drawing/2014/main" id="{4D188142-AB1A-4212-8847-843012F4D0A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a:extLst>
              <a:ext uri="{FF2B5EF4-FFF2-40B4-BE49-F238E27FC236}">
                <a16:creationId xmlns:a16="http://schemas.microsoft.com/office/drawing/2014/main" id="{C2A03536-95F6-4AD4-A92E-1DACACCF53B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BF1E5AE-79D8-4C1A-AA34-E9AFB29F8D1D}" type="slidenum">
              <a:rPr lang="es-ES" smtClean="0"/>
              <a:t>‹Nº›</a:t>
            </a:fld>
            <a:endParaRPr lang="es-ES"/>
          </a:p>
        </p:txBody>
      </p:sp>
    </p:spTree>
    <p:extLst>
      <p:ext uri="{BB962C8B-B14F-4D97-AF65-F5344CB8AC3E}">
        <p14:creationId xmlns:p14="http://schemas.microsoft.com/office/powerpoint/2010/main" val="3435998624"/>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00.png>
</file>

<file path=ppt/media/image101.jpeg>
</file>

<file path=ppt/media/image102.jpe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svg>
</file>

<file path=ppt/media/image51.png>
</file>

<file path=ppt/media/image52.png>
</file>

<file path=ppt/media/image53.png>
</file>

<file path=ppt/media/image54.png>
</file>

<file path=ppt/media/image55.png>
</file>

<file path=ppt/media/image56.png>
</file>

<file path=ppt/media/image57.jpeg>
</file>

<file path=ppt/media/image58.png>
</file>

<file path=ppt/media/image59.jpeg>
</file>

<file path=ppt/media/image6.jpeg>
</file>

<file path=ppt/media/image60.png>
</file>

<file path=ppt/media/image61.png>
</file>

<file path=ppt/media/image62.jpeg>
</file>

<file path=ppt/media/image63.png>
</file>

<file path=ppt/media/image64.png>
</file>

<file path=ppt/media/image65.png>
</file>

<file path=ppt/media/image66.jpeg>
</file>

<file path=ppt/media/image67.png>
</file>

<file path=ppt/media/image68.png>
</file>

<file path=ppt/media/image69.pn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jpeg>
</file>

<file path=ppt/media/image8.png>
</file>

<file path=ppt/media/image80.png>
</file>

<file path=ppt/media/image81.png>
</file>

<file path=ppt/media/image82.png>
</file>

<file path=ppt/media/image83.png>
</file>

<file path=ppt/media/image84.svg>
</file>

<file path=ppt/media/image85.png>
</file>

<file path=ppt/media/image86.png>
</file>

<file path=ppt/media/image87.png>
</file>

<file path=ppt/media/image88.jpeg>
</file>

<file path=ppt/media/image89.jpeg>
</file>

<file path=ppt/media/image9.png>
</file>

<file path=ppt/media/image90.jpeg>
</file>

<file path=ppt/media/image91.jpeg>
</file>

<file path=ppt/media/image92.jpeg>
</file>

<file path=ppt/media/image93.png>
</file>

<file path=ppt/media/image94.png>
</file>

<file path=ppt/media/image95.jpeg>
</file>

<file path=ppt/media/image96.png>
</file>

<file path=ppt/media/image97.jpeg>
</file>

<file path=ppt/media/image98.jpe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A735F39-4C30-4C16-B31F-F3A6FCFC9A35}" type="datetimeFigureOut">
              <a:rPr lang="es-ES" smtClean="0"/>
              <a:t>06/05/2021</a:t>
            </a:fld>
            <a:endParaRPr lang="es-ES"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FFA1AA-C644-4BFC-9839-0A99115CD496}" type="slidenum">
              <a:rPr lang="es-ES" smtClean="0"/>
              <a:t>‹Nº›</a:t>
            </a:fld>
            <a:endParaRPr lang="es-ES" dirty="0"/>
          </a:p>
        </p:txBody>
      </p:sp>
    </p:spTree>
    <p:extLst>
      <p:ext uri="{BB962C8B-B14F-4D97-AF65-F5344CB8AC3E}">
        <p14:creationId xmlns:p14="http://schemas.microsoft.com/office/powerpoint/2010/main" val="34944921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8BFFA1AA-C644-4BFC-9839-0A99115CD496}" type="slidenum">
              <a:rPr lang="es-ES" smtClean="0"/>
              <a:t>7</a:t>
            </a:fld>
            <a:endParaRPr lang="es-ES" dirty="0"/>
          </a:p>
        </p:txBody>
      </p:sp>
    </p:spTree>
    <p:extLst>
      <p:ext uri="{BB962C8B-B14F-4D97-AF65-F5344CB8AC3E}">
        <p14:creationId xmlns:p14="http://schemas.microsoft.com/office/powerpoint/2010/main" val="20121805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aaaa4d4e5_2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aaaa4d4e5_2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9"/>
        <p:cNvGrpSpPr/>
        <p:nvPr/>
      </p:nvGrpSpPr>
      <p:grpSpPr>
        <a:xfrm>
          <a:off x="0" y="0"/>
          <a:ext cx="0" cy="0"/>
          <a:chOff x="0" y="0"/>
          <a:chExt cx="0" cy="0"/>
        </a:xfrm>
      </p:grpSpPr>
      <p:sp>
        <p:nvSpPr>
          <p:cNvPr id="1260" name="Google Shape;1260;g3b71797b6b_0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1" name="Google Shape;1261;g3b71797b6b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g3b71797b6b_0_2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 name="Google Shape;1267;g3b71797b6b_0_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2"/>
        <p:cNvGrpSpPr/>
        <p:nvPr/>
      </p:nvGrpSpPr>
      <p:grpSpPr>
        <a:xfrm>
          <a:off x="0" y="0"/>
          <a:ext cx="0" cy="0"/>
          <a:chOff x="0" y="0"/>
          <a:chExt cx="0" cy="0"/>
        </a:xfrm>
      </p:grpSpPr>
      <p:sp>
        <p:nvSpPr>
          <p:cNvPr id="1273" name="Google Shape;1273;g3b71797b6b_0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4" name="Google Shape;1274;g3b71797b6b_0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3b71797b6b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3b71797b6b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3b71797b6b_0_3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3b71797b6b_0_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3b97360e8a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3b97360e8a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7"/>
        <p:cNvGrpSpPr/>
        <p:nvPr/>
      </p:nvGrpSpPr>
      <p:grpSpPr>
        <a:xfrm>
          <a:off x="0" y="0"/>
          <a:ext cx="0" cy="0"/>
          <a:chOff x="0" y="0"/>
          <a:chExt cx="0" cy="0"/>
        </a:xfrm>
      </p:grpSpPr>
      <p:sp>
        <p:nvSpPr>
          <p:cNvPr id="1338" name="Google Shape;1338;g3b97360e8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9" name="Google Shape;1339;g3b97360e8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3b2b6bbe6e_1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3b2b6bbe6e_1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3b2b6bbe6e_1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3b2b6bbe6e_1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3b2b6bbe6e_1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3b2b6bbe6e_1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3b2b6bbe6e_1_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3b2b6bbe6e_1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393670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3afbe1b1f0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3afbe1b1f0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3afbe1b1f0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3afbe1b1f0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79258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3b2b6bbe6e_2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 name="Google Shape;587;g3b2b6bbe6e_2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g3b2b6bbe6e_2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 name="Google Shape;596;g3b2b6bbe6e_2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aaaa4d4e5_2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3aaaa4d4e5_2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8BFFA1AA-C644-4BFC-9839-0A99115CD496}" type="slidenum">
              <a:rPr lang="es-ES" smtClean="0"/>
              <a:t>8</a:t>
            </a:fld>
            <a:endParaRPr lang="es-ES" dirty="0"/>
          </a:p>
        </p:txBody>
      </p:sp>
    </p:spTree>
    <p:extLst>
      <p:ext uri="{BB962C8B-B14F-4D97-AF65-F5344CB8AC3E}">
        <p14:creationId xmlns:p14="http://schemas.microsoft.com/office/powerpoint/2010/main" val="29305314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3aaaa4d4e5_2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3aaaa4d4e5_2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3b2b6bbe6e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3b2b6bbe6e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3b2b6bbe6e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3b2b6bbe6e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3b2b6bbe6e_1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3b2b6bbe6e_1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3b2b6bbe6e_1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3b2b6bbe6e_1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
        <p:cNvGrpSpPr/>
        <p:nvPr/>
      </p:nvGrpSpPr>
      <p:grpSpPr>
        <a:xfrm>
          <a:off x="0" y="0"/>
          <a:ext cx="0" cy="0"/>
          <a:chOff x="0" y="0"/>
          <a:chExt cx="0" cy="0"/>
        </a:xfrm>
      </p:grpSpPr>
      <p:sp>
        <p:nvSpPr>
          <p:cNvPr id="855" name="Google Shape;855;g3b2b6bbe6e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 name="Google Shape;856;g3b2b6bbe6e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Google Shape;862;g3afbe1b1f0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3afbe1b1f0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g3afbe1b1f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3afbe1b1f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3b2b6bbe6e_1_4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3b2b6bbe6e_1_4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3b2b6bbe6e_1_4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3b2b6bbe6e_1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aaaa4d4e5_2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3aaaa4d4e5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p:cNvGrpSpPr/>
        <p:nvPr/>
      </p:nvGrpSpPr>
      <p:grpSpPr>
        <a:xfrm>
          <a:off x="0" y="0"/>
          <a:ext cx="0" cy="0"/>
          <a:chOff x="0" y="0"/>
          <a:chExt cx="0" cy="0"/>
        </a:xfrm>
      </p:grpSpPr>
      <p:sp>
        <p:nvSpPr>
          <p:cNvPr id="633" name="Google Shape;633;g3b2b6bbe6e_1_4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 name="Google Shape;634;g3b2b6bbe6e_1_4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3b2b6bbe6e_1_4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3b2b6bbe6e_1_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3b2b6bbe6e_1_4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3b2b6bbe6e_1_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p:cNvGrpSpPr/>
        <p:nvPr/>
      </p:nvGrpSpPr>
      <p:grpSpPr>
        <a:xfrm>
          <a:off x="0" y="0"/>
          <a:ext cx="0" cy="0"/>
          <a:chOff x="0" y="0"/>
          <a:chExt cx="0" cy="0"/>
        </a:xfrm>
      </p:grpSpPr>
      <p:sp>
        <p:nvSpPr>
          <p:cNvPr id="633" name="Google Shape;633;g3b2b6bbe6e_1_4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 name="Google Shape;634;g3b2b6bbe6e_1_4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22707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5"/>
        <p:cNvGrpSpPr/>
        <p:nvPr/>
      </p:nvGrpSpPr>
      <p:grpSpPr>
        <a:xfrm>
          <a:off x="0" y="0"/>
          <a:ext cx="0" cy="0"/>
          <a:chOff x="0" y="0"/>
          <a:chExt cx="0" cy="0"/>
        </a:xfrm>
      </p:grpSpPr>
      <p:sp>
        <p:nvSpPr>
          <p:cNvPr id="666" name="Google Shape;666;g3b2b6bbe6e_1_4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7" name="Google Shape;667;g3b2b6bbe6e_1_4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3b2b6bbe6e_1_4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3b2b6bbe6e_1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40635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
        <p:cNvGrpSpPr/>
        <p:nvPr/>
      </p:nvGrpSpPr>
      <p:grpSpPr>
        <a:xfrm>
          <a:off x="0" y="0"/>
          <a:ext cx="0" cy="0"/>
          <a:chOff x="0" y="0"/>
          <a:chExt cx="0" cy="0"/>
        </a:xfrm>
      </p:grpSpPr>
      <p:sp>
        <p:nvSpPr>
          <p:cNvPr id="713" name="Google Shape;713;g3b2b6bbe6e_2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 name="Google Shape;714;g3b2b6bbe6e_2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3b2b6bbe6e_1_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3b2b6bbe6e_1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3b2b6bbe6e_2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3b2b6bbe6e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955375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3b2b6bbe6e_1_5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3b2b6bbe6e_1_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3aaaa4d4e5_2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3aaaa4d4e5_2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3b2b6bbe6e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3" name="Google Shape;743;g3b2b6bbe6e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3b2b6bbe6e_2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3b2b6bbe6e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g3b2b6bbe6e_2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 name="Google Shape;756;g3b2b6bbe6e_2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3b2b6bbe6e_2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3b2b6bbe6e_2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3b2b6bbe6e_2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 name="Google Shape;781;g3b2b6bbe6e_2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
        <p:cNvGrpSpPr/>
        <p:nvPr/>
      </p:nvGrpSpPr>
      <p:grpSpPr>
        <a:xfrm>
          <a:off x="0" y="0"/>
          <a:ext cx="0" cy="0"/>
          <a:chOff x="0" y="0"/>
          <a:chExt cx="0" cy="0"/>
        </a:xfrm>
      </p:grpSpPr>
      <p:sp>
        <p:nvSpPr>
          <p:cNvPr id="793" name="Google Shape;793;g3afbe1b1f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4" name="Google Shape;794;g3afbe1b1f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3b2b6bbe6e_2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 name="Google Shape;801;g3b2b6bbe6e_2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3b2b6bbe6e_2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3b2b6bbe6e_2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2"/>
        <p:cNvGrpSpPr/>
        <p:nvPr/>
      </p:nvGrpSpPr>
      <p:grpSpPr>
        <a:xfrm>
          <a:off x="0" y="0"/>
          <a:ext cx="0" cy="0"/>
          <a:chOff x="0" y="0"/>
          <a:chExt cx="0" cy="0"/>
        </a:xfrm>
      </p:grpSpPr>
      <p:sp>
        <p:nvSpPr>
          <p:cNvPr id="813" name="Google Shape;813;g3b2b6bbe6e_2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 name="Google Shape;814;g3b2b6bbe6e_2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3b2b6bbe6e_2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3b2b6bbe6e_2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3aaaa4d4e5_2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3aaaa4d4e5_2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g3b2b6bbe6e_2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 name="Google Shape;831;g3b2b6bbe6e_2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g3b2b6bbe6e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 name="Google Shape;838;g3b2b6bbe6e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
        <p:cNvGrpSpPr/>
        <p:nvPr/>
      </p:nvGrpSpPr>
      <p:grpSpPr>
        <a:xfrm>
          <a:off x="0" y="0"/>
          <a:ext cx="0" cy="0"/>
          <a:chOff x="0" y="0"/>
          <a:chExt cx="0" cy="0"/>
        </a:xfrm>
      </p:grpSpPr>
      <p:sp>
        <p:nvSpPr>
          <p:cNvPr id="844" name="Google Shape;844;g3b2b6bbe6e_2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 name="Google Shape;845;g3b2b6bbe6e_2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
        <p:cNvGrpSpPr/>
        <p:nvPr/>
      </p:nvGrpSpPr>
      <p:grpSpPr>
        <a:xfrm>
          <a:off x="0" y="0"/>
          <a:ext cx="0" cy="0"/>
          <a:chOff x="0" y="0"/>
          <a:chExt cx="0" cy="0"/>
        </a:xfrm>
      </p:grpSpPr>
      <p:sp>
        <p:nvSpPr>
          <p:cNvPr id="896" name="Google Shape;896;g3b2b6bbe6e_2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7" name="Google Shape;897;g3b2b6bbe6e_2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
        <p:cNvGrpSpPr/>
        <p:nvPr/>
      </p:nvGrpSpPr>
      <p:grpSpPr>
        <a:xfrm>
          <a:off x="0" y="0"/>
          <a:ext cx="0" cy="0"/>
          <a:chOff x="0" y="0"/>
          <a:chExt cx="0" cy="0"/>
        </a:xfrm>
      </p:grpSpPr>
      <p:sp>
        <p:nvSpPr>
          <p:cNvPr id="902" name="Google Shape;902;g3b2b6bbe6e_2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 name="Google Shape;903;g3b2b6bbe6e_2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
        <p:cNvGrpSpPr/>
        <p:nvPr/>
      </p:nvGrpSpPr>
      <p:grpSpPr>
        <a:xfrm>
          <a:off x="0" y="0"/>
          <a:ext cx="0" cy="0"/>
          <a:chOff x="0" y="0"/>
          <a:chExt cx="0" cy="0"/>
        </a:xfrm>
      </p:grpSpPr>
      <p:sp>
        <p:nvSpPr>
          <p:cNvPr id="908" name="Google Shape;908;g3b2b6bbe6e_2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9" name="Google Shape;909;g3b2b6bbe6e_2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
        <p:cNvGrpSpPr/>
        <p:nvPr/>
      </p:nvGrpSpPr>
      <p:grpSpPr>
        <a:xfrm>
          <a:off x="0" y="0"/>
          <a:ext cx="0" cy="0"/>
          <a:chOff x="0" y="0"/>
          <a:chExt cx="0" cy="0"/>
        </a:xfrm>
      </p:grpSpPr>
      <p:sp>
        <p:nvSpPr>
          <p:cNvPr id="908" name="Google Shape;908;g3b2b6bbe6e_2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9" name="Google Shape;909;g3b2b6bbe6e_2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742687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2"/>
        <p:cNvGrpSpPr/>
        <p:nvPr/>
      </p:nvGrpSpPr>
      <p:grpSpPr>
        <a:xfrm>
          <a:off x="0" y="0"/>
          <a:ext cx="0" cy="0"/>
          <a:chOff x="0" y="0"/>
          <a:chExt cx="0" cy="0"/>
        </a:xfrm>
      </p:grpSpPr>
      <p:sp>
        <p:nvSpPr>
          <p:cNvPr id="933" name="Google Shape;933;g3b2b6bbe6e_2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4" name="Google Shape;934;g3b2b6bbe6e_2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128545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
        <p:cNvGrpSpPr/>
        <p:nvPr/>
      </p:nvGrpSpPr>
      <p:grpSpPr>
        <a:xfrm>
          <a:off x="0" y="0"/>
          <a:ext cx="0" cy="0"/>
          <a:chOff x="0" y="0"/>
          <a:chExt cx="0" cy="0"/>
        </a:xfrm>
      </p:grpSpPr>
      <p:sp>
        <p:nvSpPr>
          <p:cNvPr id="950" name="Google Shape;950;g3b2b6bbe6e_2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1" name="Google Shape;951;g3b2b6bbe6e_2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p:cNvGrpSpPr/>
        <p:nvPr/>
      </p:nvGrpSpPr>
      <p:grpSpPr>
        <a:xfrm>
          <a:off x="0" y="0"/>
          <a:ext cx="0" cy="0"/>
          <a:chOff x="0" y="0"/>
          <a:chExt cx="0" cy="0"/>
        </a:xfrm>
      </p:grpSpPr>
      <p:sp>
        <p:nvSpPr>
          <p:cNvPr id="967" name="Google Shape;967;g3b2b6bbe6e_2_2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3b2b6bbe6e_2_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3aaaa4d4e5_2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3aaaa4d4e5_2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
        <p:cNvGrpSpPr/>
        <p:nvPr/>
      </p:nvGrpSpPr>
      <p:grpSpPr>
        <a:xfrm>
          <a:off x="0" y="0"/>
          <a:ext cx="0" cy="0"/>
          <a:chOff x="0" y="0"/>
          <a:chExt cx="0" cy="0"/>
        </a:xfrm>
      </p:grpSpPr>
      <p:sp>
        <p:nvSpPr>
          <p:cNvPr id="974" name="Google Shape;974;g3b2b6bbe6e_2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5" name="Google Shape;975;g3b2b6bbe6e_2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
        <p:cNvGrpSpPr/>
        <p:nvPr/>
      </p:nvGrpSpPr>
      <p:grpSpPr>
        <a:xfrm>
          <a:off x="0" y="0"/>
          <a:ext cx="0" cy="0"/>
          <a:chOff x="0" y="0"/>
          <a:chExt cx="0" cy="0"/>
        </a:xfrm>
      </p:grpSpPr>
      <p:sp>
        <p:nvSpPr>
          <p:cNvPr id="974" name="Google Shape;974;g3b2b6bbe6e_2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5" name="Google Shape;975;g3b2b6bbe6e_2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01994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7"/>
        <p:cNvGrpSpPr/>
        <p:nvPr/>
      </p:nvGrpSpPr>
      <p:grpSpPr>
        <a:xfrm>
          <a:off x="0" y="0"/>
          <a:ext cx="0" cy="0"/>
          <a:chOff x="0" y="0"/>
          <a:chExt cx="0" cy="0"/>
        </a:xfrm>
      </p:grpSpPr>
      <p:sp>
        <p:nvSpPr>
          <p:cNvPr id="1068" name="Google Shape;1068;g3b71797b6b_0_3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9" name="Google Shape;1069;g3b71797b6b_0_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
        <p:cNvGrpSpPr/>
        <p:nvPr/>
      </p:nvGrpSpPr>
      <p:grpSpPr>
        <a:xfrm>
          <a:off x="0" y="0"/>
          <a:ext cx="0" cy="0"/>
          <a:chOff x="0" y="0"/>
          <a:chExt cx="0" cy="0"/>
        </a:xfrm>
      </p:grpSpPr>
      <p:sp>
        <p:nvSpPr>
          <p:cNvPr id="1024" name="Google Shape;1024;g3b71797b6b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5" name="Google Shape;1025;g3b71797b6b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3"/>
        <p:cNvGrpSpPr/>
        <p:nvPr/>
      </p:nvGrpSpPr>
      <p:grpSpPr>
        <a:xfrm>
          <a:off x="0" y="0"/>
          <a:ext cx="0" cy="0"/>
          <a:chOff x="0" y="0"/>
          <a:chExt cx="0" cy="0"/>
        </a:xfrm>
      </p:grpSpPr>
      <p:sp>
        <p:nvSpPr>
          <p:cNvPr id="1014" name="Google Shape;1014;g3b2b6bbe6e_2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5" name="Google Shape;1015;g3b2b6bbe6e_2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
        <p:cNvGrpSpPr/>
        <p:nvPr/>
      </p:nvGrpSpPr>
      <p:grpSpPr>
        <a:xfrm>
          <a:off x="0" y="0"/>
          <a:ext cx="0" cy="0"/>
          <a:chOff x="0" y="0"/>
          <a:chExt cx="0" cy="0"/>
        </a:xfrm>
      </p:grpSpPr>
      <p:sp>
        <p:nvSpPr>
          <p:cNvPr id="1030" name="Google Shape;1030;g3b71797b6b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1" name="Google Shape;1031;g3b71797b6b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5"/>
        <p:cNvGrpSpPr/>
        <p:nvPr/>
      </p:nvGrpSpPr>
      <p:grpSpPr>
        <a:xfrm>
          <a:off x="0" y="0"/>
          <a:ext cx="0" cy="0"/>
          <a:chOff x="0" y="0"/>
          <a:chExt cx="0" cy="0"/>
        </a:xfrm>
      </p:grpSpPr>
      <p:sp>
        <p:nvSpPr>
          <p:cNvPr id="986" name="Google Shape;986;g3b71797b6b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7" name="Google Shape;987;g3b71797b6b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g3b71797b6b_0_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b71797b6b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
        <p:cNvGrpSpPr/>
        <p:nvPr/>
      </p:nvGrpSpPr>
      <p:grpSpPr>
        <a:xfrm>
          <a:off x="0" y="0"/>
          <a:ext cx="0" cy="0"/>
          <a:chOff x="0" y="0"/>
          <a:chExt cx="0" cy="0"/>
        </a:xfrm>
      </p:grpSpPr>
      <p:sp>
        <p:nvSpPr>
          <p:cNvPr id="1001" name="Google Shape;1001;g3b71797b6b_0_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2" name="Google Shape;1002;g3b71797b6b_0_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g3b71797b6b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 name="Google Shape;1009;g3b71797b6b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3aaaa4d4e5_2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3aaaa4d4e5_2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1"/>
        <p:cNvGrpSpPr/>
        <p:nvPr/>
      </p:nvGrpSpPr>
      <p:grpSpPr>
        <a:xfrm>
          <a:off x="0" y="0"/>
          <a:ext cx="0" cy="0"/>
          <a:chOff x="0" y="0"/>
          <a:chExt cx="0" cy="0"/>
        </a:xfrm>
      </p:grpSpPr>
      <p:sp>
        <p:nvSpPr>
          <p:cNvPr id="1042" name="Google Shape;1042;g3b71797b6b_0_4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3" name="Google Shape;1043;g3b71797b6b_0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7"/>
        <p:cNvGrpSpPr/>
        <p:nvPr/>
      </p:nvGrpSpPr>
      <p:grpSpPr>
        <a:xfrm>
          <a:off x="0" y="0"/>
          <a:ext cx="0" cy="0"/>
          <a:chOff x="0" y="0"/>
          <a:chExt cx="0" cy="0"/>
        </a:xfrm>
      </p:grpSpPr>
      <p:sp>
        <p:nvSpPr>
          <p:cNvPr id="1048" name="Google Shape;1048;g3b71797b6b_0_4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9" name="Google Shape;1049;g3b71797b6b_0_4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3b71797b6b_0_4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3b71797b6b_0_4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
        <p:cNvGrpSpPr/>
        <p:nvPr/>
      </p:nvGrpSpPr>
      <p:grpSpPr>
        <a:xfrm>
          <a:off x="0" y="0"/>
          <a:ext cx="0" cy="0"/>
          <a:chOff x="0" y="0"/>
          <a:chExt cx="0" cy="0"/>
        </a:xfrm>
      </p:grpSpPr>
      <p:sp>
        <p:nvSpPr>
          <p:cNvPr id="1061" name="Google Shape;1061;g3b71797b6b_0_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 name="Google Shape;1062;g3b71797b6b_0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1"/>
        <p:cNvGrpSpPr/>
        <p:nvPr/>
      </p:nvGrpSpPr>
      <p:grpSpPr>
        <a:xfrm>
          <a:off x="0" y="0"/>
          <a:ext cx="0" cy="0"/>
          <a:chOff x="0" y="0"/>
          <a:chExt cx="0" cy="0"/>
        </a:xfrm>
      </p:grpSpPr>
      <p:sp>
        <p:nvSpPr>
          <p:cNvPr id="1082" name="Google Shape;1082;g561fae7e2a094c9a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3" name="Google Shape;1083;g561fae7e2a094c9a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9"/>
        <p:cNvGrpSpPr/>
        <p:nvPr/>
      </p:nvGrpSpPr>
      <p:grpSpPr>
        <a:xfrm>
          <a:off x="0" y="0"/>
          <a:ext cx="0" cy="0"/>
          <a:chOff x="0" y="0"/>
          <a:chExt cx="0" cy="0"/>
        </a:xfrm>
      </p:grpSpPr>
      <p:sp>
        <p:nvSpPr>
          <p:cNvPr id="1090" name="Google Shape;1090;g561fae7e2a094c9a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1" name="Google Shape;1091;g561fae7e2a094c9a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6"/>
        <p:cNvGrpSpPr/>
        <p:nvPr/>
      </p:nvGrpSpPr>
      <p:grpSpPr>
        <a:xfrm>
          <a:off x="0" y="0"/>
          <a:ext cx="0" cy="0"/>
          <a:chOff x="0" y="0"/>
          <a:chExt cx="0" cy="0"/>
        </a:xfrm>
      </p:grpSpPr>
      <p:sp>
        <p:nvSpPr>
          <p:cNvPr id="1097" name="Google Shape;1097;g561fae7e2a094c9a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8" name="Google Shape;1098;g561fae7e2a094c9a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g3b71797b6b_0_3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7" name="Google Shape;1077;g3b71797b6b_0_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7"/>
        <p:cNvGrpSpPr/>
        <p:nvPr/>
      </p:nvGrpSpPr>
      <p:grpSpPr>
        <a:xfrm>
          <a:off x="0" y="0"/>
          <a:ext cx="0" cy="0"/>
          <a:chOff x="0" y="0"/>
          <a:chExt cx="0" cy="0"/>
        </a:xfrm>
      </p:grpSpPr>
      <p:sp>
        <p:nvSpPr>
          <p:cNvPr id="1068" name="Google Shape;1068;g3b71797b6b_0_3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9" name="Google Shape;1069;g3b71797b6b_0_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4084108"/>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3b71797b6b_0_4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3b71797b6b_0_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3aaaa4d4e5_2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3aaaa4d4e5_2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0"/>
        <p:cNvGrpSpPr/>
        <p:nvPr/>
      </p:nvGrpSpPr>
      <p:grpSpPr>
        <a:xfrm>
          <a:off x="0" y="0"/>
          <a:ext cx="0" cy="0"/>
          <a:chOff x="0" y="0"/>
          <a:chExt cx="0" cy="0"/>
        </a:xfrm>
      </p:grpSpPr>
      <p:sp>
        <p:nvSpPr>
          <p:cNvPr id="1111" name="Google Shape;1111;g3b71797b6b_0_4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2" name="Google Shape;1112;g3b71797b6b_0_4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
        <p:cNvGrpSpPr/>
        <p:nvPr/>
      </p:nvGrpSpPr>
      <p:grpSpPr>
        <a:xfrm>
          <a:off x="0" y="0"/>
          <a:ext cx="0" cy="0"/>
          <a:chOff x="0" y="0"/>
          <a:chExt cx="0" cy="0"/>
        </a:xfrm>
      </p:grpSpPr>
      <p:sp>
        <p:nvSpPr>
          <p:cNvPr id="1122" name="Google Shape;1122;g3b71797b6b_0_4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3" name="Google Shape;1123;g3b71797b6b_0_4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7"/>
        <p:cNvGrpSpPr/>
        <p:nvPr/>
      </p:nvGrpSpPr>
      <p:grpSpPr>
        <a:xfrm>
          <a:off x="0" y="0"/>
          <a:ext cx="0" cy="0"/>
          <a:chOff x="0" y="0"/>
          <a:chExt cx="0" cy="0"/>
        </a:xfrm>
      </p:grpSpPr>
      <p:sp>
        <p:nvSpPr>
          <p:cNvPr id="1128" name="Google Shape;1128;g3b97360e8a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9" name="Google Shape;1129;g3b97360e8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4"/>
        <p:cNvGrpSpPr/>
        <p:nvPr/>
      </p:nvGrpSpPr>
      <p:grpSpPr>
        <a:xfrm>
          <a:off x="0" y="0"/>
          <a:ext cx="0" cy="0"/>
          <a:chOff x="0" y="0"/>
          <a:chExt cx="0" cy="0"/>
        </a:xfrm>
      </p:grpSpPr>
      <p:sp>
        <p:nvSpPr>
          <p:cNvPr id="1135" name="Google Shape;1135;g3b97360e8a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6" name="Google Shape;1136;g3b97360e8a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
        <p:cNvGrpSpPr/>
        <p:nvPr/>
      </p:nvGrpSpPr>
      <p:grpSpPr>
        <a:xfrm>
          <a:off x="0" y="0"/>
          <a:ext cx="0" cy="0"/>
          <a:chOff x="0" y="0"/>
          <a:chExt cx="0" cy="0"/>
        </a:xfrm>
      </p:grpSpPr>
      <p:sp>
        <p:nvSpPr>
          <p:cNvPr id="1141" name="Google Shape;1141;g3b97360e8a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2" name="Google Shape;1142;g3b97360e8a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1"/>
        <p:cNvGrpSpPr/>
        <p:nvPr/>
      </p:nvGrpSpPr>
      <p:grpSpPr>
        <a:xfrm>
          <a:off x="0" y="0"/>
          <a:ext cx="0" cy="0"/>
          <a:chOff x="0" y="0"/>
          <a:chExt cx="0" cy="0"/>
        </a:xfrm>
      </p:grpSpPr>
      <p:sp>
        <p:nvSpPr>
          <p:cNvPr id="1152" name="Google Shape;1152;g3b97360e8a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3" name="Google Shape;1153;g3b97360e8a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
        <p:cNvGrpSpPr/>
        <p:nvPr/>
      </p:nvGrpSpPr>
      <p:grpSpPr>
        <a:xfrm>
          <a:off x="0" y="0"/>
          <a:ext cx="0" cy="0"/>
          <a:chOff x="0" y="0"/>
          <a:chExt cx="0" cy="0"/>
        </a:xfrm>
      </p:grpSpPr>
      <p:sp>
        <p:nvSpPr>
          <p:cNvPr id="1159" name="Google Shape;1159;g3b97360e8a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0" name="Google Shape;1160;g3b97360e8a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7"/>
        <p:cNvGrpSpPr/>
        <p:nvPr/>
      </p:nvGrpSpPr>
      <p:grpSpPr>
        <a:xfrm>
          <a:off x="0" y="0"/>
          <a:ext cx="0" cy="0"/>
          <a:chOff x="0" y="0"/>
          <a:chExt cx="0" cy="0"/>
        </a:xfrm>
      </p:grpSpPr>
      <p:sp>
        <p:nvSpPr>
          <p:cNvPr id="1168" name="Google Shape;1168;g3b71797b6b_0_4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9" name="Google Shape;1169;g3b71797b6b_0_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3"/>
        <p:cNvGrpSpPr/>
        <p:nvPr/>
      </p:nvGrpSpPr>
      <p:grpSpPr>
        <a:xfrm>
          <a:off x="0" y="0"/>
          <a:ext cx="0" cy="0"/>
          <a:chOff x="0" y="0"/>
          <a:chExt cx="0" cy="0"/>
        </a:xfrm>
      </p:grpSpPr>
      <p:sp>
        <p:nvSpPr>
          <p:cNvPr id="1324" name="Google Shape;1324;g3b97360e8a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5" name="Google Shape;1325;g3b97360e8a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1"/>
        <p:cNvGrpSpPr/>
        <p:nvPr/>
      </p:nvGrpSpPr>
      <p:grpSpPr>
        <a:xfrm>
          <a:off x="0" y="0"/>
          <a:ext cx="0" cy="0"/>
          <a:chOff x="0" y="0"/>
          <a:chExt cx="0" cy="0"/>
        </a:xfrm>
      </p:grpSpPr>
      <p:sp>
        <p:nvSpPr>
          <p:cNvPr id="1332" name="Google Shape;1332;g3b97360e8a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3" name="Google Shape;1333;g3b97360e8a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3b2b6bbe6e_1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3b2b6bbe6e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0"/>
        <p:cNvGrpSpPr/>
        <p:nvPr/>
      </p:nvGrpSpPr>
      <p:grpSpPr>
        <a:xfrm>
          <a:off x="0" y="0"/>
          <a:ext cx="0" cy="0"/>
          <a:chOff x="0" y="0"/>
          <a:chExt cx="0" cy="0"/>
        </a:xfrm>
      </p:grpSpPr>
      <p:sp>
        <p:nvSpPr>
          <p:cNvPr id="1191" name="Google Shape;1191;g3b71797b6b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2" name="Google Shape;1192;g3b71797b6b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3b71797b6b_0_2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3b71797b6b_0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3b71797b6b_0_2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 name="Google Shape;1204;g3b71797b6b_0_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8"/>
        <p:cNvGrpSpPr/>
        <p:nvPr/>
      </p:nvGrpSpPr>
      <p:grpSpPr>
        <a:xfrm>
          <a:off x="0" y="0"/>
          <a:ext cx="0" cy="0"/>
          <a:chOff x="0" y="0"/>
          <a:chExt cx="0" cy="0"/>
        </a:xfrm>
      </p:grpSpPr>
      <p:sp>
        <p:nvSpPr>
          <p:cNvPr id="1209" name="Google Shape;1209;g3b97360e8a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0" name="Google Shape;1210;g3b97360e8a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4"/>
        <p:cNvGrpSpPr/>
        <p:nvPr/>
      </p:nvGrpSpPr>
      <p:grpSpPr>
        <a:xfrm>
          <a:off x="0" y="0"/>
          <a:ext cx="0" cy="0"/>
          <a:chOff x="0" y="0"/>
          <a:chExt cx="0" cy="0"/>
        </a:xfrm>
      </p:grpSpPr>
      <p:sp>
        <p:nvSpPr>
          <p:cNvPr id="1215" name="Google Shape;1215;g3b97360e8a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6" name="Google Shape;1216;g3b97360e8a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3"/>
        <p:cNvGrpSpPr/>
        <p:nvPr/>
      </p:nvGrpSpPr>
      <p:grpSpPr>
        <a:xfrm>
          <a:off x="0" y="0"/>
          <a:ext cx="0" cy="0"/>
          <a:chOff x="0" y="0"/>
          <a:chExt cx="0" cy="0"/>
        </a:xfrm>
      </p:grpSpPr>
      <p:sp>
        <p:nvSpPr>
          <p:cNvPr id="1224" name="Google Shape;1224;g3b97360e8a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5" name="Google Shape;1225;g3b97360e8a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3b97360e8a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3b97360e8a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
        <p:cNvGrpSpPr/>
        <p:nvPr/>
      </p:nvGrpSpPr>
      <p:grpSpPr>
        <a:xfrm>
          <a:off x="0" y="0"/>
          <a:ext cx="0" cy="0"/>
          <a:chOff x="0" y="0"/>
          <a:chExt cx="0" cy="0"/>
        </a:xfrm>
      </p:grpSpPr>
      <p:sp>
        <p:nvSpPr>
          <p:cNvPr id="1237" name="Google Shape;1237;g3b97360e8a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 name="Google Shape;1238;g3b97360e8a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3"/>
        <p:cNvGrpSpPr/>
        <p:nvPr/>
      </p:nvGrpSpPr>
      <p:grpSpPr>
        <a:xfrm>
          <a:off x="0" y="0"/>
          <a:ext cx="0" cy="0"/>
          <a:chOff x="0" y="0"/>
          <a:chExt cx="0" cy="0"/>
        </a:xfrm>
      </p:grpSpPr>
      <p:sp>
        <p:nvSpPr>
          <p:cNvPr id="1244" name="Google Shape;1244;g3b97360e8a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5" name="Google Shape;1245;g3b97360e8a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3"/>
        <p:cNvGrpSpPr/>
        <p:nvPr/>
      </p:nvGrpSpPr>
      <p:grpSpPr>
        <a:xfrm>
          <a:off x="0" y="0"/>
          <a:ext cx="0" cy="0"/>
          <a:chOff x="0" y="0"/>
          <a:chExt cx="0" cy="0"/>
        </a:xfrm>
      </p:grpSpPr>
      <p:sp>
        <p:nvSpPr>
          <p:cNvPr id="1254" name="Google Shape;1254;g3b71797b6b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5" name="Google Shape;1255;g3b71797b6b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4AE1F9-71C4-4DB8-995C-CD6403654EEE}"/>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FE7CF788-AE0A-420F-9062-17AA674CE44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BDB30869-16FE-474C-9E58-F20951FE5064}"/>
              </a:ext>
            </a:extLst>
          </p:cNvPr>
          <p:cNvSpPr>
            <a:spLocks noGrp="1"/>
          </p:cNvSpPr>
          <p:nvPr>
            <p:ph type="dt" sz="half" idx="10"/>
          </p:nvPr>
        </p:nvSpPr>
        <p:spPr/>
        <p:txBody>
          <a:bodyPr/>
          <a:lstStyle/>
          <a:p>
            <a:fld id="{8B3B30F4-5E5A-4DA3-B1D0-53415E144105}" type="datetimeFigureOut">
              <a:rPr lang="es-ES" smtClean="0"/>
              <a:t>06/05/2021</a:t>
            </a:fld>
            <a:endParaRPr lang="es-ES" dirty="0"/>
          </a:p>
        </p:txBody>
      </p:sp>
      <p:sp>
        <p:nvSpPr>
          <p:cNvPr id="5" name="Marcador de pie de página 4">
            <a:extLst>
              <a:ext uri="{FF2B5EF4-FFF2-40B4-BE49-F238E27FC236}">
                <a16:creationId xmlns:a16="http://schemas.microsoft.com/office/drawing/2014/main" id="{A4CDE352-1D84-4E47-9554-FE87D42B27EA}"/>
              </a:ext>
            </a:extLst>
          </p:cNvPr>
          <p:cNvSpPr>
            <a:spLocks noGrp="1"/>
          </p:cNvSpPr>
          <p:nvPr>
            <p:ph type="ftr" sz="quarter" idx="11"/>
          </p:nvPr>
        </p:nvSpPr>
        <p:spPr/>
        <p:txBody>
          <a:bodyPr/>
          <a:lstStyle/>
          <a:p>
            <a:endParaRPr lang="es-ES" dirty="0"/>
          </a:p>
        </p:txBody>
      </p:sp>
      <p:sp>
        <p:nvSpPr>
          <p:cNvPr id="6" name="Marcador de número de diapositiva 5">
            <a:extLst>
              <a:ext uri="{FF2B5EF4-FFF2-40B4-BE49-F238E27FC236}">
                <a16:creationId xmlns:a16="http://schemas.microsoft.com/office/drawing/2014/main" id="{FF087A53-CF30-4FC3-BC42-6684CB110E89}"/>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56922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1_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1966B8-A3AC-4966-8023-16CA5F2D2F7E}"/>
              </a:ext>
            </a:extLst>
          </p:cNvPr>
          <p:cNvSpPr>
            <a:spLocks noGrp="1"/>
          </p:cNvSpPr>
          <p:nvPr>
            <p:ph type="title"/>
          </p:nvPr>
        </p:nvSpPr>
        <p:spPr>
          <a:xfrm>
            <a:off x="7240593"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83F837E3-CE2A-4F2A-8C77-2FE0852E9072}"/>
              </a:ext>
            </a:extLst>
          </p:cNvPr>
          <p:cNvSpPr>
            <a:spLocks noGrp="1"/>
          </p:cNvSpPr>
          <p:nvPr>
            <p:ph type="pic" idx="1"/>
          </p:nvPr>
        </p:nvSpPr>
        <p:spPr>
          <a:xfrm>
            <a:off x="838200" y="992187"/>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dirty="0"/>
          </a:p>
        </p:txBody>
      </p:sp>
      <p:sp>
        <p:nvSpPr>
          <p:cNvPr id="4" name="Marcador de texto 3">
            <a:extLst>
              <a:ext uri="{FF2B5EF4-FFF2-40B4-BE49-F238E27FC236}">
                <a16:creationId xmlns:a16="http://schemas.microsoft.com/office/drawing/2014/main" id="{C043DF54-A49F-491F-9FEB-BF15434E1F1E}"/>
              </a:ext>
            </a:extLst>
          </p:cNvPr>
          <p:cNvSpPr>
            <a:spLocks noGrp="1"/>
          </p:cNvSpPr>
          <p:nvPr>
            <p:ph type="body" sz="half" idx="2"/>
          </p:nvPr>
        </p:nvSpPr>
        <p:spPr>
          <a:xfrm>
            <a:off x="7240593"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D0C088A3-2FD5-4A8F-BD31-4609FE2A0FDB}"/>
              </a:ext>
            </a:extLst>
          </p:cNvPr>
          <p:cNvSpPr>
            <a:spLocks noGrp="1"/>
          </p:cNvSpPr>
          <p:nvPr>
            <p:ph type="dt" sz="half" idx="10"/>
          </p:nvPr>
        </p:nvSpPr>
        <p:spPr/>
        <p:txBody>
          <a:bodyPr/>
          <a:lstStyle/>
          <a:p>
            <a:fld id="{8B3B30F4-5E5A-4DA3-B1D0-53415E144105}" type="datetimeFigureOut">
              <a:rPr lang="es-ES" smtClean="0"/>
              <a:t>06/05/2021</a:t>
            </a:fld>
            <a:endParaRPr lang="es-ES" dirty="0"/>
          </a:p>
        </p:txBody>
      </p:sp>
      <p:sp>
        <p:nvSpPr>
          <p:cNvPr id="6" name="Marcador de pie de página 5">
            <a:extLst>
              <a:ext uri="{FF2B5EF4-FFF2-40B4-BE49-F238E27FC236}">
                <a16:creationId xmlns:a16="http://schemas.microsoft.com/office/drawing/2014/main" id="{D18760A5-DE97-49F1-A22C-D80F97F97AF6}"/>
              </a:ext>
            </a:extLst>
          </p:cNvPr>
          <p:cNvSpPr>
            <a:spLocks noGrp="1"/>
          </p:cNvSpPr>
          <p:nvPr>
            <p:ph type="ftr" sz="quarter" idx="11"/>
          </p:nvPr>
        </p:nvSpPr>
        <p:spPr/>
        <p:txBody>
          <a:bodyPr/>
          <a:lstStyle/>
          <a:p>
            <a:endParaRPr lang="es-ES" dirty="0"/>
          </a:p>
        </p:txBody>
      </p:sp>
      <p:sp>
        <p:nvSpPr>
          <p:cNvPr id="7" name="Marcador de número de diapositiva 6">
            <a:extLst>
              <a:ext uri="{FF2B5EF4-FFF2-40B4-BE49-F238E27FC236}">
                <a16:creationId xmlns:a16="http://schemas.microsoft.com/office/drawing/2014/main" id="{2D4384FE-F1C9-4616-AA0A-AD392BA5B982}"/>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22149817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6DC044F-8ADD-4A08-B59A-064B0D02561E}"/>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AB0BBDC4-3477-4BA1-B67F-A33E165E2898}"/>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C6F3D1B4-4A9E-4423-8342-13C07F873A83}"/>
              </a:ext>
            </a:extLst>
          </p:cNvPr>
          <p:cNvSpPr>
            <a:spLocks noGrp="1"/>
          </p:cNvSpPr>
          <p:nvPr>
            <p:ph type="dt" sz="half" idx="10"/>
          </p:nvPr>
        </p:nvSpPr>
        <p:spPr/>
        <p:txBody>
          <a:bodyPr/>
          <a:lstStyle/>
          <a:p>
            <a:fld id="{8B3B30F4-5E5A-4DA3-B1D0-53415E144105}" type="datetimeFigureOut">
              <a:rPr lang="es-ES" smtClean="0"/>
              <a:t>06/05/2021</a:t>
            </a:fld>
            <a:endParaRPr lang="es-ES" dirty="0"/>
          </a:p>
        </p:txBody>
      </p:sp>
      <p:sp>
        <p:nvSpPr>
          <p:cNvPr id="5" name="Marcador de pie de página 4">
            <a:extLst>
              <a:ext uri="{FF2B5EF4-FFF2-40B4-BE49-F238E27FC236}">
                <a16:creationId xmlns:a16="http://schemas.microsoft.com/office/drawing/2014/main" id="{99B3F028-EE54-4136-A1C8-32963AF4962E}"/>
              </a:ext>
            </a:extLst>
          </p:cNvPr>
          <p:cNvSpPr>
            <a:spLocks noGrp="1"/>
          </p:cNvSpPr>
          <p:nvPr>
            <p:ph type="ftr" sz="quarter" idx="11"/>
          </p:nvPr>
        </p:nvSpPr>
        <p:spPr/>
        <p:txBody>
          <a:bodyPr/>
          <a:lstStyle/>
          <a:p>
            <a:endParaRPr lang="es-ES" dirty="0"/>
          </a:p>
        </p:txBody>
      </p:sp>
      <p:sp>
        <p:nvSpPr>
          <p:cNvPr id="6" name="Marcador de número de diapositiva 5">
            <a:extLst>
              <a:ext uri="{FF2B5EF4-FFF2-40B4-BE49-F238E27FC236}">
                <a16:creationId xmlns:a16="http://schemas.microsoft.com/office/drawing/2014/main" id="{4EF43403-0A62-4244-BBBD-901314433AA1}"/>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26376135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102A92FC-6D84-4EE7-8847-6158C860BEB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95A9B6C2-B0B7-4940-B861-E32314414F8B}"/>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B1D67D4C-76F8-4C9F-8312-7708E7C15135}"/>
              </a:ext>
            </a:extLst>
          </p:cNvPr>
          <p:cNvSpPr>
            <a:spLocks noGrp="1"/>
          </p:cNvSpPr>
          <p:nvPr>
            <p:ph type="dt" sz="half" idx="10"/>
          </p:nvPr>
        </p:nvSpPr>
        <p:spPr/>
        <p:txBody>
          <a:bodyPr/>
          <a:lstStyle/>
          <a:p>
            <a:fld id="{8B3B30F4-5E5A-4DA3-B1D0-53415E144105}" type="datetimeFigureOut">
              <a:rPr lang="es-ES" smtClean="0"/>
              <a:t>06/05/2021</a:t>
            </a:fld>
            <a:endParaRPr lang="es-ES" dirty="0"/>
          </a:p>
        </p:txBody>
      </p:sp>
      <p:sp>
        <p:nvSpPr>
          <p:cNvPr id="5" name="Marcador de pie de página 4">
            <a:extLst>
              <a:ext uri="{FF2B5EF4-FFF2-40B4-BE49-F238E27FC236}">
                <a16:creationId xmlns:a16="http://schemas.microsoft.com/office/drawing/2014/main" id="{056F8ADD-6C3A-4579-BFE3-E470F8306962}"/>
              </a:ext>
            </a:extLst>
          </p:cNvPr>
          <p:cNvSpPr>
            <a:spLocks noGrp="1"/>
          </p:cNvSpPr>
          <p:nvPr>
            <p:ph type="ftr" sz="quarter" idx="11"/>
          </p:nvPr>
        </p:nvSpPr>
        <p:spPr/>
        <p:txBody>
          <a:bodyPr/>
          <a:lstStyle/>
          <a:p>
            <a:endParaRPr lang="es-ES" dirty="0"/>
          </a:p>
        </p:txBody>
      </p:sp>
      <p:sp>
        <p:nvSpPr>
          <p:cNvPr id="6" name="Marcador de número de diapositiva 5">
            <a:extLst>
              <a:ext uri="{FF2B5EF4-FFF2-40B4-BE49-F238E27FC236}">
                <a16:creationId xmlns:a16="http://schemas.microsoft.com/office/drawing/2014/main" id="{26E55ED7-8AE1-4C6D-B3FE-3F66466229B8}"/>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7612784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Estándar Título+Texto" userDrawn="1">
  <p:cSld name="Estándar Título+Texto">
    <p:spTree>
      <p:nvGrpSpPr>
        <p:cNvPr id="1" name="Shape 43"/>
        <p:cNvGrpSpPr/>
        <p:nvPr/>
      </p:nvGrpSpPr>
      <p:grpSpPr>
        <a:xfrm>
          <a:off x="0" y="0"/>
          <a:ext cx="0" cy="0"/>
          <a:chOff x="0" y="0"/>
          <a:chExt cx="0" cy="0"/>
        </a:xfrm>
      </p:grpSpPr>
      <p:sp>
        <p:nvSpPr>
          <p:cNvPr id="50" name="Google Shape;50;p6"/>
          <p:cNvSpPr txBox="1">
            <a:spLocks noGrp="1"/>
          </p:cNvSpPr>
          <p:nvPr>
            <p:ph type="sldNum" idx="12"/>
          </p:nvPr>
        </p:nvSpPr>
        <p:spPr>
          <a:xfrm>
            <a:off x="5970587" y="6515100"/>
            <a:ext cx="238000" cy="257200"/>
          </a:xfrm>
          <a:prstGeom prst="rect">
            <a:avLst/>
          </a:prstGeom>
          <a:noFill/>
          <a:ln>
            <a:noFill/>
          </a:ln>
        </p:spPr>
        <p:txBody>
          <a:bodyPr spcFirstLastPara="1" wrap="square" lIns="28575" tIns="28575" rIns="28575" bIns="28575" anchor="t" anchorCtr="0">
            <a:noAutofit/>
          </a:bodyPr>
          <a:lstStyle>
            <a:lvl1pPr marL="0" marR="0" lvl="0"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1pPr>
            <a:lvl2pPr marL="0" marR="0" lvl="1"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2pPr>
            <a:lvl3pPr marL="0" marR="0" lvl="2"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3pPr>
            <a:lvl4pPr marL="0" marR="0" lvl="3"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4pPr>
            <a:lvl5pPr marL="0" marR="0" lvl="4"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5pPr>
            <a:lvl6pPr marL="0" marR="0" lvl="5"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6pPr>
            <a:lvl7pPr marL="0" marR="0" lvl="6"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7pPr>
            <a:lvl8pPr marL="0" marR="0" lvl="7"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8pPr>
            <a:lvl9pPr marL="0" marR="0" lvl="8"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9pPr>
          </a:lstStyle>
          <a:p>
            <a:fld id="{00000000-1234-1234-1234-123412341234}" type="slidenum">
              <a:rPr lang="es-ES" smtClean="0"/>
              <a:pPr/>
              <a:t>‹Nº›</a:t>
            </a:fld>
            <a:endParaRPr lang="es-ES"/>
          </a:p>
        </p:txBody>
      </p:sp>
      <p:sp>
        <p:nvSpPr>
          <p:cNvPr id="5" name="Google Shape;48;p6">
            <a:extLst>
              <a:ext uri="{FF2B5EF4-FFF2-40B4-BE49-F238E27FC236}">
                <a16:creationId xmlns:a16="http://schemas.microsoft.com/office/drawing/2014/main" id="{73179880-C01A-4CFD-9B67-043163F6B344}"/>
              </a:ext>
            </a:extLst>
          </p:cNvPr>
          <p:cNvSpPr txBox="1">
            <a:spLocks noGrp="1"/>
          </p:cNvSpPr>
          <p:nvPr>
            <p:ph type="title"/>
          </p:nvPr>
        </p:nvSpPr>
        <p:spPr>
          <a:xfrm>
            <a:off x="838200" y="365125"/>
            <a:ext cx="10448800" cy="1346444"/>
          </a:xfrm>
          <a:prstGeom prst="rect">
            <a:avLst/>
          </a:prstGeom>
          <a:noFill/>
          <a:ln>
            <a:noFill/>
          </a:ln>
        </p:spPr>
        <p:txBody>
          <a:bodyPr spcFirstLastPara="1" wrap="square" lIns="51425" tIns="51425" rIns="51425" bIns="51425" anchor="t" anchorCtr="0">
            <a:noAutofit/>
          </a:bodyPr>
          <a:lstStyle>
            <a:lvl1pPr marR="0" lvl="0" algn="l" rtl="0">
              <a:lnSpc>
                <a:spcPct val="100000"/>
              </a:lnSpc>
              <a:spcBef>
                <a:spcPts val="0"/>
              </a:spcBef>
              <a:spcAft>
                <a:spcPts val="0"/>
              </a:spcAft>
              <a:buClr>
                <a:srgbClr val="4A4A4A"/>
              </a:buClr>
              <a:buSzPts val="2700"/>
              <a:buFont typeface="Helvetica Neue"/>
              <a:buNone/>
              <a:defRPr sz="3600" b="0" i="0" u="none" strike="noStrike" cap="none">
                <a:solidFill>
                  <a:srgbClr val="4A4A4A"/>
                </a:solidFill>
                <a:latin typeface="Helvetica Neue"/>
                <a:ea typeface="Helvetica Neue"/>
                <a:cs typeface="Helvetica Neue"/>
                <a:sym typeface="Helvetica Neue"/>
              </a:defRPr>
            </a:lvl1pPr>
            <a:lvl2pPr marR="0" lvl="1"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2pPr>
            <a:lvl3pPr marR="0" lvl="2"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3pPr>
            <a:lvl4pPr marR="0" lvl="3"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4pPr>
            <a:lvl5pPr marR="0" lvl="4"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5pPr>
            <a:lvl6pPr marR="0" lvl="5"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6pPr>
            <a:lvl7pPr marR="0" lvl="6"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7pPr>
            <a:lvl8pPr marR="0" lvl="7"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8pPr>
            <a:lvl9pPr marR="0" lvl="8"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9pPr>
          </a:lstStyle>
          <a:p>
            <a:endParaRPr dirty="0"/>
          </a:p>
        </p:txBody>
      </p:sp>
      <p:sp>
        <p:nvSpPr>
          <p:cNvPr id="6" name="Google Shape;49;p6">
            <a:extLst>
              <a:ext uri="{FF2B5EF4-FFF2-40B4-BE49-F238E27FC236}">
                <a16:creationId xmlns:a16="http://schemas.microsoft.com/office/drawing/2014/main" id="{BF040456-672E-4494-A971-6A3EEC3496C1}"/>
              </a:ext>
            </a:extLst>
          </p:cNvPr>
          <p:cNvSpPr txBox="1">
            <a:spLocks noGrp="1"/>
          </p:cNvSpPr>
          <p:nvPr>
            <p:ph type="body" idx="1"/>
          </p:nvPr>
        </p:nvSpPr>
        <p:spPr>
          <a:xfrm>
            <a:off x="871600" y="2079381"/>
            <a:ext cx="10448800" cy="4180741"/>
          </a:xfrm>
          <a:prstGeom prst="rect">
            <a:avLst/>
          </a:prstGeom>
          <a:noFill/>
          <a:ln>
            <a:noFill/>
          </a:ln>
        </p:spPr>
        <p:txBody>
          <a:bodyPr spcFirstLastPara="1" wrap="square" lIns="51425" tIns="51425" rIns="51425" bIns="51425" anchor="t" anchorCtr="0">
            <a:noAutofit/>
          </a:bodyPr>
          <a:lstStyle>
            <a:lvl1pPr marL="609585" marR="0" lvl="0"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1pPr>
            <a:lvl2pPr marL="1219170" marR="0" lvl="1" indent="-431789" algn="l" rtl="0">
              <a:lnSpc>
                <a:spcPct val="100000"/>
              </a:lnSpc>
              <a:spcBef>
                <a:spcPts val="0"/>
              </a:spcBef>
              <a:spcAft>
                <a:spcPts val="0"/>
              </a:spcAft>
              <a:buClr>
                <a:srgbClr val="4A4A4A"/>
              </a:buClr>
              <a:buSzPts val="1500"/>
              <a:buFont typeface="Helvetica Neue Light"/>
              <a:buChar char="&gt;"/>
              <a:defRPr sz="2667" b="0" i="0" u="none" strike="noStrike" cap="none">
                <a:solidFill>
                  <a:srgbClr val="4A4A4A"/>
                </a:solidFill>
                <a:latin typeface="Helvetica Neue Light"/>
                <a:ea typeface="Helvetica Neue Light"/>
                <a:cs typeface="Helvetica Neue Light"/>
                <a:sym typeface="Helvetica Neue Light"/>
              </a:defRPr>
            </a:lvl2pPr>
            <a:lvl3pPr marL="1828754" marR="0" lvl="2" indent="-431789" algn="l" rtl="0">
              <a:lnSpc>
                <a:spcPct val="100000"/>
              </a:lnSpc>
              <a:spcBef>
                <a:spcPts val="0"/>
              </a:spcBef>
              <a:spcAft>
                <a:spcPts val="0"/>
              </a:spcAft>
              <a:buClr>
                <a:srgbClr val="4A4A4A"/>
              </a:buClr>
              <a:buSzPts val="1500"/>
              <a:buFont typeface="Helvetica Neue Light"/>
              <a:buChar char="•"/>
              <a:defRPr sz="2667" b="0" i="0" u="none" strike="noStrike" cap="none">
                <a:solidFill>
                  <a:srgbClr val="4A4A4A"/>
                </a:solidFill>
                <a:latin typeface="Helvetica Neue Light"/>
                <a:ea typeface="Helvetica Neue Light"/>
                <a:cs typeface="Helvetica Neue Light"/>
                <a:sym typeface="Helvetica Neue Light"/>
              </a:defRPr>
            </a:lvl3pPr>
            <a:lvl4pPr marL="2438339" marR="0" lvl="3" indent="-431789" algn="l" rtl="0">
              <a:lnSpc>
                <a:spcPct val="100000"/>
              </a:lnSpc>
              <a:spcBef>
                <a:spcPts val="0"/>
              </a:spcBef>
              <a:spcAft>
                <a:spcPts val="0"/>
              </a:spcAft>
              <a:buClr>
                <a:srgbClr val="4A4A4A"/>
              </a:buClr>
              <a:buSzPts val="1500"/>
              <a:buFont typeface="Helvetica Neue Light"/>
              <a:buChar char="‣"/>
              <a:defRPr sz="2667" b="0" i="0" u="none" strike="noStrike" cap="none">
                <a:solidFill>
                  <a:srgbClr val="4A4A4A"/>
                </a:solidFill>
                <a:latin typeface="Helvetica Neue Light"/>
                <a:ea typeface="Helvetica Neue Light"/>
                <a:cs typeface="Helvetica Neue Light"/>
                <a:sym typeface="Helvetica Neue Light"/>
              </a:defRPr>
            </a:lvl4pPr>
            <a:lvl5pPr marL="3047924" marR="0" lvl="4" indent="-431789" algn="l" rtl="0">
              <a:lnSpc>
                <a:spcPct val="100000"/>
              </a:lnSpc>
              <a:spcBef>
                <a:spcPts val="0"/>
              </a:spcBef>
              <a:spcAft>
                <a:spcPts val="0"/>
              </a:spcAft>
              <a:buClr>
                <a:srgbClr val="4A4A4A"/>
              </a:buClr>
              <a:buSzPts val="1500"/>
              <a:buFont typeface="Helvetica Neue Light"/>
              <a:buChar char="๏"/>
              <a:defRPr sz="2667" b="0" i="0" u="none" strike="noStrike" cap="none">
                <a:solidFill>
                  <a:srgbClr val="4A4A4A"/>
                </a:solidFill>
                <a:latin typeface="Helvetica Neue Light"/>
                <a:ea typeface="Helvetica Neue Light"/>
                <a:cs typeface="Helvetica Neue Light"/>
                <a:sym typeface="Helvetica Neue Light"/>
              </a:defRPr>
            </a:lvl5pPr>
            <a:lvl6pPr marL="3657509" marR="0" lvl="5"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6pPr>
            <a:lvl7pPr marL="4267093" marR="0" lvl="6"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7pPr>
            <a:lvl8pPr marL="4876678" marR="0" lvl="7"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8pPr>
            <a:lvl9pPr marL="5486263" marR="0" lvl="8"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9pPr>
          </a:lstStyle>
          <a:p>
            <a:endParaRPr dirty="0"/>
          </a:p>
        </p:txBody>
      </p:sp>
    </p:spTree>
    <p:extLst>
      <p:ext uri="{BB962C8B-B14F-4D97-AF65-F5344CB8AC3E}">
        <p14:creationId xmlns:p14="http://schemas.microsoft.com/office/powerpoint/2010/main" val="10226181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Estandar Vacía">
  <p:cSld name="Estandar Vacía">
    <p:spTree>
      <p:nvGrpSpPr>
        <p:cNvPr id="1" name="Shape 28"/>
        <p:cNvGrpSpPr/>
        <p:nvPr/>
      </p:nvGrpSpPr>
      <p:grpSpPr>
        <a:xfrm>
          <a:off x="0" y="0"/>
          <a:ext cx="0" cy="0"/>
          <a:chOff x="0" y="0"/>
          <a:chExt cx="0" cy="0"/>
        </a:xfrm>
      </p:grpSpPr>
      <p:sp>
        <p:nvSpPr>
          <p:cNvPr id="32" name="Google Shape;32;p4"/>
          <p:cNvSpPr txBox="1">
            <a:spLocks noGrp="1"/>
          </p:cNvSpPr>
          <p:nvPr>
            <p:ph type="sldNum" idx="12"/>
          </p:nvPr>
        </p:nvSpPr>
        <p:spPr>
          <a:xfrm>
            <a:off x="5970587" y="6515100"/>
            <a:ext cx="238000" cy="257200"/>
          </a:xfrm>
          <a:prstGeom prst="rect">
            <a:avLst/>
          </a:prstGeom>
          <a:noFill/>
          <a:ln>
            <a:noFill/>
          </a:ln>
        </p:spPr>
        <p:txBody>
          <a:bodyPr spcFirstLastPara="1" wrap="square" lIns="28575" tIns="28575" rIns="28575" bIns="28575" anchor="t" anchorCtr="0">
            <a:noAutofit/>
          </a:bodyPr>
          <a:lstStyle>
            <a:lvl1pPr marL="0" marR="0" lvl="0"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1pPr>
            <a:lvl2pPr marL="0" marR="0" lvl="1"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2pPr>
            <a:lvl3pPr marL="0" marR="0" lvl="2"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3pPr>
            <a:lvl4pPr marL="0" marR="0" lvl="3"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4pPr>
            <a:lvl5pPr marL="0" marR="0" lvl="4"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5pPr>
            <a:lvl6pPr marL="0" marR="0" lvl="5"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6pPr>
            <a:lvl7pPr marL="0" marR="0" lvl="6"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7pPr>
            <a:lvl8pPr marL="0" marR="0" lvl="7"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8pPr>
            <a:lvl9pPr marL="0" marR="0" lvl="8"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9pPr>
          </a:lstStyle>
          <a:p>
            <a:fld id="{00000000-1234-1234-1234-123412341234}" type="slidenum">
              <a:rPr lang="es-ES" smtClean="0"/>
              <a:pPr/>
              <a:t>‹Nº›</a:t>
            </a:fld>
            <a:endParaRPr lang="es-ES"/>
          </a:p>
        </p:txBody>
      </p:sp>
    </p:spTree>
    <p:extLst>
      <p:ext uri="{BB962C8B-B14F-4D97-AF65-F5344CB8AC3E}">
        <p14:creationId xmlns:p14="http://schemas.microsoft.com/office/powerpoint/2010/main" val="4018318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ráctic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FEB42B3-F694-4D1B-948B-7CA98C62E45E}"/>
              </a:ext>
            </a:extLst>
          </p:cNvPr>
          <p:cNvSpPr>
            <a:spLocks noGrp="1"/>
          </p:cNvSpPr>
          <p:nvPr>
            <p:ph type="title" hasCustomPrompt="1"/>
          </p:nvPr>
        </p:nvSpPr>
        <p:spPr>
          <a:xfrm>
            <a:off x="533400" y="365125"/>
            <a:ext cx="9214338" cy="900967"/>
          </a:xfrm>
          <a:solidFill>
            <a:schemeClr val="tx1">
              <a:lumMod val="65000"/>
              <a:lumOff val="35000"/>
            </a:schemeClr>
          </a:solidFill>
        </p:spPr>
        <p:style>
          <a:lnRef idx="1">
            <a:schemeClr val="dk1"/>
          </a:lnRef>
          <a:fillRef idx="2">
            <a:schemeClr val="dk1"/>
          </a:fillRef>
          <a:effectRef idx="1">
            <a:schemeClr val="dk1"/>
          </a:effectRef>
          <a:fontRef idx="minor">
            <a:schemeClr val="dk1"/>
          </a:fontRef>
        </p:style>
        <p:txBody>
          <a:bodyPr/>
          <a:lstStyle>
            <a:lvl1pPr marL="180000">
              <a:defRPr sz="4000" b="0">
                <a:solidFill>
                  <a:schemeClr val="bg1"/>
                </a:solidFill>
              </a:defRPr>
            </a:lvl1pPr>
          </a:lstStyle>
          <a:p>
            <a:r>
              <a:rPr lang="es-ES" dirty="0"/>
              <a:t>Práctica…</a:t>
            </a:r>
          </a:p>
        </p:txBody>
      </p:sp>
      <p:sp>
        <p:nvSpPr>
          <p:cNvPr id="6" name="Rectángulo 5">
            <a:extLst>
              <a:ext uri="{FF2B5EF4-FFF2-40B4-BE49-F238E27FC236}">
                <a16:creationId xmlns:a16="http://schemas.microsoft.com/office/drawing/2014/main" id="{7584D809-7769-4A03-AC50-704F0530FCD7}"/>
              </a:ext>
            </a:extLst>
          </p:cNvPr>
          <p:cNvSpPr/>
          <p:nvPr userDrawn="1"/>
        </p:nvSpPr>
        <p:spPr>
          <a:xfrm>
            <a:off x="10796954" y="365125"/>
            <a:ext cx="861646" cy="900967"/>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
        <p:nvSpPr>
          <p:cNvPr id="8" name="Rectángulo 7">
            <a:extLst>
              <a:ext uri="{FF2B5EF4-FFF2-40B4-BE49-F238E27FC236}">
                <a16:creationId xmlns:a16="http://schemas.microsoft.com/office/drawing/2014/main" id="{45AFE19E-54FF-4F1B-9F4A-48F70E4B8040}"/>
              </a:ext>
            </a:extLst>
          </p:cNvPr>
          <p:cNvSpPr/>
          <p:nvPr userDrawn="1"/>
        </p:nvSpPr>
        <p:spPr>
          <a:xfrm>
            <a:off x="9841523" y="365125"/>
            <a:ext cx="861646" cy="9009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 name="Rectángulo 8">
            <a:extLst>
              <a:ext uri="{FF2B5EF4-FFF2-40B4-BE49-F238E27FC236}">
                <a16:creationId xmlns:a16="http://schemas.microsoft.com/office/drawing/2014/main" id="{B6020D55-1F6B-405A-9651-7BB1065FC7E5}"/>
              </a:ext>
            </a:extLst>
          </p:cNvPr>
          <p:cNvSpPr/>
          <p:nvPr userDrawn="1"/>
        </p:nvSpPr>
        <p:spPr>
          <a:xfrm>
            <a:off x="533400" y="1459523"/>
            <a:ext cx="11125199" cy="5099539"/>
          </a:xfrm>
          <a:prstGeom prst="rect">
            <a:avLst/>
          </a:prstGeom>
          <a:solidFill>
            <a:schemeClr val="bg1">
              <a:lumMod val="8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3999773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Principio capítulo" type="tx">
  <p:cSld name="Principio capítulo">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1752600" y="2705100"/>
            <a:ext cx="9963200" cy="914400"/>
          </a:xfrm>
          <a:prstGeom prst="rect">
            <a:avLst/>
          </a:prstGeom>
          <a:noFill/>
          <a:ln>
            <a:noFill/>
          </a:ln>
        </p:spPr>
        <p:txBody>
          <a:bodyPr spcFirstLastPara="1" wrap="square" lIns="51425" tIns="51425" rIns="51425" bIns="51425" anchor="t" anchorCtr="0">
            <a:noAutofit/>
          </a:bodyPr>
          <a:lstStyle>
            <a:lvl1pPr marR="0" lvl="0"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1pPr>
            <a:lvl2pPr marR="0" lvl="1"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2pPr>
            <a:lvl3pPr marR="0" lvl="2"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3pPr>
            <a:lvl4pPr marR="0" lvl="3"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4pPr>
            <a:lvl5pPr marR="0" lvl="4"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5pPr>
            <a:lvl6pPr marR="0" lvl="5"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6pPr>
            <a:lvl7pPr marR="0" lvl="6"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7pPr>
            <a:lvl8pPr marR="0" lvl="7"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8pPr>
            <a:lvl9pPr marR="0" lvl="8"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9pPr>
          </a:lstStyle>
          <a:p>
            <a:endParaRPr/>
          </a:p>
        </p:txBody>
      </p:sp>
      <p:sp>
        <p:nvSpPr>
          <p:cNvPr id="26" name="Google Shape;26;p3"/>
          <p:cNvSpPr txBox="1">
            <a:spLocks noGrp="1"/>
          </p:cNvSpPr>
          <p:nvPr>
            <p:ph type="body" idx="1"/>
          </p:nvPr>
        </p:nvSpPr>
        <p:spPr>
          <a:xfrm>
            <a:off x="1752600" y="3457575"/>
            <a:ext cx="9963200" cy="2257600"/>
          </a:xfrm>
          <a:prstGeom prst="rect">
            <a:avLst/>
          </a:prstGeom>
          <a:noFill/>
          <a:ln>
            <a:noFill/>
          </a:ln>
        </p:spPr>
        <p:txBody>
          <a:bodyPr spcFirstLastPara="1" wrap="square" lIns="51425" tIns="51425" rIns="51425" bIns="51425" anchor="t" anchorCtr="0">
            <a:noAutofit/>
          </a:bodyPr>
          <a:lstStyle>
            <a:lvl1pPr marL="609585" marR="0" lvl="0"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1pPr>
            <a:lvl2pPr marL="1219170" marR="0" lvl="1"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2pPr>
            <a:lvl3pPr marL="1828754" marR="0" lvl="2"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3pPr>
            <a:lvl4pPr marL="2438339" marR="0" lvl="3"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4pPr>
            <a:lvl5pPr marL="3047924" marR="0" lvl="4"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5pPr>
            <a:lvl6pPr marL="3657509" marR="0" lvl="5"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6pPr>
            <a:lvl7pPr marL="4267093" marR="0" lvl="6"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7pPr>
            <a:lvl8pPr marL="4876678" marR="0" lvl="7"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8pPr>
            <a:lvl9pPr marL="5486263" marR="0" lvl="8"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9pPr>
          </a:lstStyle>
          <a:p>
            <a:endParaRPr/>
          </a:p>
        </p:txBody>
      </p:sp>
      <p:sp>
        <p:nvSpPr>
          <p:cNvPr id="27" name="Google Shape;27;p3"/>
          <p:cNvSpPr txBox="1">
            <a:spLocks noGrp="1"/>
          </p:cNvSpPr>
          <p:nvPr>
            <p:ph type="sldNum" idx="12"/>
          </p:nvPr>
        </p:nvSpPr>
        <p:spPr>
          <a:xfrm>
            <a:off x="5970587" y="6515100"/>
            <a:ext cx="238000" cy="257200"/>
          </a:xfrm>
          <a:prstGeom prst="rect">
            <a:avLst/>
          </a:prstGeom>
          <a:noFill/>
          <a:ln>
            <a:noFill/>
          </a:ln>
        </p:spPr>
        <p:txBody>
          <a:bodyPr spcFirstLastPara="1" wrap="square" lIns="28575" tIns="28575" rIns="28575" bIns="28575" anchor="t" anchorCtr="0">
            <a:noAutofit/>
          </a:bodyPr>
          <a:lstStyle>
            <a:lvl1pPr marL="0" marR="0" lvl="0"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1pPr>
            <a:lvl2pPr marL="0" marR="0" lvl="1"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2pPr>
            <a:lvl3pPr marL="0" marR="0" lvl="2"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3pPr>
            <a:lvl4pPr marL="0" marR="0" lvl="3"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4pPr>
            <a:lvl5pPr marL="0" marR="0" lvl="4"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5pPr>
            <a:lvl6pPr marL="0" marR="0" lvl="5"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6pPr>
            <a:lvl7pPr marL="0" marR="0" lvl="6"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7pPr>
            <a:lvl8pPr marL="0" marR="0" lvl="7"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8pPr>
            <a:lvl9pPr marL="0" marR="0" lvl="8"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9pPr>
          </a:lstStyle>
          <a:p>
            <a:fld id="{00000000-1234-1234-1234-123412341234}" type="slidenum">
              <a:rPr lang="es-ES" smtClean="0"/>
              <a:pPr/>
              <a:t>‹Nº›</a:t>
            </a:fld>
            <a:endParaRPr lang="es-ES"/>
          </a:p>
        </p:txBody>
      </p:sp>
    </p:spTree>
    <p:extLst>
      <p:ext uri="{BB962C8B-B14F-4D97-AF65-F5344CB8AC3E}">
        <p14:creationId xmlns:p14="http://schemas.microsoft.com/office/powerpoint/2010/main" val="32728027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acia con Imagen de fondo">
  <p:cSld name="Vacia con Imagen de fondo">
    <p:bg>
      <p:bgPr>
        <a:blipFill rotWithShape="1">
          <a:blip r:embed="rId2">
            <a:alphaModFix/>
          </a:blip>
          <a:stretch>
            <a:fillRect/>
          </a:stretch>
        </a:blipFill>
        <a:effectLst/>
      </p:bgPr>
    </p:bg>
    <p:spTree>
      <p:nvGrpSpPr>
        <p:cNvPr id="1" name="Shape 35"/>
        <p:cNvGrpSpPr/>
        <p:nvPr/>
      </p:nvGrpSpPr>
      <p:grpSpPr>
        <a:xfrm>
          <a:off x="0" y="0"/>
          <a:ext cx="0" cy="0"/>
          <a:chOff x="0" y="0"/>
          <a:chExt cx="0" cy="0"/>
        </a:xfrm>
      </p:grpSpPr>
      <p:sp>
        <p:nvSpPr>
          <p:cNvPr id="39" name="Google Shape;39;p5"/>
          <p:cNvSpPr txBox="1">
            <a:spLocks noGrp="1"/>
          </p:cNvSpPr>
          <p:nvPr>
            <p:ph type="title"/>
          </p:nvPr>
        </p:nvSpPr>
        <p:spPr>
          <a:xfrm>
            <a:off x="866775" y="1152525"/>
            <a:ext cx="10448800" cy="2314400"/>
          </a:xfrm>
          <a:prstGeom prst="rect">
            <a:avLst/>
          </a:prstGeom>
          <a:noFill/>
          <a:ln>
            <a:noFill/>
          </a:ln>
          <a:effectLst>
            <a:outerShdw blurRad="38100" dist="50800" dir="5400000" rotWithShape="0">
              <a:srgbClr val="000000">
                <a:alpha val="49803"/>
              </a:srgbClr>
            </a:outerShdw>
          </a:effectLst>
        </p:spPr>
        <p:txBody>
          <a:bodyPr spcFirstLastPara="1" wrap="square" lIns="51425" tIns="51425" rIns="51425" bIns="51425" anchor="ctr" anchorCtr="0">
            <a:noAutofit/>
          </a:bodyPr>
          <a:lstStyle>
            <a:lvl1pPr marR="0" lvl="0" algn="ctr" rtl="0">
              <a:lnSpc>
                <a:spcPct val="100000"/>
              </a:lnSpc>
              <a:spcBef>
                <a:spcPts val="0"/>
              </a:spcBef>
              <a:spcAft>
                <a:spcPts val="0"/>
              </a:spcAft>
              <a:buClr>
                <a:srgbClr val="FFFFFF"/>
              </a:buClr>
              <a:buSzPts val="4300"/>
              <a:buFont typeface="Helvetica Neue Light"/>
              <a:buNone/>
              <a:defRPr sz="5733" b="0" i="0" u="none" strike="noStrike" cap="none">
                <a:solidFill>
                  <a:srgbClr val="FFFFFF"/>
                </a:solidFill>
                <a:latin typeface="Helvetica Neue Light"/>
                <a:ea typeface="Helvetica Neue Light"/>
                <a:cs typeface="Helvetica Neue Light"/>
                <a:sym typeface="Helvetica Neue Light"/>
              </a:defRPr>
            </a:lvl1pPr>
            <a:lvl2pPr marR="0" lvl="1"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2pPr>
            <a:lvl3pPr marR="0" lvl="2"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3pPr>
            <a:lvl4pPr marR="0" lvl="3"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4pPr>
            <a:lvl5pPr marR="0" lvl="4"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5pPr>
            <a:lvl6pPr marR="0" lvl="5"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6pPr>
            <a:lvl7pPr marR="0" lvl="6"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7pPr>
            <a:lvl8pPr marR="0" lvl="7"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8pPr>
            <a:lvl9pPr marR="0" lvl="8"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9pPr>
          </a:lstStyle>
          <a:p>
            <a:endParaRPr/>
          </a:p>
        </p:txBody>
      </p:sp>
      <p:sp>
        <p:nvSpPr>
          <p:cNvPr id="40" name="Google Shape;40;p5"/>
          <p:cNvSpPr txBox="1">
            <a:spLocks noGrp="1"/>
          </p:cNvSpPr>
          <p:nvPr>
            <p:ph type="sldNum" idx="12"/>
          </p:nvPr>
        </p:nvSpPr>
        <p:spPr>
          <a:xfrm>
            <a:off x="5970587" y="6515100"/>
            <a:ext cx="238000" cy="257200"/>
          </a:xfrm>
          <a:prstGeom prst="rect">
            <a:avLst/>
          </a:prstGeom>
          <a:noFill/>
          <a:ln>
            <a:noFill/>
          </a:ln>
        </p:spPr>
        <p:txBody>
          <a:bodyPr spcFirstLastPara="1" wrap="square" lIns="28575" tIns="28575" rIns="28575" bIns="28575" anchor="t" anchorCtr="0">
            <a:noAutofit/>
          </a:bodyPr>
          <a:lstStyle>
            <a:lvl1pPr marL="0" marR="0" lvl="0"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1pPr>
            <a:lvl2pPr marL="0" marR="0" lvl="1"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2pPr>
            <a:lvl3pPr marL="0" marR="0" lvl="2"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3pPr>
            <a:lvl4pPr marL="0" marR="0" lvl="3"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4pPr>
            <a:lvl5pPr marL="0" marR="0" lvl="4"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5pPr>
            <a:lvl6pPr marL="0" marR="0" lvl="5"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6pPr>
            <a:lvl7pPr marL="0" marR="0" lvl="6"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7pPr>
            <a:lvl8pPr marL="0" marR="0" lvl="7"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8pPr>
            <a:lvl9pPr marL="0" marR="0" lvl="8"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9pPr>
          </a:lstStyle>
          <a:p>
            <a:fld id="{00000000-1234-1234-1234-123412341234}" type="slidenum">
              <a:rPr lang="es-ES" smtClean="0"/>
              <a:pPr/>
              <a:t>‹Nº›</a:t>
            </a:fld>
            <a:endParaRPr lang="es-ES"/>
          </a:p>
        </p:txBody>
      </p:sp>
    </p:spTree>
    <p:extLst>
      <p:ext uri="{BB962C8B-B14F-4D97-AF65-F5344CB8AC3E}">
        <p14:creationId xmlns:p14="http://schemas.microsoft.com/office/powerpoint/2010/main" val="4864242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Gracias">
  <p:cSld name="Gracias">
    <p:spTree>
      <p:nvGrpSpPr>
        <p:cNvPr id="1" name="Shape 53"/>
        <p:cNvGrpSpPr/>
        <p:nvPr/>
      </p:nvGrpSpPr>
      <p:grpSpPr>
        <a:xfrm>
          <a:off x="0" y="0"/>
          <a:ext cx="0" cy="0"/>
          <a:chOff x="0" y="0"/>
          <a:chExt cx="0" cy="0"/>
        </a:xfrm>
      </p:grpSpPr>
      <p:sp>
        <p:nvSpPr>
          <p:cNvPr id="54" name="Google Shape;54;p7"/>
          <p:cNvSpPr/>
          <p:nvPr/>
        </p:nvSpPr>
        <p:spPr>
          <a:xfrm>
            <a:off x="495" y="2405063"/>
            <a:ext cx="12172800" cy="1466800"/>
          </a:xfrm>
          <a:prstGeom prst="rect">
            <a:avLst/>
          </a:prstGeom>
          <a:noFill/>
          <a:ln>
            <a:noFill/>
          </a:ln>
        </p:spPr>
        <p:txBody>
          <a:bodyPr spcFirstLastPara="1" wrap="square" lIns="38100" tIns="38100" rIns="38100" bIns="38100" anchor="t" anchorCtr="0">
            <a:noAutofit/>
          </a:bodyPr>
          <a:lstStyle/>
          <a:p>
            <a:pPr marL="0" marR="0" lvl="0" indent="0" algn="ctr" rtl="0">
              <a:lnSpc>
                <a:spcPct val="80000"/>
              </a:lnSpc>
              <a:spcBef>
                <a:spcPts val="0"/>
              </a:spcBef>
              <a:spcAft>
                <a:spcPts val="0"/>
              </a:spcAft>
              <a:buClr>
                <a:srgbClr val="4A4A4A"/>
              </a:buClr>
              <a:buSzPts val="5400"/>
              <a:buFont typeface="Helvetica Neue Light"/>
              <a:buNone/>
            </a:pPr>
            <a:r>
              <a:rPr lang="es" sz="7200" b="0" i="0" u="none" strike="noStrike" cap="none" dirty="0">
                <a:solidFill>
                  <a:srgbClr val="4A4A4A"/>
                </a:solidFill>
                <a:latin typeface="Helvetica Neue Light"/>
                <a:ea typeface="Helvetica Neue Light"/>
                <a:cs typeface="Helvetica Neue Light"/>
                <a:sym typeface="Helvetica Neue Light"/>
              </a:rPr>
              <a:t>GRACIAS</a:t>
            </a:r>
            <a:endParaRPr sz="1067" dirty="0"/>
          </a:p>
        </p:txBody>
      </p:sp>
      <p:sp>
        <p:nvSpPr>
          <p:cNvPr id="55" name="Google Shape;55;p7"/>
          <p:cNvSpPr/>
          <p:nvPr userDrawn="1"/>
        </p:nvSpPr>
        <p:spPr>
          <a:xfrm>
            <a:off x="-38100" y="6305551"/>
            <a:ext cx="12258800" cy="562000"/>
          </a:xfrm>
          <a:prstGeom prst="rect">
            <a:avLst/>
          </a:prstGeom>
          <a:solidFill>
            <a:srgbClr val="333333"/>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515151"/>
              </a:buClr>
              <a:buSzPts val="2000"/>
              <a:buFont typeface="Helvetica Neue Light"/>
              <a:buNone/>
            </a:pPr>
            <a:endParaRPr sz="2667" b="0" i="0" u="none" strike="noStrike" cap="none">
              <a:solidFill>
                <a:srgbClr val="000000"/>
              </a:solidFill>
              <a:latin typeface="Gill Sans"/>
              <a:ea typeface="Gill Sans"/>
              <a:cs typeface="Gill Sans"/>
              <a:sym typeface="Gill Sans"/>
            </a:endParaRPr>
          </a:p>
        </p:txBody>
      </p:sp>
    </p:spTree>
    <p:extLst>
      <p:ext uri="{BB962C8B-B14F-4D97-AF65-F5344CB8AC3E}">
        <p14:creationId xmlns:p14="http://schemas.microsoft.com/office/powerpoint/2010/main" val="3352281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Apertura" type="title">
  <p:cSld name="Apertura">
    <p:spTree>
      <p:nvGrpSpPr>
        <p:cNvPr id="1" name="Shape 15"/>
        <p:cNvGrpSpPr/>
        <p:nvPr/>
      </p:nvGrpSpPr>
      <p:grpSpPr>
        <a:xfrm>
          <a:off x="0" y="0"/>
          <a:ext cx="0" cy="0"/>
          <a:chOff x="0" y="0"/>
          <a:chExt cx="0" cy="0"/>
        </a:xfrm>
      </p:grpSpPr>
      <p:sp>
        <p:nvSpPr>
          <p:cNvPr id="19" name="Google Shape;19;p2"/>
          <p:cNvSpPr txBox="1">
            <a:spLocks noGrp="1"/>
          </p:cNvSpPr>
          <p:nvPr>
            <p:ph type="title"/>
          </p:nvPr>
        </p:nvSpPr>
        <p:spPr>
          <a:xfrm>
            <a:off x="1552575" y="1066800"/>
            <a:ext cx="9307200" cy="742800"/>
          </a:xfrm>
          <a:prstGeom prst="rect">
            <a:avLst/>
          </a:prstGeom>
          <a:noFill/>
          <a:ln>
            <a:noFill/>
          </a:ln>
        </p:spPr>
        <p:txBody>
          <a:bodyPr spcFirstLastPara="1" wrap="square" lIns="51425" tIns="51425" rIns="51425" bIns="51425" anchor="t" anchorCtr="0">
            <a:noAutofit/>
          </a:bodyPr>
          <a:lstStyle>
            <a:lvl1pPr marR="0" lvl="0"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1pPr>
            <a:lvl2pPr marR="0" lvl="1"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2pPr>
            <a:lvl3pPr marR="0" lvl="2"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3pPr>
            <a:lvl4pPr marR="0" lvl="3"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4pPr>
            <a:lvl5pPr marR="0" lvl="4"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5pPr>
            <a:lvl6pPr marR="0" lvl="5"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6pPr>
            <a:lvl7pPr marR="0" lvl="6"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7pPr>
            <a:lvl8pPr marR="0" lvl="7"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8pPr>
            <a:lvl9pPr marR="0" lvl="8"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9pPr>
          </a:lstStyle>
          <a:p>
            <a:endParaRPr/>
          </a:p>
        </p:txBody>
      </p:sp>
      <p:sp>
        <p:nvSpPr>
          <p:cNvPr id="20" name="Google Shape;20;p2"/>
          <p:cNvSpPr txBox="1">
            <a:spLocks noGrp="1"/>
          </p:cNvSpPr>
          <p:nvPr>
            <p:ph type="body" idx="1"/>
          </p:nvPr>
        </p:nvSpPr>
        <p:spPr>
          <a:xfrm>
            <a:off x="1572927" y="3533775"/>
            <a:ext cx="9742800" cy="2314400"/>
          </a:xfrm>
          <a:prstGeom prst="rect">
            <a:avLst/>
          </a:prstGeom>
          <a:noFill/>
          <a:ln>
            <a:noFill/>
          </a:ln>
        </p:spPr>
        <p:txBody>
          <a:bodyPr spcFirstLastPara="1" wrap="square" lIns="51425" tIns="51425" rIns="51425" bIns="51425" anchor="t" anchorCtr="0">
            <a:noAutofit/>
          </a:bodyPr>
          <a:lstStyle>
            <a:lvl1pPr marL="609585" marR="0" lvl="0"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1pPr>
            <a:lvl2pPr marL="1219170" marR="0" lvl="1"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2pPr>
            <a:lvl3pPr marL="1828754" marR="0" lvl="2"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3pPr>
            <a:lvl4pPr marL="2438339" marR="0" lvl="3"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4pPr>
            <a:lvl5pPr marL="3047924" marR="0" lvl="4"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5pPr>
            <a:lvl6pPr marL="3657509" marR="0" lvl="5"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6pPr>
            <a:lvl7pPr marL="4267093" marR="0" lvl="6"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7pPr>
            <a:lvl8pPr marL="4876678" marR="0" lvl="7"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8pPr>
            <a:lvl9pPr marL="5486263" marR="0" lvl="8"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9pPr>
          </a:lstStyle>
          <a:p>
            <a:endParaRPr/>
          </a:p>
        </p:txBody>
      </p:sp>
      <p:sp>
        <p:nvSpPr>
          <p:cNvPr id="21" name="Google Shape;21;p2"/>
          <p:cNvSpPr txBox="1">
            <a:spLocks noGrp="1"/>
          </p:cNvSpPr>
          <p:nvPr>
            <p:ph type="sldNum" idx="12"/>
          </p:nvPr>
        </p:nvSpPr>
        <p:spPr>
          <a:xfrm>
            <a:off x="6113463" y="6515100"/>
            <a:ext cx="238000" cy="257200"/>
          </a:xfrm>
          <a:prstGeom prst="rect">
            <a:avLst/>
          </a:prstGeom>
          <a:noFill/>
          <a:ln>
            <a:noFill/>
          </a:ln>
        </p:spPr>
        <p:txBody>
          <a:bodyPr spcFirstLastPara="1" wrap="square" lIns="28575" tIns="28575" rIns="28575" bIns="28575" anchor="t" anchorCtr="0">
            <a:noAutofit/>
          </a:bodyPr>
          <a:lstStyle>
            <a:lvl1pPr marL="0" marR="0" lvl="0"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1pPr>
            <a:lvl2pPr marL="0" marR="0" lvl="1"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2pPr>
            <a:lvl3pPr marL="0" marR="0" lvl="2"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3pPr>
            <a:lvl4pPr marL="0" marR="0" lvl="3"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4pPr>
            <a:lvl5pPr marL="0" marR="0" lvl="4"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5pPr>
            <a:lvl6pPr marL="0" marR="0" lvl="5"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6pPr>
            <a:lvl7pPr marL="0" marR="0" lvl="6"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7pPr>
            <a:lvl8pPr marL="0" marR="0" lvl="7"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8pPr>
            <a:lvl9pPr marL="0" marR="0" lvl="8"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9pPr>
          </a:lstStyle>
          <a:p>
            <a:fld id="{00000000-1234-1234-1234-123412341234}" type="slidenum">
              <a:rPr lang="es-ES" smtClean="0"/>
              <a:pPr/>
              <a:t>‹Nº›</a:t>
            </a:fld>
            <a:endParaRPr lang="es-ES"/>
          </a:p>
        </p:txBody>
      </p:sp>
    </p:spTree>
    <p:extLst>
      <p:ext uri="{BB962C8B-B14F-4D97-AF65-F5344CB8AC3E}">
        <p14:creationId xmlns:p14="http://schemas.microsoft.com/office/powerpoint/2010/main" val="20146562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587AA9D-14B3-47C3-9FA7-632B25F57C0D}"/>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53AD91C6-65EE-4E82-B22D-0418FCDA0B8C}"/>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8F25682B-794B-4E63-B012-64294C0B1CAD}"/>
              </a:ext>
            </a:extLst>
          </p:cNvPr>
          <p:cNvSpPr>
            <a:spLocks noGrp="1"/>
          </p:cNvSpPr>
          <p:nvPr>
            <p:ph type="dt" sz="half" idx="10"/>
          </p:nvPr>
        </p:nvSpPr>
        <p:spPr/>
        <p:txBody>
          <a:bodyPr/>
          <a:lstStyle/>
          <a:p>
            <a:fld id="{8B3B30F4-5E5A-4DA3-B1D0-53415E144105}" type="datetimeFigureOut">
              <a:rPr lang="es-ES" smtClean="0"/>
              <a:t>06/05/2021</a:t>
            </a:fld>
            <a:endParaRPr lang="es-ES" dirty="0"/>
          </a:p>
        </p:txBody>
      </p:sp>
      <p:sp>
        <p:nvSpPr>
          <p:cNvPr id="5" name="Marcador de pie de página 4">
            <a:extLst>
              <a:ext uri="{FF2B5EF4-FFF2-40B4-BE49-F238E27FC236}">
                <a16:creationId xmlns:a16="http://schemas.microsoft.com/office/drawing/2014/main" id="{0C230DFD-A25F-4E50-9799-81FBA8594E5A}"/>
              </a:ext>
            </a:extLst>
          </p:cNvPr>
          <p:cNvSpPr>
            <a:spLocks noGrp="1"/>
          </p:cNvSpPr>
          <p:nvPr>
            <p:ph type="ftr" sz="quarter" idx="11"/>
          </p:nvPr>
        </p:nvSpPr>
        <p:spPr/>
        <p:txBody>
          <a:bodyPr/>
          <a:lstStyle/>
          <a:p>
            <a:endParaRPr lang="es-ES" dirty="0"/>
          </a:p>
        </p:txBody>
      </p:sp>
      <p:sp>
        <p:nvSpPr>
          <p:cNvPr id="6" name="Marcador de número de diapositiva 5">
            <a:extLst>
              <a:ext uri="{FF2B5EF4-FFF2-40B4-BE49-F238E27FC236}">
                <a16:creationId xmlns:a16="http://schemas.microsoft.com/office/drawing/2014/main" id="{003A3155-5480-4A08-A496-23EFF2936ABD}"/>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40170531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rincipio capítulo" type="tx">
  <p:cSld name="Principio capítulo">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1752600" y="2705100"/>
            <a:ext cx="9963200" cy="914400"/>
          </a:xfrm>
          <a:prstGeom prst="rect">
            <a:avLst/>
          </a:prstGeom>
          <a:noFill/>
          <a:ln>
            <a:noFill/>
          </a:ln>
        </p:spPr>
        <p:txBody>
          <a:bodyPr spcFirstLastPara="1" wrap="square" lIns="51425" tIns="51425" rIns="51425" bIns="51425" anchor="t" anchorCtr="0">
            <a:noAutofit/>
          </a:bodyPr>
          <a:lstStyle>
            <a:lvl1pPr marR="0" lvl="0"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1pPr>
            <a:lvl2pPr marR="0" lvl="1"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2pPr>
            <a:lvl3pPr marR="0" lvl="2"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3pPr>
            <a:lvl4pPr marR="0" lvl="3"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4pPr>
            <a:lvl5pPr marR="0" lvl="4"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5pPr>
            <a:lvl6pPr marR="0" lvl="5"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6pPr>
            <a:lvl7pPr marR="0" lvl="6"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7pPr>
            <a:lvl8pPr marR="0" lvl="7"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8pPr>
            <a:lvl9pPr marR="0" lvl="8"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9pPr>
          </a:lstStyle>
          <a:p>
            <a:endParaRPr/>
          </a:p>
        </p:txBody>
      </p:sp>
      <p:sp>
        <p:nvSpPr>
          <p:cNvPr id="26" name="Google Shape;26;p3"/>
          <p:cNvSpPr txBox="1">
            <a:spLocks noGrp="1"/>
          </p:cNvSpPr>
          <p:nvPr>
            <p:ph type="body" idx="1"/>
          </p:nvPr>
        </p:nvSpPr>
        <p:spPr>
          <a:xfrm>
            <a:off x="1752600" y="3457575"/>
            <a:ext cx="9963200" cy="2257600"/>
          </a:xfrm>
          <a:prstGeom prst="rect">
            <a:avLst/>
          </a:prstGeom>
          <a:noFill/>
          <a:ln>
            <a:noFill/>
          </a:ln>
        </p:spPr>
        <p:txBody>
          <a:bodyPr spcFirstLastPara="1" wrap="square" lIns="51425" tIns="51425" rIns="51425" bIns="51425" anchor="t" anchorCtr="0">
            <a:noAutofit/>
          </a:bodyPr>
          <a:lstStyle>
            <a:lvl1pPr marL="609585" marR="0" lvl="0"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1pPr>
            <a:lvl2pPr marL="1219170" marR="0" lvl="1"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2pPr>
            <a:lvl3pPr marL="1828754" marR="0" lvl="2"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3pPr>
            <a:lvl4pPr marL="2438339" marR="0" lvl="3"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4pPr>
            <a:lvl5pPr marL="3047924" marR="0" lvl="4"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5pPr>
            <a:lvl6pPr marL="3657509" marR="0" lvl="5"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6pPr>
            <a:lvl7pPr marL="4267093" marR="0" lvl="6"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7pPr>
            <a:lvl8pPr marL="4876678" marR="0" lvl="7"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8pPr>
            <a:lvl9pPr marL="5486263" marR="0" lvl="8"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9pPr>
          </a:lstStyle>
          <a:p>
            <a:endParaRPr/>
          </a:p>
        </p:txBody>
      </p:sp>
      <p:sp>
        <p:nvSpPr>
          <p:cNvPr id="27" name="Google Shape;27;p3"/>
          <p:cNvSpPr txBox="1">
            <a:spLocks noGrp="1"/>
          </p:cNvSpPr>
          <p:nvPr>
            <p:ph type="sldNum" idx="12"/>
          </p:nvPr>
        </p:nvSpPr>
        <p:spPr>
          <a:xfrm>
            <a:off x="5970587" y="6515100"/>
            <a:ext cx="238000" cy="257200"/>
          </a:xfrm>
          <a:prstGeom prst="rect">
            <a:avLst/>
          </a:prstGeom>
          <a:noFill/>
          <a:ln>
            <a:noFill/>
          </a:ln>
        </p:spPr>
        <p:txBody>
          <a:bodyPr spcFirstLastPara="1" wrap="square" lIns="28575" tIns="28575" rIns="28575" bIns="28575" anchor="t" anchorCtr="0">
            <a:noAutofit/>
          </a:bodyPr>
          <a:lstStyle>
            <a:lvl1pPr marL="0" marR="0" lvl="0"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1pPr>
            <a:lvl2pPr marL="0" marR="0" lvl="1"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2pPr>
            <a:lvl3pPr marL="0" marR="0" lvl="2"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3pPr>
            <a:lvl4pPr marL="0" marR="0" lvl="3"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4pPr>
            <a:lvl5pPr marL="0" marR="0" lvl="4"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5pPr>
            <a:lvl6pPr marL="0" marR="0" lvl="5"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6pPr>
            <a:lvl7pPr marL="0" marR="0" lvl="6"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7pPr>
            <a:lvl8pPr marL="0" marR="0" lvl="7"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8pPr>
            <a:lvl9pPr marL="0" marR="0" lvl="8"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9pPr>
          </a:lstStyle>
          <a:p>
            <a:fld id="{00000000-1234-1234-1234-123412341234}" type="slidenum">
              <a:rPr lang="es-ES" smtClean="0"/>
              <a:pPr/>
              <a:t>‹Nº›</a:t>
            </a:fld>
            <a:endParaRPr lang="es-ES"/>
          </a:p>
        </p:txBody>
      </p:sp>
    </p:spTree>
    <p:extLst>
      <p:ext uri="{BB962C8B-B14F-4D97-AF65-F5344CB8AC3E}">
        <p14:creationId xmlns:p14="http://schemas.microsoft.com/office/powerpoint/2010/main" val="4538274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matchingName="Vacia con Imagen de fondo">
  <p:cSld name="Vacia con Imagen de fondo">
    <p:bg>
      <p:bgPr>
        <a:blipFill rotWithShape="1">
          <a:blip r:embed="rId2">
            <a:alphaModFix/>
          </a:blip>
          <a:stretch>
            <a:fillRect/>
          </a:stretch>
        </a:blipFill>
        <a:effectLst/>
      </p:bgPr>
    </p:bg>
    <p:spTree>
      <p:nvGrpSpPr>
        <p:cNvPr id="1" name="Shape 35"/>
        <p:cNvGrpSpPr/>
        <p:nvPr/>
      </p:nvGrpSpPr>
      <p:grpSpPr>
        <a:xfrm>
          <a:off x="0" y="0"/>
          <a:ext cx="0" cy="0"/>
          <a:chOff x="0" y="0"/>
          <a:chExt cx="0" cy="0"/>
        </a:xfrm>
      </p:grpSpPr>
      <p:sp>
        <p:nvSpPr>
          <p:cNvPr id="39" name="Google Shape;39;p5"/>
          <p:cNvSpPr txBox="1">
            <a:spLocks noGrp="1"/>
          </p:cNvSpPr>
          <p:nvPr>
            <p:ph type="title"/>
          </p:nvPr>
        </p:nvSpPr>
        <p:spPr>
          <a:xfrm>
            <a:off x="866775" y="1152525"/>
            <a:ext cx="10448800" cy="2314400"/>
          </a:xfrm>
          <a:prstGeom prst="rect">
            <a:avLst/>
          </a:prstGeom>
          <a:noFill/>
          <a:ln>
            <a:noFill/>
          </a:ln>
          <a:effectLst>
            <a:outerShdw blurRad="38100" dist="50800" dir="5400000" rotWithShape="0">
              <a:srgbClr val="000000">
                <a:alpha val="49803"/>
              </a:srgbClr>
            </a:outerShdw>
          </a:effectLst>
        </p:spPr>
        <p:txBody>
          <a:bodyPr spcFirstLastPara="1" wrap="square" lIns="51425" tIns="51425" rIns="51425" bIns="51425" anchor="ctr" anchorCtr="0">
            <a:noAutofit/>
          </a:bodyPr>
          <a:lstStyle>
            <a:lvl1pPr marR="0" lvl="0" algn="ctr" rtl="0">
              <a:lnSpc>
                <a:spcPct val="100000"/>
              </a:lnSpc>
              <a:spcBef>
                <a:spcPts val="0"/>
              </a:spcBef>
              <a:spcAft>
                <a:spcPts val="0"/>
              </a:spcAft>
              <a:buClr>
                <a:srgbClr val="FFFFFF"/>
              </a:buClr>
              <a:buSzPts val="4300"/>
              <a:buFont typeface="Helvetica Neue Light"/>
              <a:buNone/>
              <a:defRPr sz="5733" b="0" i="0" u="none" strike="noStrike" cap="none">
                <a:solidFill>
                  <a:srgbClr val="FFFFFF"/>
                </a:solidFill>
                <a:latin typeface="Helvetica Neue Light"/>
                <a:ea typeface="Helvetica Neue Light"/>
                <a:cs typeface="Helvetica Neue Light"/>
                <a:sym typeface="Helvetica Neue Light"/>
              </a:defRPr>
            </a:lvl1pPr>
            <a:lvl2pPr marR="0" lvl="1"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2pPr>
            <a:lvl3pPr marR="0" lvl="2"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3pPr>
            <a:lvl4pPr marR="0" lvl="3"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4pPr>
            <a:lvl5pPr marR="0" lvl="4"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5pPr>
            <a:lvl6pPr marR="0" lvl="5"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6pPr>
            <a:lvl7pPr marR="0" lvl="6"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7pPr>
            <a:lvl8pPr marR="0" lvl="7"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8pPr>
            <a:lvl9pPr marR="0" lvl="8"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9pPr>
          </a:lstStyle>
          <a:p>
            <a:endParaRPr/>
          </a:p>
        </p:txBody>
      </p:sp>
      <p:sp>
        <p:nvSpPr>
          <p:cNvPr id="40" name="Google Shape;40;p5"/>
          <p:cNvSpPr txBox="1">
            <a:spLocks noGrp="1"/>
          </p:cNvSpPr>
          <p:nvPr>
            <p:ph type="sldNum" idx="12"/>
          </p:nvPr>
        </p:nvSpPr>
        <p:spPr>
          <a:xfrm>
            <a:off x="5970587" y="6515100"/>
            <a:ext cx="238000" cy="257200"/>
          </a:xfrm>
          <a:prstGeom prst="rect">
            <a:avLst/>
          </a:prstGeom>
          <a:noFill/>
          <a:ln>
            <a:noFill/>
          </a:ln>
        </p:spPr>
        <p:txBody>
          <a:bodyPr spcFirstLastPara="1" wrap="square" lIns="28575" tIns="28575" rIns="28575" bIns="28575" anchor="t" anchorCtr="0">
            <a:noAutofit/>
          </a:bodyPr>
          <a:lstStyle>
            <a:lvl1pPr marL="0" marR="0" lvl="0"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1pPr>
            <a:lvl2pPr marL="0" marR="0" lvl="1"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2pPr>
            <a:lvl3pPr marL="0" marR="0" lvl="2"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3pPr>
            <a:lvl4pPr marL="0" marR="0" lvl="3"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4pPr>
            <a:lvl5pPr marL="0" marR="0" lvl="4"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5pPr>
            <a:lvl6pPr marL="0" marR="0" lvl="5"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6pPr>
            <a:lvl7pPr marL="0" marR="0" lvl="6"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7pPr>
            <a:lvl8pPr marL="0" marR="0" lvl="7"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8pPr>
            <a:lvl9pPr marL="0" marR="0" lvl="8"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9pPr>
          </a:lstStyle>
          <a:p>
            <a:fld id="{00000000-1234-1234-1234-123412341234}" type="slidenum">
              <a:rPr lang="es-ES" smtClean="0"/>
              <a:pPr/>
              <a:t>‹Nº›</a:t>
            </a:fld>
            <a:endParaRPr lang="es-ES"/>
          </a:p>
        </p:txBody>
      </p:sp>
    </p:spTree>
    <p:extLst>
      <p:ext uri="{BB962C8B-B14F-4D97-AF65-F5344CB8AC3E}">
        <p14:creationId xmlns:p14="http://schemas.microsoft.com/office/powerpoint/2010/main" val="15012343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Estándar Título+Texto">
  <p:cSld name="Estándar Título+Texto">
    <p:spTree>
      <p:nvGrpSpPr>
        <p:cNvPr id="1" name="Shape 43"/>
        <p:cNvGrpSpPr/>
        <p:nvPr/>
      </p:nvGrpSpPr>
      <p:grpSpPr>
        <a:xfrm>
          <a:off x="0" y="0"/>
          <a:ext cx="0" cy="0"/>
          <a:chOff x="0" y="0"/>
          <a:chExt cx="0" cy="0"/>
        </a:xfrm>
      </p:grpSpPr>
      <p:sp>
        <p:nvSpPr>
          <p:cNvPr id="48" name="Google Shape;48;p6"/>
          <p:cNvSpPr txBox="1">
            <a:spLocks noGrp="1"/>
          </p:cNvSpPr>
          <p:nvPr>
            <p:ph type="title"/>
          </p:nvPr>
        </p:nvSpPr>
        <p:spPr>
          <a:xfrm>
            <a:off x="838200" y="365125"/>
            <a:ext cx="10448800" cy="1346444"/>
          </a:xfrm>
          <a:prstGeom prst="rect">
            <a:avLst/>
          </a:prstGeom>
          <a:noFill/>
          <a:ln>
            <a:noFill/>
          </a:ln>
        </p:spPr>
        <p:txBody>
          <a:bodyPr spcFirstLastPara="1" wrap="square" lIns="51425" tIns="51425" rIns="51425" bIns="51425" anchor="t" anchorCtr="0">
            <a:noAutofit/>
          </a:bodyPr>
          <a:lstStyle>
            <a:lvl1pPr marR="0" lvl="0" algn="l" rtl="0">
              <a:lnSpc>
                <a:spcPct val="100000"/>
              </a:lnSpc>
              <a:spcBef>
                <a:spcPts val="0"/>
              </a:spcBef>
              <a:spcAft>
                <a:spcPts val="0"/>
              </a:spcAft>
              <a:buClr>
                <a:srgbClr val="4A4A4A"/>
              </a:buClr>
              <a:buSzPts val="2700"/>
              <a:buFont typeface="Helvetica Neue"/>
              <a:buNone/>
              <a:defRPr sz="3600" b="0" i="0" u="none" strike="noStrike" cap="none">
                <a:solidFill>
                  <a:srgbClr val="4A4A4A"/>
                </a:solidFill>
                <a:latin typeface="Helvetica Neue"/>
                <a:ea typeface="Helvetica Neue"/>
                <a:cs typeface="Helvetica Neue"/>
                <a:sym typeface="Helvetica Neue"/>
              </a:defRPr>
            </a:lvl1pPr>
            <a:lvl2pPr marR="0" lvl="1"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2pPr>
            <a:lvl3pPr marR="0" lvl="2"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3pPr>
            <a:lvl4pPr marR="0" lvl="3"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4pPr>
            <a:lvl5pPr marR="0" lvl="4"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5pPr>
            <a:lvl6pPr marR="0" lvl="5"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6pPr>
            <a:lvl7pPr marR="0" lvl="6"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7pPr>
            <a:lvl8pPr marR="0" lvl="7"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8pPr>
            <a:lvl9pPr marR="0" lvl="8"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9pPr>
          </a:lstStyle>
          <a:p>
            <a:endParaRPr dirty="0"/>
          </a:p>
        </p:txBody>
      </p:sp>
      <p:sp>
        <p:nvSpPr>
          <p:cNvPr id="49" name="Google Shape;49;p6"/>
          <p:cNvSpPr txBox="1">
            <a:spLocks noGrp="1"/>
          </p:cNvSpPr>
          <p:nvPr>
            <p:ph type="body" idx="1"/>
          </p:nvPr>
        </p:nvSpPr>
        <p:spPr>
          <a:xfrm>
            <a:off x="871600" y="2079381"/>
            <a:ext cx="10448800" cy="4180741"/>
          </a:xfrm>
          <a:prstGeom prst="rect">
            <a:avLst/>
          </a:prstGeom>
          <a:noFill/>
          <a:ln>
            <a:noFill/>
          </a:ln>
        </p:spPr>
        <p:txBody>
          <a:bodyPr spcFirstLastPara="1" wrap="square" lIns="51425" tIns="51425" rIns="51425" bIns="51425" anchor="t" anchorCtr="0">
            <a:noAutofit/>
          </a:bodyPr>
          <a:lstStyle>
            <a:lvl1pPr marL="609585" marR="0" lvl="0"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1pPr>
            <a:lvl2pPr marL="1219170" marR="0" lvl="1" indent="-431789" algn="l" rtl="0">
              <a:lnSpc>
                <a:spcPct val="100000"/>
              </a:lnSpc>
              <a:spcBef>
                <a:spcPts val="0"/>
              </a:spcBef>
              <a:spcAft>
                <a:spcPts val="0"/>
              </a:spcAft>
              <a:buClr>
                <a:srgbClr val="4A4A4A"/>
              </a:buClr>
              <a:buSzPts val="1500"/>
              <a:buFont typeface="Helvetica Neue Light"/>
              <a:buChar char="&gt;"/>
              <a:defRPr sz="2667" b="0" i="0" u="none" strike="noStrike" cap="none">
                <a:solidFill>
                  <a:srgbClr val="4A4A4A"/>
                </a:solidFill>
                <a:latin typeface="Helvetica Neue Light"/>
                <a:ea typeface="Helvetica Neue Light"/>
                <a:cs typeface="Helvetica Neue Light"/>
                <a:sym typeface="Helvetica Neue Light"/>
              </a:defRPr>
            </a:lvl2pPr>
            <a:lvl3pPr marL="1828754" marR="0" lvl="2" indent="-431789" algn="l" rtl="0">
              <a:lnSpc>
                <a:spcPct val="100000"/>
              </a:lnSpc>
              <a:spcBef>
                <a:spcPts val="0"/>
              </a:spcBef>
              <a:spcAft>
                <a:spcPts val="0"/>
              </a:spcAft>
              <a:buClr>
                <a:srgbClr val="4A4A4A"/>
              </a:buClr>
              <a:buSzPts val="1500"/>
              <a:buFont typeface="Helvetica Neue Light"/>
              <a:buChar char="•"/>
              <a:defRPr sz="2667" b="0" i="0" u="none" strike="noStrike" cap="none">
                <a:solidFill>
                  <a:srgbClr val="4A4A4A"/>
                </a:solidFill>
                <a:latin typeface="Helvetica Neue Light"/>
                <a:ea typeface="Helvetica Neue Light"/>
                <a:cs typeface="Helvetica Neue Light"/>
                <a:sym typeface="Helvetica Neue Light"/>
              </a:defRPr>
            </a:lvl3pPr>
            <a:lvl4pPr marL="2438339" marR="0" lvl="3" indent="-431789" algn="l" rtl="0">
              <a:lnSpc>
                <a:spcPct val="100000"/>
              </a:lnSpc>
              <a:spcBef>
                <a:spcPts val="0"/>
              </a:spcBef>
              <a:spcAft>
                <a:spcPts val="0"/>
              </a:spcAft>
              <a:buClr>
                <a:srgbClr val="4A4A4A"/>
              </a:buClr>
              <a:buSzPts val="1500"/>
              <a:buFont typeface="Helvetica Neue Light"/>
              <a:buChar char="‣"/>
              <a:defRPr sz="2667" b="0" i="0" u="none" strike="noStrike" cap="none">
                <a:solidFill>
                  <a:srgbClr val="4A4A4A"/>
                </a:solidFill>
                <a:latin typeface="Helvetica Neue Light"/>
                <a:ea typeface="Helvetica Neue Light"/>
                <a:cs typeface="Helvetica Neue Light"/>
                <a:sym typeface="Helvetica Neue Light"/>
              </a:defRPr>
            </a:lvl4pPr>
            <a:lvl5pPr marL="3047924" marR="0" lvl="4" indent="-431789" algn="l" rtl="0">
              <a:lnSpc>
                <a:spcPct val="100000"/>
              </a:lnSpc>
              <a:spcBef>
                <a:spcPts val="0"/>
              </a:spcBef>
              <a:spcAft>
                <a:spcPts val="0"/>
              </a:spcAft>
              <a:buClr>
                <a:srgbClr val="4A4A4A"/>
              </a:buClr>
              <a:buSzPts val="1500"/>
              <a:buFont typeface="Helvetica Neue Light"/>
              <a:buChar char="๏"/>
              <a:defRPr sz="2667" b="0" i="0" u="none" strike="noStrike" cap="none">
                <a:solidFill>
                  <a:srgbClr val="4A4A4A"/>
                </a:solidFill>
                <a:latin typeface="Helvetica Neue Light"/>
                <a:ea typeface="Helvetica Neue Light"/>
                <a:cs typeface="Helvetica Neue Light"/>
                <a:sym typeface="Helvetica Neue Light"/>
              </a:defRPr>
            </a:lvl5pPr>
            <a:lvl6pPr marL="3657509" marR="0" lvl="5"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6pPr>
            <a:lvl7pPr marL="4267093" marR="0" lvl="6"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7pPr>
            <a:lvl8pPr marL="4876678" marR="0" lvl="7"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8pPr>
            <a:lvl9pPr marL="5486263" marR="0" lvl="8"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9pPr>
          </a:lstStyle>
          <a:p>
            <a:endParaRPr dirty="0"/>
          </a:p>
        </p:txBody>
      </p:sp>
    </p:spTree>
    <p:extLst>
      <p:ext uri="{BB962C8B-B14F-4D97-AF65-F5344CB8AC3E}">
        <p14:creationId xmlns:p14="http://schemas.microsoft.com/office/powerpoint/2010/main" val="36283904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matchingName="Gracias">
  <p:cSld name="Gracias">
    <p:spTree>
      <p:nvGrpSpPr>
        <p:cNvPr id="1" name="Shape 53"/>
        <p:cNvGrpSpPr/>
        <p:nvPr/>
      </p:nvGrpSpPr>
      <p:grpSpPr>
        <a:xfrm>
          <a:off x="0" y="0"/>
          <a:ext cx="0" cy="0"/>
          <a:chOff x="0" y="0"/>
          <a:chExt cx="0" cy="0"/>
        </a:xfrm>
      </p:grpSpPr>
      <p:sp>
        <p:nvSpPr>
          <p:cNvPr id="54" name="Google Shape;54;p7"/>
          <p:cNvSpPr/>
          <p:nvPr/>
        </p:nvSpPr>
        <p:spPr>
          <a:xfrm>
            <a:off x="495" y="2405063"/>
            <a:ext cx="12172800" cy="1466800"/>
          </a:xfrm>
          <a:prstGeom prst="rect">
            <a:avLst/>
          </a:prstGeom>
          <a:noFill/>
          <a:ln>
            <a:noFill/>
          </a:ln>
        </p:spPr>
        <p:txBody>
          <a:bodyPr spcFirstLastPara="1" wrap="square" lIns="38100" tIns="38100" rIns="38100" bIns="38100" anchor="t" anchorCtr="0">
            <a:noAutofit/>
          </a:bodyPr>
          <a:lstStyle/>
          <a:p>
            <a:pPr marL="0" marR="0" lvl="0" indent="0" algn="ctr" rtl="0">
              <a:lnSpc>
                <a:spcPct val="80000"/>
              </a:lnSpc>
              <a:spcBef>
                <a:spcPts val="0"/>
              </a:spcBef>
              <a:spcAft>
                <a:spcPts val="0"/>
              </a:spcAft>
              <a:buClr>
                <a:srgbClr val="4A4A4A"/>
              </a:buClr>
              <a:buSzPts val="5400"/>
              <a:buFont typeface="Helvetica Neue Light"/>
              <a:buNone/>
            </a:pPr>
            <a:r>
              <a:rPr lang="es" sz="7200" b="0" i="0" u="none" strike="noStrike" cap="none" dirty="0">
                <a:solidFill>
                  <a:srgbClr val="4A4A4A"/>
                </a:solidFill>
                <a:latin typeface="Helvetica Neue Light"/>
                <a:ea typeface="Helvetica Neue Light"/>
                <a:cs typeface="Helvetica Neue Light"/>
                <a:sym typeface="Helvetica Neue Light"/>
              </a:rPr>
              <a:t>GRACIAS</a:t>
            </a:r>
            <a:endParaRPr sz="1067" dirty="0"/>
          </a:p>
        </p:txBody>
      </p:sp>
      <p:sp>
        <p:nvSpPr>
          <p:cNvPr id="55" name="Google Shape;55;p7"/>
          <p:cNvSpPr/>
          <p:nvPr userDrawn="1"/>
        </p:nvSpPr>
        <p:spPr>
          <a:xfrm>
            <a:off x="-38100" y="6305551"/>
            <a:ext cx="12258800" cy="562000"/>
          </a:xfrm>
          <a:prstGeom prst="rect">
            <a:avLst/>
          </a:prstGeom>
          <a:solidFill>
            <a:srgbClr val="333333"/>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515151"/>
              </a:buClr>
              <a:buSzPts val="2000"/>
              <a:buFont typeface="Helvetica Neue Light"/>
              <a:buNone/>
            </a:pPr>
            <a:endParaRPr sz="2667" b="0" i="0" u="none" strike="noStrike" cap="none">
              <a:solidFill>
                <a:srgbClr val="000000"/>
              </a:solidFill>
              <a:latin typeface="Gill Sans"/>
              <a:ea typeface="Gill Sans"/>
              <a:cs typeface="Gill Sans"/>
              <a:sym typeface="Gill Sans"/>
            </a:endParaRPr>
          </a:p>
        </p:txBody>
      </p:sp>
    </p:spTree>
    <p:extLst>
      <p:ext uri="{BB962C8B-B14F-4D97-AF65-F5344CB8AC3E}">
        <p14:creationId xmlns:p14="http://schemas.microsoft.com/office/powerpoint/2010/main" val="314437148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_1">
  <p:cSld name="TITLE_1">
    <p:spTree>
      <p:nvGrpSpPr>
        <p:cNvPr id="1" name="Shape 61"/>
        <p:cNvGrpSpPr/>
        <p:nvPr/>
      </p:nvGrpSpPr>
      <p:grpSpPr>
        <a:xfrm>
          <a:off x="0" y="0"/>
          <a:ext cx="0" cy="0"/>
          <a:chOff x="0" y="0"/>
          <a:chExt cx="0" cy="0"/>
        </a:xfrm>
      </p:grpSpPr>
      <p:sp>
        <p:nvSpPr>
          <p:cNvPr id="62" name="Google Shape;62;p8"/>
          <p:cNvSpPr txBox="1">
            <a:spLocks noGrp="1"/>
          </p:cNvSpPr>
          <p:nvPr>
            <p:ph type="ctrTitle"/>
          </p:nvPr>
        </p:nvSpPr>
        <p:spPr>
          <a:xfrm>
            <a:off x="415611" y="992767"/>
            <a:ext cx="11360800" cy="2736800"/>
          </a:xfrm>
          <a:prstGeom prst="rect">
            <a:avLst/>
          </a:prstGeom>
        </p:spPr>
        <p:txBody>
          <a:bodyPr spcFirstLastPara="1" wrap="square" lIns="51425" tIns="51425" rIns="51425" bIns="51425" anchor="b" anchorCtr="0">
            <a:noAutofit/>
          </a:bodyPr>
          <a:lstStyle>
            <a:lvl1pPr lvl="0" algn="ctr" rtl="0">
              <a:spcBef>
                <a:spcPts val="0"/>
              </a:spcBef>
              <a:spcAft>
                <a:spcPts val="0"/>
              </a:spcAft>
              <a:buSzPts val="5200"/>
              <a:buNone/>
              <a:defRPr sz="6933"/>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endParaRPr/>
          </a:p>
        </p:txBody>
      </p:sp>
      <p:sp>
        <p:nvSpPr>
          <p:cNvPr id="63" name="Google Shape;63;p8"/>
          <p:cNvSpPr txBox="1">
            <a:spLocks noGrp="1"/>
          </p:cNvSpPr>
          <p:nvPr>
            <p:ph type="subTitle" idx="1"/>
          </p:nvPr>
        </p:nvSpPr>
        <p:spPr>
          <a:xfrm>
            <a:off x="415600" y="3778833"/>
            <a:ext cx="11360800" cy="1056800"/>
          </a:xfrm>
          <a:prstGeom prst="rect">
            <a:avLst/>
          </a:prstGeom>
        </p:spPr>
        <p:txBody>
          <a:bodyPr spcFirstLastPara="1" wrap="square" lIns="51425" tIns="51425" rIns="51425" bIns="51425" anchor="t" anchorCtr="0">
            <a:noAutofit/>
          </a:bodyPr>
          <a:lstStyle>
            <a:lvl1pPr lvl="0" algn="ctr" rtl="0">
              <a:lnSpc>
                <a:spcPct val="100000"/>
              </a:lnSpc>
              <a:spcBef>
                <a:spcPts val="0"/>
              </a:spcBef>
              <a:spcAft>
                <a:spcPts val="0"/>
              </a:spcAft>
              <a:buSzPts val="2800"/>
              <a:buNone/>
              <a:defRPr sz="3733"/>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endParaRPr/>
          </a:p>
        </p:txBody>
      </p:sp>
      <p:sp>
        <p:nvSpPr>
          <p:cNvPr id="64" name="Google Shape;64;p8"/>
          <p:cNvSpPr txBox="1">
            <a:spLocks noGrp="1"/>
          </p:cNvSpPr>
          <p:nvPr>
            <p:ph type="sldNum" idx="12"/>
          </p:nvPr>
        </p:nvSpPr>
        <p:spPr>
          <a:xfrm>
            <a:off x="11296611" y="6217623"/>
            <a:ext cx="731600" cy="524800"/>
          </a:xfrm>
          <a:prstGeom prst="rect">
            <a:avLst/>
          </a:prstGeom>
        </p:spPr>
        <p:txBody>
          <a:bodyPr spcFirstLastPara="1" wrap="square" lIns="28575" tIns="28575" rIns="28575" bIns="2857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s-ES" smtClean="0"/>
              <a:pPr/>
              <a:t>‹Nº›</a:t>
            </a:fld>
            <a:endParaRPr lang="es-ES"/>
          </a:p>
        </p:txBody>
      </p:sp>
    </p:spTree>
    <p:extLst>
      <p:ext uri="{BB962C8B-B14F-4D97-AF65-F5344CB8AC3E}">
        <p14:creationId xmlns:p14="http://schemas.microsoft.com/office/powerpoint/2010/main" val="258248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B372CE-0211-43C4-AE76-6C777FDE2B28}"/>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63216B72-6CE8-4410-B7F5-1FF2D3EE2F4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F05B39-1B60-4412-8257-A757B90FE0CC}"/>
              </a:ext>
            </a:extLst>
          </p:cNvPr>
          <p:cNvSpPr>
            <a:spLocks noGrp="1"/>
          </p:cNvSpPr>
          <p:nvPr>
            <p:ph type="dt" sz="half" idx="10"/>
          </p:nvPr>
        </p:nvSpPr>
        <p:spPr/>
        <p:txBody>
          <a:bodyPr/>
          <a:lstStyle/>
          <a:p>
            <a:fld id="{8B3B30F4-5E5A-4DA3-B1D0-53415E144105}" type="datetimeFigureOut">
              <a:rPr lang="es-ES" smtClean="0"/>
              <a:t>06/05/2021</a:t>
            </a:fld>
            <a:endParaRPr lang="es-ES" dirty="0"/>
          </a:p>
        </p:txBody>
      </p:sp>
      <p:sp>
        <p:nvSpPr>
          <p:cNvPr id="5" name="Marcador de pie de página 4">
            <a:extLst>
              <a:ext uri="{FF2B5EF4-FFF2-40B4-BE49-F238E27FC236}">
                <a16:creationId xmlns:a16="http://schemas.microsoft.com/office/drawing/2014/main" id="{9E6C5646-736E-421B-93B1-A458C91885B5}"/>
              </a:ext>
            </a:extLst>
          </p:cNvPr>
          <p:cNvSpPr>
            <a:spLocks noGrp="1"/>
          </p:cNvSpPr>
          <p:nvPr>
            <p:ph type="ftr" sz="quarter" idx="11"/>
          </p:nvPr>
        </p:nvSpPr>
        <p:spPr/>
        <p:txBody>
          <a:bodyPr/>
          <a:lstStyle/>
          <a:p>
            <a:endParaRPr lang="es-ES" dirty="0"/>
          </a:p>
        </p:txBody>
      </p:sp>
      <p:sp>
        <p:nvSpPr>
          <p:cNvPr id="6" name="Marcador de número de diapositiva 5">
            <a:extLst>
              <a:ext uri="{FF2B5EF4-FFF2-40B4-BE49-F238E27FC236}">
                <a16:creationId xmlns:a16="http://schemas.microsoft.com/office/drawing/2014/main" id="{655FEFCC-5A46-48FE-82B5-40D2AB5D9496}"/>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27108798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48351B-612F-428F-9A33-95FEA4C72D66}"/>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A48CCC14-2BFF-474B-A71E-5C7E68FFBE49}"/>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3C1DD539-81EB-4EFC-B528-B2F56468244A}"/>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F0966CA3-E304-4BE6-963C-BA1C1ED18101}"/>
              </a:ext>
            </a:extLst>
          </p:cNvPr>
          <p:cNvSpPr>
            <a:spLocks noGrp="1"/>
          </p:cNvSpPr>
          <p:nvPr>
            <p:ph type="dt" sz="half" idx="10"/>
          </p:nvPr>
        </p:nvSpPr>
        <p:spPr/>
        <p:txBody>
          <a:bodyPr/>
          <a:lstStyle/>
          <a:p>
            <a:fld id="{8B3B30F4-5E5A-4DA3-B1D0-53415E144105}" type="datetimeFigureOut">
              <a:rPr lang="es-ES" smtClean="0"/>
              <a:t>06/05/2021</a:t>
            </a:fld>
            <a:endParaRPr lang="es-ES" dirty="0"/>
          </a:p>
        </p:txBody>
      </p:sp>
      <p:sp>
        <p:nvSpPr>
          <p:cNvPr id="6" name="Marcador de pie de página 5">
            <a:extLst>
              <a:ext uri="{FF2B5EF4-FFF2-40B4-BE49-F238E27FC236}">
                <a16:creationId xmlns:a16="http://schemas.microsoft.com/office/drawing/2014/main" id="{12D18106-FEF9-46CD-890A-C08C0D0A73DE}"/>
              </a:ext>
            </a:extLst>
          </p:cNvPr>
          <p:cNvSpPr>
            <a:spLocks noGrp="1"/>
          </p:cNvSpPr>
          <p:nvPr>
            <p:ph type="ftr" sz="quarter" idx="11"/>
          </p:nvPr>
        </p:nvSpPr>
        <p:spPr/>
        <p:txBody>
          <a:bodyPr/>
          <a:lstStyle/>
          <a:p>
            <a:endParaRPr lang="es-ES" dirty="0"/>
          </a:p>
        </p:txBody>
      </p:sp>
      <p:sp>
        <p:nvSpPr>
          <p:cNvPr id="7" name="Marcador de número de diapositiva 6">
            <a:extLst>
              <a:ext uri="{FF2B5EF4-FFF2-40B4-BE49-F238E27FC236}">
                <a16:creationId xmlns:a16="http://schemas.microsoft.com/office/drawing/2014/main" id="{D125B5B1-4B27-4376-BA2F-9AB2F3F4720D}"/>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224171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48F81B2-A1F7-4DB5-8B41-B9C408DED8AD}"/>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E1F5C843-C8F6-4AED-85B7-BB3537338AD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86B08515-A8BE-4413-A932-F49D51920B47}"/>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AAF6D0DD-6D54-475F-80B1-ADC7E79906C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19FB8088-8C53-4637-9287-D5D33EB1E41B}"/>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83BC7F8C-6101-4728-910C-D47DD6A3CDC3}"/>
              </a:ext>
            </a:extLst>
          </p:cNvPr>
          <p:cNvSpPr>
            <a:spLocks noGrp="1"/>
          </p:cNvSpPr>
          <p:nvPr>
            <p:ph type="dt" sz="half" idx="10"/>
          </p:nvPr>
        </p:nvSpPr>
        <p:spPr/>
        <p:txBody>
          <a:bodyPr/>
          <a:lstStyle/>
          <a:p>
            <a:fld id="{8B3B30F4-5E5A-4DA3-B1D0-53415E144105}" type="datetimeFigureOut">
              <a:rPr lang="es-ES" smtClean="0"/>
              <a:t>06/05/2021</a:t>
            </a:fld>
            <a:endParaRPr lang="es-ES" dirty="0"/>
          </a:p>
        </p:txBody>
      </p:sp>
      <p:sp>
        <p:nvSpPr>
          <p:cNvPr id="8" name="Marcador de pie de página 7">
            <a:extLst>
              <a:ext uri="{FF2B5EF4-FFF2-40B4-BE49-F238E27FC236}">
                <a16:creationId xmlns:a16="http://schemas.microsoft.com/office/drawing/2014/main" id="{BB403F2D-A050-4994-8891-6BE60040A30C}"/>
              </a:ext>
            </a:extLst>
          </p:cNvPr>
          <p:cNvSpPr>
            <a:spLocks noGrp="1"/>
          </p:cNvSpPr>
          <p:nvPr>
            <p:ph type="ftr" sz="quarter" idx="11"/>
          </p:nvPr>
        </p:nvSpPr>
        <p:spPr/>
        <p:txBody>
          <a:bodyPr/>
          <a:lstStyle/>
          <a:p>
            <a:endParaRPr lang="es-ES" dirty="0"/>
          </a:p>
        </p:txBody>
      </p:sp>
      <p:sp>
        <p:nvSpPr>
          <p:cNvPr id="9" name="Marcador de número de diapositiva 8">
            <a:extLst>
              <a:ext uri="{FF2B5EF4-FFF2-40B4-BE49-F238E27FC236}">
                <a16:creationId xmlns:a16="http://schemas.microsoft.com/office/drawing/2014/main" id="{845AEA2C-596A-4E77-911D-AC83DE7B9689}"/>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24316061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AC37D13-834C-4EBB-9541-0387AC59AF30}"/>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609E3B90-AE0D-409E-A2D2-963961A2B9AD}"/>
              </a:ext>
            </a:extLst>
          </p:cNvPr>
          <p:cNvSpPr>
            <a:spLocks noGrp="1"/>
          </p:cNvSpPr>
          <p:nvPr>
            <p:ph type="dt" sz="half" idx="10"/>
          </p:nvPr>
        </p:nvSpPr>
        <p:spPr/>
        <p:txBody>
          <a:bodyPr/>
          <a:lstStyle/>
          <a:p>
            <a:fld id="{8B3B30F4-5E5A-4DA3-B1D0-53415E144105}" type="datetimeFigureOut">
              <a:rPr lang="es-ES" smtClean="0"/>
              <a:t>06/05/2021</a:t>
            </a:fld>
            <a:endParaRPr lang="es-ES" dirty="0"/>
          </a:p>
        </p:txBody>
      </p:sp>
      <p:sp>
        <p:nvSpPr>
          <p:cNvPr id="4" name="Marcador de pie de página 3">
            <a:extLst>
              <a:ext uri="{FF2B5EF4-FFF2-40B4-BE49-F238E27FC236}">
                <a16:creationId xmlns:a16="http://schemas.microsoft.com/office/drawing/2014/main" id="{094F9FD6-61FC-481F-AB0B-11B158B57F2D}"/>
              </a:ext>
            </a:extLst>
          </p:cNvPr>
          <p:cNvSpPr>
            <a:spLocks noGrp="1"/>
          </p:cNvSpPr>
          <p:nvPr>
            <p:ph type="ftr" sz="quarter" idx="11"/>
          </p:nvPr>
        </p:nvSpPr>
        <p:spPr/>
        <p:txBody>
          <a:bodyPr/>
          <a:lstStyle/>
          <a:p>
            <a:endParaRPr lang="es-ES" dirty="0"/>
          </a:p>
        </p:txBody>
      </p:sp>
      <p:sp>
        <p:nvSpPr>
          <p:cNvPr id="5" name="Marcador de número de diapositiva 4">
            <a:extLst>
              <a:ext uri="{FF2B5EF4-FFF2-40B4-BE49-F238E27FC236}">
                <a16:creationId xmlns:a16="http://schemas.microsoft.com/office/drawing/2014/main" id="{C8D18571-E77F-4F5A-AFEA-964A521E4CA5}"/>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38233686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06E9E3AF-49B0-4F5D-BF93-A086F05BE21E}"/>
              </a:ext>
            </a:extLst>
          </p:cNvPr>
          <p:cNvSpPr>
            <a:spLocks noGrp="1"/>
          </p:cNvSpPr>
          <p:nvPr>
            <p:ph type="dt" sz="half" idx="10"/>
          </p:nvPr>
        </p:nvSpPr>
        <p:spPr/>
        <p:txBody>
          <a:bodyPr/>
          <a:lstStyle/>
          <a:p>
            <a:fld id="{8B3B30F4-5E5A-4DA3-B1D0-53415E144105}" type="datetimeFigureOut">
              <a:rPr lang="es-ES" smtClean="0"/>
              <a:t>06/05/2021</a:t>
            </a:fld>
            <a:endParaRPr lang="es-ES" dirty="0"/>
          </a:p>
        </p:txBody>
      </p:sp>
      <p:sp>
        <p:nvSpPr>
          <p:cNvPr id="3" name="Marcador de pie de página 2">
            <a:extLst>
              <a:ext uri="{FF2B5EF4-FFF2-40B4-BE49-F238E27FC236}">
                <a16:creationId xmlns:a16="http://schemas.microsoft.com/office/drawing/2014/main" id="{27617511-65A7-46B2-ABBF-DC2BCA46BD67}"/>
              </a:ext>
            </a:extLst>
          </p:cNvPr>
          <p:cNvSpPr>
            <a:spLocks noGrp="1"/>
          </p:cNvSpPr>
          <p:nvPr>
            <p:ph type="ftr" sz="quarter" idx="11"/>
          </p:nvPr>
        </p:nvSpPr>
        <p:spPr/>
        <p:txBody>
          <a:bodyPr/>
          <a:lstStyle/>
          <a:p>
            <a:endParaRPr lang="es-ES" dirty="0"/>
          </a:p>
        </p:txBody>
      </p:sp>
      <p:sp>
        <p:nvSpPr>
          <p:cNvPr id="4" name="Marcador de número de diapositiva 3">
            <a:extLst>
              <a:ext uri="{FF2B5EF4-FFF2-40B4-BE49-F238E27FC236}">
                <a16:creationId xmlns:a16="http://schemas.microsoft.com/office/drawing/2014/main" id="{2D405DCC-CC15-420F-A191-31B9C97F85E6}"/>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22912969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DC50FAD-EC62-4A08-805A-E545E7CDE9AA}"/>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26DCA460-AE30-4572-B4CD-DEFE66C25B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9D04321B-7BF7-4121-9429-EDCE44D7FF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AAF77D39-F82C-4985-A55E-D6978D11D5A8}"/>
              </a:ext>
            </a:extLst>
          </p:cNvPr>
          <p:cNvSpPr>
            <a:spLocks noGrp="1"/>
          </p:cNvSpPr>
          <p:nvPr>
            <p:ph type="dt" sz="half" idx="10"/>
          </p:nvPr>
        </p:nvSpPr>
        <p:spPr/>
        <p:txBody>
          <a:bodyPr/>
          <a:lstStyle/>
          <a:p>
            <a:fld id="{8B3B30F4-5E5A-4DA3-B1D0-53415E144105}" type="datetimeFigureOut">
              <a:rPr lang="es-ES" smtClean="0"/>
              <a:t>06/05/2021</a:t>
            </a:fld>
            <a:endParaRPr lang="es-ES" dirty="0"/>
          </a:p>
        </p:txBody>
      </p:sp>
      <p:sp>
        <p:nvSpPr>
          <p:cNvPr id="6" name="Marcador de pie de página 5">
            <a:extLst>
              <a:ext uri="{FF2B5EF4-FFF2-40B4-BE49-F238E27FC236}">
                <a16:creationId xmlns:a16="http://schemas.microsoft.com/office/drawing/2014/main" id="{0DA02CD4-2716-41D3-B4F6-1D40D1332CC1}"/>
              </a:ext>
            </a:extLst>
          </p:cNvPr>
          <p:cNvSpPr>
            <a:spLocks noGrp="1"/>
          </p:cNvSpPr>
          <p:nvPr>
            <p:ph type="ftr" sz="quarter" idx="11"/>
          </p:nvPr>
        </p:nvSpPr>
        <p:spPr/>
        <p:txBody>
          <a:bodyPr/>
          <a:lstStyle/>
          <a:p>
            <a:endParaRPr lang="es-ES" dirty="0"/>
          </a:p>
        </p:txBody>
      </p:sp>
      <p:sp>
        <p:nvSpPr>
          <p:cNvPr id="7" name="Marcador de número de diapositiva 6">
            <a:extLst>
              <a:ext uri="{FF2B5EF4-FFF2-40B4-BE49-F238E27FC236}">
                <a16:creationId xmlns:a16="http://schemas.microsoft.com/office/drawing/2014/main" id="{C9E2BA5C-2DB9-4565-A4B2-E6A9B4A219C0}"/>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29078503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1966B8-A3AC-4966-8023-16CA5F2D2F7E}"/>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83F837E3-CE2A-4F2A-8C77-2FE0852E90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dirty="0"/>
          </a:p>
        </p:txBody>
      </p:sp>
      <p:sp>
        <p:nvSpPr>
          <p:cNvPr id="4" name="Marcador de texto 3">
            <a:extLst>
              <a:ext uri="{FF2B5EF4-FFF2-40B4-BE49-F238E27FC236}">
                <a16:creationId xmlns:a16="http://schemas.microsoft.com/office/drawing/2014/main" id="{C043DF54-A49F-491F-9FEB-BF15434E1F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D0C088A3-2FD5-4A8F-BD31-4609FE2A0FDB}"/>
              </a:ext>
            </a:extLst>
          </p:cNvPr>
          <p:cNvSpPr>
            <a:spLocks noGrp="1"/>
          </p:cNvSpPr>
          <p:nvPr>
            <p:ph type="dt" sz="half" idx="10"/>
          </p:nvPr>
        </p:nvSpPr>
        <p:spPr/>
        <p:txBody>
          <a:bodyPr/>
          <a:lstStyle/>
          <a:p>
            <a:fld id="{8B3B30F4-5E5A-4DA3-B1D0-53415E144105}" type="datetimeFigureOut">
              <a:rPr lang="es-ES" smtClean="0"/>
              <a:t>06/05/2021</a:t>
            </a:fld>
            <a:endParaRPr lang="es-ES" dirty="0"/>
          </a:p>
        </p:txBody>
      </p:sp>
      <p:sp>
        <p:nvSpPr>
          <p:cNvPr id="6" name="Marcador de pie de página 5">
            <a:extLst>
              <a:ext uri="{FF2B5EF4-FFF2-40B4-BE49-F238E27FC236}">
                <a16:creationId xmlns:a16="http://schemas.microsoft.com/office/drawing/2014/main" id="{D18760A5-DE97-49F1-A22C-D80F97F97AF6}"/>
              </a:ext>
            </a:extLst>
          </p:cNvPr>
          <p:cNvSpPr>
            <a:spLocks noGrp="1"/>
          </p:cNvSpPr>
          <p:nvPr>
            <p:ph type="ftr" sz="quarter" idx="11"/>
          </p:nvPr>
        </p:nvSpPr>
        <p:spPr/>
        <p:txBody>
          <a:bodyPr/>
          <a:lstStyle/>
          <a:p>
            <a:endParaRPr lang="es-ES" dirty="0"/>
          </a:p>
        </p:txBody>
      </p:sp>
      <p:sp>
        <p:nvSpPr>
          <p:cNvPr id="7" name="Marcador de número de diapositiva 6">
            <a:extLst>
              <a:ext uri="{FF2B5EF4-FFF2-40B4-BE49-F238E27FC236}">
                <a16:creationId xmlns:a16="http://schemas.microsoft.com/office/drawing/2014/main" id="{2D4384FE-F1C9-4616-AA0A-AD392BA5B982}"/>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2056923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1.xml"/><Relationship Id="rId7"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5" Type="http://schemas.openxmlformats.org/officeDocument/2006/relationships/slideLayout" Target="../slideLayouts/slideLayout23.xml"/><Relationship Id="rId4"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2087F870-C2F6-40BB-AE46-5F7CD611BE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B789C42D-A44A-4AF1-89B1-6E97E1AF1C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AF0E8F43-D0F7-4F77-960F-E469CB361E9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3B30F4-5E5A-4DA3-B1D0-53415E144105}" type="datetimeFigureOut">
              <a:rPr lang="es-ES" smtClean="0"/>
              <a:t>06/05/2021</a:t>
            </a:fld>
            <a:endParaRPr lang="es-ES" dirty="0"/>
          </a:p>
        </p:txBody>
      </p:sp>
      <p:sp>
        <p:nvSpPr>
          <p:cNvPr id="5" name="Marcador de pie de página 4">
            <a:extLst>
              <a:ext uri="{FF2B5EF4-FFF2-40B4-BE49-F238E27FC236}">
                <a16:creationId xmlns:a16="http://schemas.microsoft.com/office/drawing/2014/main" id="{48374AC5-CD1E-4E84-97DD-2BEBF1FC1BC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dirty="0"/>
          </a:p>
        </p:txBody>
      </p:sp>
      <p:sp>
        <p:nvSpPr>
          <p:cNvPr id="6" name="Marcador de número de diapositiva 5">
            <a:extLst>
              <a:ext uri="{FF2B5EF4-FFF2-40B4-BE49-F238E27FC236}">
                <a16:creationId xmlns:a16="http://schemas.microsoft.com/office/drawing/2014/main" id="{EF704B83-0926-4FA1-8D91-7A3537DC62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CB7575-941C-474A-B12B-346908C85921}" type="slidenum">
              <a:rPr lang="es-ES" smtClean="0"/>
              <a:t>‹Nº›</a:t>
            </a:fld>
            <a:endParaRPr lang="es-ES" dirty="0"/>
          </a:p>
        </p:txBody>
      </p:sp>
    </p:spTree>
    <p:extLst>
      <p:ext uri="{BB962C8B-B14F-4D97-AF65-F5344CB8AC3E}">
        <p14:creationId xmlns:p14="http://schemas.microsoft.com/office/powerpoint/2010/main" val="35418523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58" r:id="rId11"/>
    <p:sldLayoutId id="2147483659" r:id="rId12"/>
    <p:sldLayoutId id="2147483661" r:id="rId13"/>
    <p:sldLayoutId id="2147483662" r:id="rId14"/>
    <p:sldLayoutId id="2147483673" r:id="rId15"/>
    <p:sldLayoutId id="2147483663" r:id="rId16"/>
    <p:sldLayoutId id="2147483664" r:id="rId17"/>
    <p:sldLayoutId id="2147483674"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11" name="Google Shape;11;p1"/>
          <p:cNvSpPr txBox="1">
            <a:spLocks noGrp="1"/>
          </p:cNvSpPr>
          <p:nvPr>
            <p:ph type="title"/>
          </p:nvPr>
        </p:nvSpPr>
        <p:spPr>
          <a:xfrm>
            <a:off x="1752600" y="2705100"/>
            <a:ext cx="9963200" cy="914400"/>
          </a:xfrm>
          <a:prstGeom prst="rect">
            <a:avLst/>
          </a:prstGeom>
          <a:noFill/>
          <a:ln>
            <a:noFill/>
          </a:ln>
        </p:spPr>
        <p:txBody>
          <a:bodyPr spcFirstLastPara="1" wrap="square" lIns="51425" tIns="51425" rIns="51425" bIns="51425" anchor="t" anchorCtr="0">
            <a:noAutofit/>
          </a:bodyPr>
          <a:lstStyle>
            <a:lvl1pPr marR="0" lvl="0" algn="l" rtl="0">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1pPr>
            <a:lvl2pPr marR="0" lvl="1" algn="l" rtl="0">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2pPr>
            <a:lvl3pPr marR="0" lvl="2" algn="l" rtl="0">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3pPr>
            <a:lvl4pPr marR="0" lvl="3" algn="l" rtl="0">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4pPr>
            <a:lvl5pPr marR="0" lvl="4" algn="l" rtl="0">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5pPr>
            <a:lvl6pPr marR="0" lvl="5" algn="l" rtl="0">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6pPr>
            <a:lvl7pPr marR="0" lvl="6" algn="l" rtl="0">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7pPr>
            <a:lvl8pPr marR="0" lvl="7" algn="l" rtl="0">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8pPr>
            <a:lvl9pPr marR="0" lvl="8" algn="l" rtl="0">
              <a:lnSpc>
                <a:spcPct val="100000"/>
              </a:lnSpc>
              <a:spcBef>
                <a:spcPts val="0"/>
              </a:spcBef>
              <a:spcAft>
                <a:spcPts val="0"/>
              </a:spcAft>
              <a:buClr>
                <a:srgbClr val="4A4A4A"/>
              </a:buClr>
              <a:buSzPts val="3600"/>
              <a:buFont typeface="Helvetica Neue"/>
              <a:buNone/>
              <a:defRPr sz="3600" b="0" i="0" u="none" strike="noStrike" cap="none">
                <a:solidFill>
                  <a:srgbClr val="4A4A4A"/>
                </a:solidFill>
                <a:latin typeface="Helvetica Neue"/>
                <a:ea typeface="Helvetica Neue"/>
                <a:cs typeface="Helvetica Neue"/>
                <a:sym typeface="Helvetica Neue"/>
              </a:defRPr>
            </a:lvl9pPr>
          </a:lstStyle>
          <a:p>
            <a:endParaRPr/>
          </a:p>
        </p:txBody>
      </p:sp>
      <p:sp>
        <p:nvSpPr>
          <p:cNvPr id="12" name="Google Shape;12;p1"/>
          <p:cNvSpPr txBox="1">
            <a:spLocks noGrp="1"/>
          </p:cNvSpPr>
          <p:nvPr>
            <p:ph type="body" idx="1"/>
          </p:nvPr>
        </p:nvSpPr>
        <p:spPr>
          <a:xfrm>
            <a:off x="1752600" y="3457575"/>
            <a:ext cx="9963200" cy="2257600"/>
          </a:xfrm>
          <a:prstGeom prst="rect">
            <a:avLst/>
          </a:prstGeom>
          <a:noFill/>
          <a:ln>
            <a:noFill/>
          </a:ln>
        </p:spPr>
        <p:txBody>
          <a:bodyPr spcFirstLastPara="1" wrap="square" lIns="51425" tIns="51425" rIns="51425" bIns="51425" anchor="t" anchorCtr="0">
            <a:noAutofit/>
          </a:bodyPr>
          <a:lstStyle>
            <a:lvl1pPr marL="457200" marR="0" lvl="0" indent="-228600" algn="l" rtl="0">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1pPr>
            <a:lvl2pPr marL="914400" marR="0" lvl="1" indent="-228600" algn="l" rtl="0">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2pPr>
            <a:lvl3pPr marL="1371600" marR="0" lvl="2" indent="-228600" algn="l" rtl="0">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3pPr>
            <a:lvl4pPr marL="1828800" marR="0" lvl="3" indent="-228600" algn="l" rtl="0">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4pPr>
            <a:lvl5pPr marL="2286000" marR="0" lvl="4" indent="-228600" algn="l" rtl="0">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5pPr>
            <a:lvl6pPr marL="2743200" marR="0" lvl="5" indent="-228600" algn="l" rtl="0">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6pPr>
            <a:lvl7pPr marL="3200400" marR="0" lvl="6" indent="-228600" algn="l" rtl="0">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7pPr>
            <a:lvl8pPr marL="3657600" marR="0" lvl="7" indent="-228600" algn="l" rtl="0">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8pPr>
            <a:lvl9pPr marL="4114800" marR="0" lvl="8" indent="-228600" algn="l" rtl="0">
              <a:lnSpc>
                <a:spcPct val="100000"/>
              </a:lnSpc>
              <a:spcBef>
                <a:spcPts val="0"/>
              </a:spcBef>
              <a:spcAft>
                <a:spcPts val="0"/>
              </a:spcAft>
              <a:buClr>
                <a:srgbClr val="4A4A4A"/>
              </a:buClr>
              <a:buSzPts val="2000"/>
              <a:buFont typeface="Helvetica Neue Light"/>
              <a:buNone/>
              <a:defRPr sz="2000" b="0" i="0" u="none" strike="noStrike" cap="none">
                <a:solidFill>
                  <a:srgbClr val="4A4A4A"/>
                </a:solidFill>
                <a:latin typeface="Helvetica Neue Light"/>
                <a:ea typeface="Helvetica Neue Light"/>
                <a:cs typeface="Helvetica Neue Light"/>
                <a:sym typeface="Helvetica Neue Light"/>
              </a:defRPr>
            </a:lvl9pPr>
          </a:lstStyle>
          <a:p>
            <a:endParaRPr/>
          </a:p>
        </p:txBody>
      </p:sp>
      <p:sp>
        <p:nvSpPr>
          <p:cNvPr id="13" name="Google Shape;13;p1"/>
          <p:cNvSpPr txBox="1">
            <a:spLocks noGrp="1"/>
          </p:cNvSpPr>
          <p:nvPr>
            <p:ph type="sldNum" idx="12"/>
          </p:nvPr>
        </p:nvSpPr>
        <p:spPr>
          <a:xfrm>
            <a:off x="5970587" y="6515100"/>
            <a:ext cx="238000" cy="257200"/>
          </a:xfrm>
          <a:prstGeom prst="rect">
            <a:avLst/>
          </a:prstGeom>
          <a:noFill/>
          <a:ln>
            <a:noFill/>
          </a:ln>
        </p:spPr>
        <p:txBody>
          <a:bodyPr spcFirstLastPara="1" wrap="square" lIns="28575" tIns="28575" rIns="28575" bIns="28575" anchor="t" anchorCtr="0">
            <a:noAutofit/>
          </a:bodyPr>
          <a:lstStyle>
            <a:lvl1pPr marL="0" marR="0" lvl="0"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1pPr>
            <a:lvl2pPr marL="0" marR="0" lvl="1"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2pPr>
            <a:lvl3pPr marL="0" marR="0" lvl="2"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3pPr>
            <a:lvl4pPr marL="0" marR="0" lvl="3"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4pPr>
            <a:lvl5pPr marL="0" marR="0" lvl="4"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5pPr>
            <a:lvl6pPr marL="0" marR="0" lvl="5"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6pPr>
            <a:lvl7pPr marL="0" marR="0" lvl="6"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7pPr>
            <a:lvl8pPr marL="0" marR="0" lvl="7"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8pPr>
            <a:lvl9pPr marL="0" marR="0" lvl="8"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9pPr>
          </a:lstStyle>
          <a:p>
            <a:fld id="{00000000-1234-1234-1234-123412341234}" type="slidenum">
              <a:rPr lang="es-ES" smtClean="0"/>
              <a:pPr/>
              <a:t>‹Nº›</a:t>
            </a:fld>
            <a:endParaRPr lang="es-ES"/>
          </a:p>
        </p:txBody>
      </p:sp>
    </p:spTree>
    <p:extLst>
      <p:ext uri="{BB962C8B-B14F-4D97-AF65-F5344CB8AC3E}">
        <p14:creationId xmlns:p14="http://schemas.microsoft.com/office/powerpoint/2010/main" val="624404054"/>
      </p:ext>
    </p:extLst>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5.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5.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106.xml.rels><?xml version="1.0" encoding="UTF-8" standalone="yes"?>
<Relationships xmlns="http://schemas.openxmlformats.org/package/2006/relationships"><Relationship Id="rId3" Type="http://schemas.openxmlformats.org/officeDocument/2006/relationships/image" Target="../media/image50.svg"/><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5.xml"/></Relationships>
</file>

<file path=ppt/slides/_rels/slide10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5.xml"/><Relationship Id="rId1" Type="http://schemas.openxmlformats.org/officeDocument/2006/relationships/slideLayout" Target="../slideLayouts/slideLayout13.xml"/></Relationships>
</file>

<file path=ppt/slides/_rels/slide109.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46.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3.xml"/></Relationships>
</file>

<file path=ppt/slides/_rels/slide111.xml.rels><?xml version="1.0" encoding="UTF-8" standalone="yes"?>
<Relationships xmlns="http://schemas.openxmlformats.org/package/2006/relationships"><Relationship Id="rId3" Type="http://schemas.openxmlformats.org/officeDocument/2006/relationships/image" Target="../media/image50.svg"/><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5.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5.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5.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5.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5.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3.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3.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20.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notesSlide" Target="../notesSlides/notesSlide56.xml"/><Relationship Id="rId1" Type="http://schemas.openxmlformats.org/officeDocument/2006/relationships/slideLayout" Target="../slideLayouts/slideLayout13.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3.xml"/></Relationships>
</file>

<file path=ppt/slides/_rels/slide122.xml.rels><?xml version="1.0" encoding="UTF-8" standalone="yes"?>
<Relationships xmlns="http://schemas.openxmlformats.org/package/2006/relationships"><Relationship Id="rId3" Type="http://schemas.openxmlformats.org/officeDocument/2006/relationships/image" Target="../media/image50.svg"/><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5.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3.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3.xml"/></Relationships>
</file>

<file path=ppt/slides/_rels/slide126.xml.rels><?xml version="1.0" encoding="UTF-8" standalone="yes"?>
<Relationships xmlns="http://schemas.openxmlformats.org/package/2006/relationships"><Relationship Id="rId3" Type="http://schemas.openxmlformats.org/officeDocument/2006/relationships/image" Target="../media/image50.svg"/><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5.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image" Target="../media/image88.jpeg"/><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3" Type="http://schemas.openxmlformats.org/officeDocument/2006/relationships/image" Target="../media/image50.svg"/><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3.xml"/></Relationships>
</file>

<file path=ppt/slides/_rels/slide134.xml.rels><?xml version="1.0" encoding="UTF-8" standalone="yes"?>
<Relationships xmlns="http://schemas.openxmlformats.org/package/2006/relationships"><Relationship Id="rId3" Type="http://schemas.openxmlformats.org/officeDocument/2006/relationships/image" Target="../media/image50.svg"/><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6.xml.rels><?xml version="1.0" encoding="UTF-8" standalone="yes"?>
<Relationships xmlns="http://schemas.openxmlformats.org/package/2006/relationships"><Relationship Id="rId2" Type="http://schemas.openxmlformats.org/officeDocument/2006/relationships/image" Target="../media/image66.jpeg"/><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image" Target="../media/image89.jpeg"/><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image" Target="../media/image90.jpeg"/><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91.jpe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3" Type="http://schemas.openxmlformats.org/officeDocument/2006/relationships/image" Target="../media/image50.svg"/><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7.xml"/></Relationships>
</file>

<file path=ppt/slides/_rels/slide142.xml.rels><?xml version="1.0" encoding="UTF-8" standalone="yes"?>
<Relationships xmlns="http://schemas.openxmlformats.org/package/2006/relationships"><Relationship Id="rId3" Type="http://schemas.openxmlformats.org/officeDocument/2006/relationships/image" Target="../media/image92.jpe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3.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3.xml"/></Relationships>
</file>

<file path=ppt/slides/_rels/slide146.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notesSlide" Target="../notesSlides/notesSlide67.xml"/><Relationship Id="rId1" Type="http://schemas.openxmlformats.org/officeDocument/2006/relationships/slideLayout" Target="../slideLayouts/slideLayout13.xml"/></Relationships>
</file>

<file path=ppt/slides/_rels/slide147.xml.rels><?xml version="1.0" encoding="UTF-8" standalone="yes"?>
<Relationships xmlns="http://schemas.openxmlformats.org/package/2006/relationships"><Relationship Id="rId3" Type="http://schemas.openxmlformats.org/officeDocument/2006/relationships/image" Target="../media/image94.png"/><Relationship Id="rId2" Type="http://schemas.openxmlformats.org/officeDocument/2006/relationships/notesSlide" Target="../notesSlides/notesSlide68.xml"/><Relationship Id="rId1" Type="http://schemas.openxmlformats.org/officeDocument/2006/relationships/slideLayout" Target="../slideLayouts/slideLayout13.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7.xml"/></Relationships>
</file>

<file path=ppt/slides/_rels/slide149.xml.rels><?xml version="1.0" encoding="UTF-8" standalone="yes"?>
<Relationships xmlns="http://schemas.openxmlformats.org/package/2006/relationships"><Relationship Id="rId2" Type="http://schemas.openxmlformats.org/officeDocument/2006/relationships/image" Target="../media/image95.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next.angular.io/" TargetMode="External"/><Relationship Id="rId1" Type="http://schemas.openxmlformats.org/officeDocument/2006/relationships/slideLayout" Target="../slideLayouts/slideLayout6.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3.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3.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3.xml"/></Relationships>
</file>

<file path=ppt/slides/_rels/slide153.xml.rels><?xml version="1.0" encoding="UTF-8" standalone="yes"?>
<Relationships xmlns="http://schemas.openxmlformats.org/package/2006/relationships"><Relationship Id="rId3" Type="http://schemas.openxmlformats.org/officeDocument/2006/relationships/image" Target="../media/image96.png"/><Relationship Id="rId2" Type="http://schemas.openxmlformats.org/officeDocument/2006/relationships/notesSlide" Target="../notesSlides/notesSlide73.xml"/><Relationship Id="rId1" Type="http://schemas.openxmlformats.org/officeDocument/2006/relationships/slideLayout" Target="../slideLayouts/slideLayout13.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3.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3.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3.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7.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5.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3.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3.xml"/></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3.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7.xml"/></Relationships>
</file>

<file path=ppt/slides/_rels/slide168.xml.rels><?xml version="1.0" encoding="UTF-8" standalone="yes"?>
<Relationships xmlns="http://schemas.openxmlformats.org/package/2006/relationships"><Relationship Id="rId2" Type="http://schemas.openxmlformats.org/officeDocument/2006/relationships/image" Target="../media/image97.jpeg"/><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3" Type="http://schemas.openxmlformats.org/officeDocument/2006/relationships/hyperlink" Target="https://ng-bootstrap.github.io/#/home" TargetMode="External"/><Relationship Id="rId2" Type="http://schemas.openxmlformats.org/officeDocument/2006/relationships/notesSlide" Target="../notesSlides/notesSlide88.xml"/><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9.xml"/></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1.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2.xml.rels><?xml version="1.0" encoding="UTF-8" standalone="yes"?>
<Relationships xmlns="http://schemas.openxmlformats.org/package/2006/relationships"><Relationship Id="rId2" Type="http://schemas.openxmlformats.org/officeDocument/2006/relationships/image" Target="../media/image98.jpeg"/><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90.xml"/><Relationship Id="rId1" Type="http://schemas.openxmlformats.org/officeDocument/2006/relationships/slideLayout" Target="../slideLayouts/slideLayout13.xml"/></Relationships>
</file>

<file path=ppt/slides/_rels/slide174.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13.xml"/></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13.xml"/></Relationships>
</file>

<file path=ppt/slides/_rels/slide176.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13.xml"/></Relationships>
</file>

<file path=ppt/slides/_rels/slide177.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94.xml"/><Relationship Id="rId1" Type="http://schemas.openxmlformats.org/officeDocument/2006/relationships/slideLayout" Target="../slideLayouts/slideLayout13.xml"/></Relationships>
</file>

<file path=ppt/slides/_rels/slide178.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13.xml"/></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code.visualstudio.com/" TargetMode="External"/><Relationship Id="rId2" Type="http://schemas.openxmlformats.org/officeDocument/2006/relationships/image" Target="../media/image34.png"/><Relationship Id="rId1" Type="http://schemas.openxmlformats.org/officeDocument/2006/relationships/slideLayout" Target="../slideLayouts/slideLayout8.xml"/></Relationships>
</file>

<file path=ppt/slides/_rels/slide180.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17.xml"/></Relationships>
</file>

<file path=ppt/slides/_rels/slide182.xml.rels><?xml version="1.0" encoding="UTF-8" standalone="yes"?>
<Relationships xmlns="http://schemas.openxmlformats.org/package/2006/relationships"><Relationship Id="rId2" Type="http://schemas.openxmlformats.org/officeDocument/2006/relationships/image" Target="../media/image101.jpeg"/><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13.xml"/></Relationships>
</file>

<file path=ppt/slides/_rels/slide184.xml.rels><?xml version="1.0" encoding="UTF-8" standalone="yes"?>
<Relationships xmlns="http://schemas.openxmlformats.org/package/2006/relationships"><Relationship Id="rId3" Type="http://schemas.openxmlformats.org/officeDocument/2006/relationships/hyperlink" Target="https://www.googleapis.com/books/v1/volumes?q=intitle:%22clave" TargetMode="External"/><Relationship Id="rId2" Type="http://schemas.openxmlformats.org/officeDocument/2006/relationships/notesSlide" Target="../notesSlides/notesSlide100.xml"/><Relationship Id="rId1" Type="http://schemas.openxmlformats.org/officeDocument/2006/relationships/slideLayout" Target="../slideLayouts/slideLayout17.xml"/></Relationships>
</file>

<file path=ppt/slides/_rels/slide185.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13.xml"/></Relationships>
</file>

<file path=ppt/slides/_rels/slide186.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17.xml"/></Relationships>
</file>

<file path=ppt/slides/_rels/slide188.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13.xml"/></Relationships>
</file>

<file path=ppt/slides/_rels/slide189.xml.rels><?xml version="1.0" encoding="UTF-8" standalone="yes"?>
<Relationships xmlns="http://schemas.openxmlformats.org/package/2006/relationships"><Relationship Id="rId2" Type="http://schemas.openxmlformats.org/officeDocument/2006/relationships/image" Target="../media/image102.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9.xml"/><Relationship Id="rId5" Type="http://schemas.openxmlformats.org/officeDocument/2006/relationships/image" Target="../media/image38.png"/><Relationship Id="rId4" Type="http://schemas.openxmlformats.org/officeDocument/2006/relationships/image" Target="../media/image37.png"/></Relationships>
</file>

<file path=ppt/slides/_rels/slide190.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16.xml"/></Relationships>
</file>

<file path=ppt/slides/_rels/slide191.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hyperlink" Target="mailto:alce65@hotmail.es" TargetMode="External"/><Relationship Id="rId2" Type="http://schemas.openxmlformats.org/officeDocument/2006/relationships/image" Target="../media/image3.png"/><Relationship Id="rId1" Type="http://schemas.openxmlformats.org/officeDocument/2006/relationships/slideLayout" Target="../slideLayouts/slideLayout9.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3" Type="http://schemas.openxmlformats.org/officeDocument/2006/relationships/hyperlink" Target="https://git-scm.com/" TargetMode="External"/><Relationship Id="rId2" Type="http://schemas.openxmlformats.org/officeDocument/2006/relationships/image" Target="../media/image39.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hyperlink" Target="https://github.com/" TargetMode="Externa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8.xml"/><Relationship Id="rId4" Type="http://schemas.openxmlformats.org/officeDocument/2006/relationships/image" Target="../media/image43.png"/></Relationships>
</file>

<file path=ppt/slides/_rels/slide2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47.png"/></Relationships>
</file>

<file path=ppt/slides/_rels/slide2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50.svg"/><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hyperlink" Target="https://www.npmjs.com/package/live-server" TargetMode="External"/><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hyperlink" Target="https://cli.angular.io/"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50.svg"/><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image" Target="../media/image59.jpe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61.png"/></Relationships>
</file>

<file path=ppt/slides/_rels/slide4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62.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hyperlink" Target="http://reactivex.io/"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openxmlformats.org/officeDocument/2006/relationships/hyperlink" Target="https://beta-rxjsdocs.firebaseapp.com/" TargetMode="External"/></Relationships>
</file>

<file path=ppt/slides/_rels/slide61.xml.rels><?xml version="1.0" encoding="UTF-8" standalone="yes"?>
<Relationships xmlns="http://schemas.openxmlformats.org/package/2006/relationships"><Relationship Id="rId2" Type="http://schemas.openxmlformats.org/officeDocument/2006/relationships/image" Target="../media/image66.jpe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50.svg"/><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66.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15.xml"/></Relationships>
</file>

<file path=ppt/slides/_rels/slide67.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19.xml"/><Relationship Id="rId1" Type="http://schemas.openxmlformats.org/officeDocument/2006/relationships/slideLayout" Target="../slideLayouts/slideLayout15.xml"/><Relationship Id="rId4" Type="http://schemas.openxmlformats.org/officeDocument/2006/relationships/image" Target="../media/image69.png"/></Relationships>
</file>

<file path=ppt/slides/_rels/slide68.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7.jpeg"/><Relationship Id="rId7" Type="http://schemas.openxmlformats.org/officeDocument/2006/relationships/hyperlink" Target="https://vuejs.org/" TargetMode="External"/><Relationship Id="rId12"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emberjs.com/" TargetMode="External"/><Relationship Id="rId11" Type="http://schemas.openxmlformats.org/officeDocument/2006/relationships/hyperlink" Target="http://backbonejs.org/" TargetMode="External"/><Relationship Id="rId5" Type="http://schemas.openxmlformats.org/officeDocument/2006/relationships/hyperlink" Target="https://reactjs.org/" TargetMode="External"/><Relationship Id="rId10" Type="http://schemas.openxmlformats.org/officeDocument/2006/relationships/image" Target="../media/image11.png"/><Relationship Id="rId4" Type="http://schemas.openxmlformats.org/officeDocument/2006/relationships/image" Target="../media/image8.png"/><Relationship Id="rId9" Type="http://schemas.openxmlformats.org/officeDocument/2006/relationships/image" Target="../media/image10.png"/></Relationships>
</file>

<file path=ppt/slides/_rels/slide70.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notesSlide" Target="../notesSlides/notesSlide21.xml"/><Relationship Id="rId1" Type="http://schemas.openxmlformats.org/officeDocument/2006/relationships/slideLayout" Target="../slideLayouts/slideLayout13.xml"/><Relationship Id="rId4" Type="http://schemas.openxmlformats.org/officeDocument/2006/relationships/image" Target="../media/image74.png"/></Relationships>
</file>

<file path=ppt/slides/_rels/slide73.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3" Type="http://schemas.openxmlformats.org/officeDocument/2006/relationships/image" Target="../media/image50.svg"/><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7.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24.xml"/><Relationship Id="rId1" Type="http://schemas.openxmlformats.org/officeDocument/2006/relationships/slideLayout" Target="../slideLayouts/slideLayout13.xml"/><Relationship Id="rId4" Type="http://schemas.openxmlformats.org/officeDocument/2006/relationships/image" Target="../media/image77.png"/></Relationships>
</file>

<file path=ppt/slides/_rels/slide78.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7" Type="http://schemas.openxmlformats.org/officeDocument/2006/relationships/hyperlink" Target="https://angular.io/" TargetMode="External"/><Relationship Id="rId2" Type="http://schemas.openxmlformats.org/officeDocument/2006/relationships/notesSlide" Target="../notesSlides/notesSlide2.xml"/><Relationship Id="rId1" Type="http://schemas.openxmlformats.org/officeDocument/2006/relationships/slideLayout" Target="../slideLayouts/slideLayout14.xml"/><Relationship Id="rId6" Type="http://schemas.openxmlformats.org/officeDocument/2006/relationships/hyperlink" Target="https://angularjs.org/" TargetMode="External"/><Relationship Id="rId5" Type="http://schemas.openxmlformats.org/officeDocument/2006/relationships/image" Target="../media/image15.png"/><Relationship Id="rId4" Type="http://schemas.openxmlformats.org/officeDocument/2006/relationships/image" Target="../media/image14.png"/></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81.xml.rels><?xml version="1.0" encoding="UTF-8" standalone="yes"?>
<Relationships xmlns="http://schemas.openxmlformats.org/package/2006/relationships"><Relationship Id="rId3" Type="http://schemas.openxmlformats.org/officeDocument/2006/relationships/image" Target="../media/image50.svg"/><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50.svg"/><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2" Type="http://schemas.openxmlformats.org/officeDocument/2006/relationships/image" Target="../media/image79.jpe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28.xml"/><Relationship Id="rId1" Type="http://schemas.openxmlformats.org/officeDocument/2006/relationships/slideLayout" Target="../slideLayouts/slideLayout13.xml"/><Relationship Id="rId4" Type="http://schemas.openxmlformats.org/officeDocument/2006/relationships/hyperlink" Target="https://angular.io/docs/ts/latest/guide/architecture.html" TargetMode="Externa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89.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90.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92.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notesSlide" Target="../notesSlides/notesSlide34.xml"/><Relationship Id="rId1" Type="http://schemas.openxmlformats.org/officeDocument/2006/relationships/slideLayout" Target="../slideLayouts/slideLayout13.xml"/><Relationship Id="rId4" Type="http://schemas.openxmlformats.org/officeDocument/2006/relationships/image" Target="../media/image84.svg"/></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94.xml.rels><?xml version="1.0" encoding="UTF-8" standalone="yes"?>
<Relationships xmlns="http://schemas.openxmlformats.org/package/2006/relationships"><Relationship Id="rId3" Type="http://schemas.openxmlformats.org/officeDocument/2006/relationships/image" Target="../media/image85.png"/><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97.xml.rels><?xml version="1.0" encoding="UTF-8" standalone="yes"?>
<Relationships xmlns="http://schemas.openxmlformats.org/package/2006/relationships"><Relationship Id="rId3" Type="http://schemas.openxmlformats.org/officeDocument/2006/relationships/image" Target="../media/image50.svg"/><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7" name="Rectangle 86">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8" name="Picture 77" descr="Vehicle speeding down a mountain road at dusk">
            <a:extLst>
              <a:ext uri="{FF2B5EF4-FFF2-40B4-BE49-F238E27FC236}">
                <a16:creationId xmlns:a16="http://schemas.microsoft.com/office/drawing/2014/main" id="{6542E624-D8B9-453A-B014-69F94E4712ED}"/>
              </a:ext>
            </a:extLst>
          </p:cNvPr>
          <p:cNvPicPr>
            <a:picLocks noChangeAspect="1"/>
          </p:cNvPicPr>
          <p:nvPr/>
        </p:nvPicPr>
        <p:blipFill rotWithShape="1">
          <a:blip r:embed="rId2"/>
          <a:srcRect t="15730"/>
          <a:stretch/>
        </p:blipFill>
        <p:spPr>
          <a:xfrm>
            <a:off x="-3047" y="10"/>
            <a:ext cx="12191999" cy="6857990"/>
          </a:xfrm>
          <a:prstGeom prst="rect">
            <a:avLst/>
          </a:prstGeom>
        </p:spPr>
      </p:pic>
      <p:sp>
        <p:nvSpPr>
          <p:cNvPr id="89" name="Rectangle 88">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0736B27-3EA8-47DD-9317-1EBCE6989619}"/>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cap="small">
                <a:solidFill>
                  <a:srgbClr val="FFFFFF"/>
                </a:solidFill>
              </a:rPr>
              <a:t>Angular</a:t>
            </a:r>
          </a:p>
        </p:txBody>
      </p:sp>
      <p:sp>
        <p:nvSpPr>
          <p:cNvPr id="3" name="Subtítulo 2">
            <a:extLst>
              <a:ext uri="{FF2B5EF4-FFF2-40B4-BE49-F238E27FC236}">
                <a16:creationId xmlns:a16="http://schemas.microsoft.com/office/drawing/2014/main" id="{2344CF8D-1150-4F98-9DFD-3C0E57E6E3DA}"/>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s-ES">
              <a:solidFill>
                <a:srgbClr val="FFFFFF"/>
              </a:solidFill>
            </a:endParaRPr>
          </a:p>
        </p:txBody>
      </p:sp>
    </p:spTree>
    <p:extLst>
      <p:ext uri="{BB962C8B-B14F-4D97-AF65-F5344CB8AC3E}">
        <p14:creationId xmlns:p14="http://schemas.microsoft.com/office/powerpoint/2010/main" val="3155150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30"/>
        <p:cNvGrpSpPr/>
        <p:nvPr/>
      </p:nvGrpSpPr>
      <p:grpSpPr>
        <a:xfrm>
          <a:off x="0" y="0"/>
          <a:ext cx="0" cy="0"/>
          <a:chOff x="0" y="0"/>
          <a:chExt cx="0" cy="0"/>
        </a:xfrm>
      </p:grpSpPr>
      <p:sp>
        <p:nvSpPr>
          <p:cNvPr id="74" name="Rectangle 73">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3" name="Google Shape;133;p17"/>
          <p:cNvPicPr preferRelativeResize="0"/>
          <p:nvPr/>
        </p:nvPicPr>
        <p:blipFill rotWithShape="1">
          <a:blip r:embed="rId3"/>
          <a:srcRect/>
          <a:stretch/>
        </p:blipFill>
        <p:spPr>
          <a:xfrm>
            <a:off x="3102823" y="289870"/>
            <a:ext cx="2665189" cy="2665189"/>
          </a:xfrm>
          <a:custGeom>
            <a:avLst/>
            <a:gdLst/>
            <a:ahLst/>
            <a:cxnLst/>
            <a:rect l="l" t="t" r="r" b="b"/>
            <a:pathLst>
              <a:path w="2255084" h="2255084">
                <a:moveTo>
                  <a:pt x="1127542" y="0"/>
                </a:moveTo>
                <a:cubicBezTo>
                  <a:pt x="1750266" y="0"/>
                  <a:pt x="2255084" y="504818"/>
                  <a:pt x="2255084" y="1127542"/>
                </a:cubicBezTo>
                <a:cubicBezTo>
                  <a:pt x="2255084" y="1750266"/>
                  <a:pt x="1750266" y="2255084"/>
                  <a:pt x="1127542" y="2255084"/>
                </a:cubicBezTo>
                <a:cubicBezTo>
                  <a:pt x="504818" y="2255084"/>
                  <a:pt x="0" y="1750266"/>
                  <a:pt x="0" y="1127542"/>
                </a:cubicBezTo>
                <a:cubicBezTo>
                  <a:pt x="0" y="504818"/>
                  <a:pt x="504818" y="0"/>
                  <a:pt x="1127542" y="0"/>
                </a:cubicBezTo>
                <a:close/>
              </a:path>
            </a:pathLst>
          </a:custGeom>
          <a:noFill/>
        </p:spPr>
      </p:pic>
      <p:sp>
        <p:nvSpPr>
          <p:cNvPr id="76" name="Oval 75">
            <a:extLst>
              <a:ext uri="{FF2B5EF4-FFF2-40B4-BE49-F238E27FC236}">
                <a16:creationId xmlns:a16="http://schemas.microsoft.com/office/drawing/2014/main" id="{8EEB3127-4A39-4F76-935D-6AC8D51AC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8562" y="2003061"/>
            <a:ext cx="4288094" cy="4288094"/>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id="{98F2E216-6526-433B-8072-DEE222DC9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7929" y="2003061"/>
            <a:ext cx="4288094" cy="4288094"/>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FFFEB18F-F81F-4CED-BE64-EB888A77C3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1925092"/>
            <a:ext cx="4288094" cy="4288094"/>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Google Shape;131;p17"/>
          <p:cNvSpPr txBox="1">
            <a:spLocks noGrp="1"/>
          </p:cNvSpPr>
          <p:nvPr>
            <p:ph type="title"/>
          </p:nvPr>
        </p:nvSpPr>
        <p:spPr>
          <a:xfrm>
            <a:off x="838201" y="2567199"/>
            <a:ext cx="4031808" cy="3053052"/>
          </a:xfrm>
          <a:prstGeom prst="rect">
            <a:avLst/>
          </a:prstGeom>
        </p:spPr>
        <p:txBody>
          <a:bodyPr spcFirstLastPara="1" vert="horz" lIns="91440" tIns="45720" rIns="91440" bIns="45720" rtlCol="0" anchor="ctr" anchorCtr="0">
            <a:normAutofit/>
          </a:bodyPr>
          <a:lstStyle/>
          <a:p>
            <a:pPr algn="ctr">
              <a:lnSpc>
                <a:spcPct val="90000"/>
              </a:lnSpc>
              <a:spcBef>
                <a:spcPct val="0"/>
              </a:spcBef>
            </a:pPr>
            <a:r>
              <a:rPr lang="en-US" sz="4400" dirty="0" err="1">
                <a:solidFill>
                  <a:schemeClr val="bg1"/>
                </a:solidFill>
                <a:latin typeface="+mj-lt"/>
                <a:ea typeface="+mj-ea"/>
                <a:cs typeface="+mj-cs"/>
              </a:rPr>
              <a:t>Evolución</a:t>
            </a:r>
            <a:r>
              <a:rPr lang="en-US" sz="4400" dirty="0">
                <a:solidFill>
                  <a:schemeClr val="bg1"/>
                </a:solidFill>
                <a:latin typeface="+mj-lt"/>
                <a:ea typeface="+mj-ea"/>
                <a:cs typeface="+mj-cs"/>
              </a:rPr>
              <a:t>: Angular 2,4,... 11x</a:t>
            </a:r>
          </a:p>
        </p:txBody>
      </p:sp>
      <p:grpSp>
        <p:nvGrpSpPr>
          <p:cNvPr id="82" name="Graphic 190">
            <a:extLst>
              <a:ext uri="{FF2B5EF4-FFF2-40B4-BE49-F238E27FC236}">
                <a16:creationId xmlns:a16="http://schemas.microsoft.com/office/drawing/2014/main" id="{00E015F5-1A99-4E40-BC3D-7707802996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3117" y="1193254"/>
            <a:ext cx="1291642" cy="429215"/>
            <a:chOff x="2504802" y="1755501"/>
            <a:chExt cx="1598829" cy="531293"/>
          </a:xfrm>
          <a:solidFill>
            <a:schemeClr val="bg1"/>
          </a:solidFill>
        </p:grpSpPr>
        <p:sp>
          <p:nvSpPr>
            <p:cNvPr id="83" name="Freeform: Shape 82">
              <a:extLst>
                <a:ext uri="{FF2B5EF4-FFF2-40B4-BE49-F238E27FC236}">
                  <a16:creationId xmlns:a16="http://schemas.microsoft.com/office/drawing/2014/main" id="{3FE6F571-2BB7-46DA-A3D9-B32ADDC16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A905CC16-753C-4B9F-B3E2-C456795AE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grpSp>
        <p:nvGrpSpPr>
          <p:cNvPr id="86" name="Graphic 4">
            <a:extLst>
              <a:ext uri="{FF2B5EF4-FFF2-40B4-BE49-F238E27FC236}">
                <a16:creationId xmlns:a16="http://schemas.microsoft.com/office/drawing/2014/main" id="{0AD1D347-1879-4D73-8825-EB52119D1B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bg1"/>
          </a:solidFill>
        </p:grpSpPr>
        <p:sp>
          <p:nvSpPr>
            <p:cNvPr id="87" name="Freeform: Shape 86">
              <a:extLst>
                <a:ext uri="{FF2B5EF4-FFF2-40B4-BE49-F238E27FC236}">
                  <a16:creationId xmlns:a16="http://schemas.microsoft.com/office/drawing/2014/main" id="{7F1D1C6D-7D18-44AC-80B7-823AD45FD6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070CF9AD-9B31-49A2-8AF5-69B249840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4E9D0A03-A290-4C8D-8498-85F0E5B1A0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5F4661E7-465D-4874-BC3A-E55093CD33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EB79F073-B639-485B-93F6-958951EF3B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9153A942-5C48-4EF4-AA18-82AC90C550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8EA4BCEE-B2B4-4870-B921-B3C0D72972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41271C20-03BB-47FA-A17B-09825E723E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62C689A3-3820-4AFE-950D-CDA05D9683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0EB9DAC1-A980-4285-9059-16D6B748C7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8D286A4C-6E67-462D-8807-EEF90F4C5E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B7CABE22-D7D1-4970-BE8D-8E7B26FAA0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9A59EB07-44AA-4839-A550-764F0C1CFE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A07BD093-A681-4C0E-89E1-28B79FDC5B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954D3B41-D31B-418C-98E8-3DA9F7BE0B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2C9153D-F851-40ED-A291-F586E67A8E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D14F8536-E81B-4336-9991-6F1B3447EC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1BCE3D87-8E1E-4E3C-B336-E161FE1421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0E57FCB1-61DD-4742-9F4E-0622EE2623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8AC07452-C190-4DFF-9A85-7E0494E63A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DDC1E49D-0160-40EF-B62C-3682A01138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0FF01E4E-41B3-4E3A-9069-2C00F199A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5C155535-D387-426C-8835-08EA1625D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130D8708-8C20-411A-99F6-39B7A15D7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172CE489-867A-498C-85D0-99ED8A50D7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13A369D6-BC7C-46B6-9802-41F7FE32F8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A735936F-8515-4CF4-A1E4-7466BFAD38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952E14F4-2A50-4876-A835-D7B7B7F051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5AD1B584-BCD9-47C1-BF94-A9B03E0A5A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CE78B189-4AAE-4308-BE2A-561CE6E26E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534F693D-9FD0-4BF4-9BCA-CAA391EE76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DC8A20BE-5976-437A-94F2-7869D1D4C2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C2797F1A-9D8B-4AC7-8A7E-C088A7B61D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BB8BB9ED-3A10-495E-A450-4573A83AA6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C84AAD79-9D91-4601-AE6B-E3CC0AC235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06966F3D-45BD-4D12-8447-B9669E9AD1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C19B4C07-AFE8-42F6-8060-AB4FD27F82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6BCBEC46-CA76-424D-AE21-335765D370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32244D96-1DD8-4D90-B4DA-58056941DE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EBFFC670-5D4A-4609-979B-30BE38D30F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BBA6EA23-F2B4-49FA-86BB-40794E01B8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89E16F95-4ED7-4D4A-A1FB-A9FFE3387E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B6602585-A0C4-419E-9F64-E17CC30041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680EC182-6DF1-4FF2-9C46-E24857CE3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E71D4C4B-3242-45D7-BBC6-3168AF117C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5C43A586-0AEE-4520-8AE3-78557E8D56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3881E1E2-63F4-44A6-8FD4-E0031DDB08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8209E85B-A99A-4679-B958-DFD6FAC391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5AD3B901-0837-4EB4-B0BD-B5317762B2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407F6141-18B7-42F5-AB8A-095FA602AD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185154CE-9C1F-421D-A58A-D337E31794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959AAA97-B6F9-4CB6-B294-955DE265B9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3696AC66-45F9-4D0A-978B-EBAFCBA8BB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C8064064-C0D3-4A54-9D36-EB2759F07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696DAF67-B510-431C-81CE-598A220ED3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4DFF3B41-BD0E-4E80-BE32-AAB566084D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2E1C296D-C2BB-405E-A9E1-CD0C777E6C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5E012E94-1E82-4743-9646-D27796E3DD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0506F7E7-8613-4F49-9B22-E8B9A8F89B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667EFAB5-5519-4B20-B488-61E365357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7A46CD3C-8282-430D-84A6-668594635F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09F667CC-51FA-4373-BF89-FDA9E6F572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52824720-77CA-4EFE-9B9B-F3C5DA5ECE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DAAD48D1-498E-407D-8773-B32DA5177C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F3761232-AC0F-4415-8849-2CE14A66EF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F9671C34-F1B1-4964-861B-05E12FC141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A6D215CD-DE5C-4A36-8294-B856C4DFF8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14F60611-ACD0-4AE1-9FF4-655DEF77E3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54878BD8-4838-4CE8-8CED-48C75E453E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ED34C671-92D6-4570-BDA7-7047026CD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E4ADB496-4E8C-4F69-A20E-AC11036CB5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E05521A6-994C-4653-BE99-FCE71F6D15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10F93860-B875-4D68-ACE0-2F8F7CAAD3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74CF85EE-C965-4602-9DB3-B221251557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CAC91C65-14F2-4458-A79D-647B28E047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91958A69-ABD1-441F-817D-8868D3E793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85B41124-1179-4F9F-8B23-B94A98BA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A44F475B-8586-4535-86BE-7FB5F76C61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285243B3-5329-4312-9C9F-FBC77AF48E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87C78038-CD15-4BEE-8688-B22F822C6F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401EB7F4-2569-4602-A5DC-ECF750A64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C5AFCDCE-A4B9-4DFD-A39D-6C4513C472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1869FF3F-68C9-4316-AF81-44CCC551BC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AAD11538-8098-4355-8DDD-D681DFAC32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0F3F997E-AED9-480A-A0E8-2593AF3C15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F621AF23-CD1C-4A82-934F-1C051FE78F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CF7C8D23-402E-4902-9877-2933C68B37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166214BF-105C-4C50-A658-BB800D624F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DB657FB8-0889-47B9-9F7A-35C6F5E439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A02347C2-D097-4E47-9E71-D0AC7E0B2D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DF0D715C-2DC6-4444-95E7-C9E31D654C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3E98A78E-FE40-406F-BB29-CE723A4A29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25623FBB-A3DE-4893-B1E4-09BFE6EB74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98BD75D0-FB16-44AA-8F4B-9319502DD2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65B25A8E-2993-4CE5-A81A-932105A42A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8D8D167B-C705-4729-899E-AC9AE463CA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670FBA7C-F842-4775-B83D-AEC5F1410A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DC68FA78-D012-4A89-8B7E-3CF1893164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8F14C2D5-2A65-48C1-AC1C-D4C29BBA9C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22D4725A-DD05-406E-84D7-50DAC6BFB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1F292F3E-E6A6-41E9-9AF9-DF240E914A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152F5E4F-6F5D-4FF5-AADC-77BF4906C6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2EA96C5C-38D5-4D0F-9A75-F1C4856048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A213E386-079B-4951-BD48-B86432246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F9C52A50-FC6F-4CF8-96ED-B16AC428B5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0AD79090-842D-4363-9CDB-03CA19DB28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8B923BC0-6A72-4261-907F-568CEF3D9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682D956C-7F2C-45F4-8EB5-B9637909A1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5AF71042-41A5-405B-A14C-9E194529D7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DC068DA5-7174-4664-9C13-4F7ABAFC1D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00525F2C-C937-4BE3-AF79-3540A6E1CA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6CA46F03-C9C9-4425-82A8-2110001F4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6D21589A-A316-4E71-B638-D33C4141B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C0B918FA-95C1-4373-B66D-56936BB792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CBF04F9E-EC09-43BE-A049-082DE15318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35A8838D-5812-49CE-80E4-E0CE11424A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379B4036-BE45-42C0-929B-42932369A2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40E913D5-5568-4901-883B-8C42A8F3D7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A1B52038-9622-4802-81BA-ACC198475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D0DEAC10-5A6B-47AD-A728-CE2C8CF131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D1B38B28-66AD-4A02-AE15-F762137B2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0BAF1CE8-3AF3-4FF2-8F0B-3BC7A4740C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4D9937F5-39C5-49BB-A3F1-21D0730BF6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A48A61DC-ED1D-4B72-828E-9FD85AF267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6A89B28D-13E0-46C3-AB20-6DBEDB61D4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B17F470D-67A6-475E-9F1C-9D1FCD4DFE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0C116B5B-C2BF-4A29-920C-0E6D2A8654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977DFF22-98A9-4A00-B45B-BA0024E4B5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233D6D17-E307-4F26-9F91-607B2D1B98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F044F5F0-FB5F-4364-A17D-B476349E1F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C51E13B0-54FA-4C07-A08D-0035E29D0F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B23AA2A7-69AA-4892-8D19-6786784B89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C22409CA-4103-489E-9A88-9E822AC42C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2941B7FE-F0B4-4717-BE8E-31EE09F5C2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AA36A1CD-E7E3-400D-BBA9-1B83634607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42D8F4BE-D92B-483E-8049-5FDA3FD40C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77725CAB-E398-42F8-A5E5-8ACED1B61E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782EF470-319A-4DCA-AB6F-B4441DD59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ECBF0AE1-7C37-4F3E-B37A-44CAD69008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87EE399C-60A0-43AB-AD85-CAEDD25A8E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6DEF9E1C-0288-422F-9D39-B2B97B0BDF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B9FD4213-CE93-46E6-A356-5C9B681A6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32AF21C6-5C6A-4ADC-98CE-0C897306F1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67C50FF0-A4F6-4B10-91CC-CC456891E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DF34FC9E-632A-4B97-AB95-812ABD859F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6943D9D5-E01E-4A32-A5D1-AD61A32ECD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5F93C502-F4AC-4D2C-A43D-85093C59A8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AFCADD6C-627D-43CE-9413-A793AAA085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E7838A6E-823E-4306-9088-5AFE0912E1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5F20A74B-CE15-4678-8E60-8983D4B536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AB4409F0-44F9-411F-8711-53B0287839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64A642A9-686F-402A-920C-EDB02B2FE8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B2B4D5D4-0C5C-4D98-9738-D245840A71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F70D7430-18D9-4B8F-9F7A-308C701930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764FC2A4-5817-4FA0-A4A7-6653D1DA60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84DCF9E7-E283-43A0-9C25-F70016263E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A24478FE-2D73-495D-A2CE-6D1D87C25A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024EF5F2-46E7-4950-93D0-371415B787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F1E76799-6B37-47A7-B311-D4AD1BB560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18E48635-AD82-4B9C-BD64-E19D0DCD32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FFE8012D-8F5A-48C7-A667-EF1782E176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24D6A3A1-CDCE-458B-B3ED-792E80025C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CD8FB40D-7336-4F24-9F28-25EC9AE6C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75683C3C-C038-49EA-9635-AC7B82AF25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6286FF4B-0471-47B5-AA6C-8BA5CC04D9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CEB73580-6577-4A7A-A7EA-E79093D9DC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9E97866D-632F-4778-992C-F2750D6087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5A7AC897-3ADD-4A69-A122-EA6F8EFD26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06C3FE79-4EEC-4CF3-92A0-F6BC9F8B4C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
        <p:nvSpPr>
          <p:cNvPr id="132" name="Google Shape;132;p17"/>
          <p:cNvSpPr txBox="1">
            <a:spLocks noGrp="1"/>
          </p:cNvSpPr>
          <p:nvPr>
            <p:ph type="body" idx="4294967295"/>
          </p:nvPr>
        </p:nvSpPr>
        <p:spPr>
          <a:xfrm>
            <a:off x="6471986" y="1302140"/>
            <a:ext cx="4974771" cy="4559178"/>
          </a:xfrm>
          <a:prstGeom prst="rect">
            <a:avLst/>
          </a:prstGeom>
        </p:spPr>
        <p:txBody>
          <a:bodyPr spcFirstLastPara="1" vert="horz" lIns="91440" tIns="45720" rIns="91440" bIns="45720" rtlCol="0" anchorCtr="0">
            <a:normAutofit fontScale="85000" lnSpcReduction="10000"/>
          </a:bodyPr>
          <a:lstStyle/>
          <a:p>
            <a:pPr indent="-228600">
              <a:lnSpc>
                <a:spcPct val="90000"/>
              </a:lnSpc>
              <a:spcAft>
                <a:spcPts val="600"/>
              </a:spcAft>
              <a:buClr>
                <a:schemeClr val="dk1"/>
              </a:buClr>
              <a:buSzPts val="1100"/>
              <a:buFont typeface="Arial" panose="020B0604020202020204" pitchFamily="34" charset="0"/>
              <a:buChar char="•"/>
            </a:pPr>
            <a:r>
              <a:rPr lang="es-ES" sz="1800" dirty="0">
                <a:solidFill>
                  <a:schemeClr val="bg1"/>
                </a:solidFill>
                <a:latin typeface="+mn-lt"/>
                <a:ea typeface="+mn-ea"/>
                <a:cs typeface="+mn-cs"/>
                <a:sym typeface="Arial"/>
              </a:rPr>
              <a:t>amplía el modelo de</a:t>
            </a:r>
            <a:r>
              <a:rPr lang="es-ES" sz="1800" b="1" dirty="0">
                <a:solidFill>
                  <a:schemeClr val="bg1"/>
                </a:solidFill>
                <a:latin typeface="+mn-lt"/>
                <a:ea typeface="+mn-ea"/>
                <a:cs typeface="+mn-cs"/>
                <a:sym typeface="Arial"/>
              </a:rPr>
              <a:t> extender</a:t>
            </a:r>
            <a:r>
              <a:rPr lang="es-ES" sz="1800" dirty="0">
                <a:solidFill>
                  <a:schemeClr val="bg1"/>
                </a:solidFill>
                <a:latin typeface="+mn-lt"/>
                <a:ea typeface="+mn-ea"/>
                <a:cs typeface="+mn-cs"/>
                <a:sym typeface="Arial"/>
              </a:rPr>
              <a:t> las funcionalidades </a:t>
            </a:r>
            <a:r>
              <a:rPr lang="es-ES" sz="1800" b="1" dirty="0">
                <a:solidFill>
                  <a:schemeClr val="bg1"/>
                </a:solidFill>
                <a:latin typeface="+mn-lt"/>
                <a:ea typeface="+mn-ea"/>
                <a:cs typeface="+mn-cs"/>
                <a:sym typeface="Arial"/>
              </a:rPr>
              <a:t>HTML </a:t>
            </a:r>
            <a:br>
              <a:rPr lang="es-ES" sz="1800" b="1" dirty="0">
                <a:solidFill>
                  <a:schemeClr val="bg1"/>
                </a:solidFill>
                <a:latin typeface="+mn-lt"/>
                <a:ea typeface="+mn-ea"/>
                <a:cs typeface="+mn-cs"/>
                <a:sym typeface="Arial"/>
              </a:rPr>
            </a:br>
            <a:r>
              <a:rPr lang="es-ES" sz="1800" dirty="0">
                <a:solidFill>
                  <a:schemeClr val="bg1"/>
                </a:solidFill>
                <a:latin typeface="+mn-lt"/>
                <a:ea typeface="+mn-ea"/>
                <a:cs typeface="+mn-cs"/>
                <a:sym typeface="Arial"/>
              </a:rPr>
              <a:t>empleando</a:t>
            </a:r>
            <a:r>
              <a:rPr lang="es-ES" sz="1800" b="1" dirty="0">
                <a:solidFill>
                  <a:schemeClr val="bg1"/>
                </a:solidFill>
                <a:latin typeface="+mn-lt"/>
                <a:ea typeface="+mn-ea"/>
                <a:cs typeface="+mn-cs"/>
                <a:sym typeface="Arial"/>
              </a:rPr>
              <a:t> componentes</a:t>
            </a:r>
          </a:p>
          <a:p>
            <a:pPr lvl="1" indent="-228600">
              <a:lnSpc>
                <a:spcPct val="90000"/>
              </a:lnSpc>
              <a:spcAft>
                <a:spcPts val="600"/>
              </a:spcAft>
              <a:buClr>
                <a:schemeClr val="dk1"/>
              </a:buClr>
              <a:buSzPts val="1100"/>
              <a:buFont typeface="Arial" panose="020B0604020202020204" pitchFamily="34" charset="0"/>
              <a:buChar char="•"/>
            </a:pPr>
            <a:r>
              <a:rPr lang="es-ES" sz="1800" dirty="0">
                <a:solidFill>
                  <a:schemeClr val="bg1"/>
                </a:solidFill>
                <a:latin typeface="+mn-lt"/>
                <a:ea typeface="+mn-ea"/>
                <a:cs typeface="+mn-cs"/>
                <a:sym typeface="Arial"/>
              </a:rPr>
              <a:t>Árboles de componentes Web</a:t>
            </a:r>
          </a:p>
          <a:p>
            <a:pPr lvl="1" indent="-228600">
              <a:lnSpc>
                <a:spcPct val="90000"/>
              </a:lnSpc>
              <a:spcAft>
                <a:spcPts val="600"/>
              </a:spcAft>
              <a:buClr>
                <a:schemeClr val="dk1"/>
              </a:buClr>
              <a:buSzPts val="1100"/>
              <a:buFont typeface="Arial" panose="020B0604020202020204" pitchFamily="34" charset="0"/>
              <a:buChar char="•"/>
            </a:pPr>
            <a:r>
              <a:rPr lang="es-ES" sz="1800" dirty="0">
                <a:solidFill>
                  <a:schemeClr val="bg1"/>
                </a:solidFill>
                <a:latin typeface="+mn-lt"/>
                <a:ea typeface="+mn-ea"/>
                <a:cs typeface="+mn-cs"/>
                <a:sym typeface="Arial"/>
              </a:rPr>
              <a:t>Interconexiones entre ellos</a:t>
            </a:r>
          </a:p>
          <a:p>
            <a:pPr lvl="1" indent="-228600">
              <a:lnSpc>
                <a:spcPct val="90000"/>
              </a:lnSpc>
              <a:spcAft>
                <a:spcPts val="600"/>
              </a:spcAft>
              <a:buClr>
                <a:schemeClr val="dk1"/>
              </a:buClr>
              <a:buSzPts val="1100"/>
              <a:buFont typeface="Arial" panose="020B0604020202020204" pitchFamily="34" charset="0"/>
              <a:buChar char="•"/>
            </a:pPr>
            <a:r>
              <a:rPr lang="es-ES" sz="1800" dirty="0">
                <a:solidFill>
                  <a:schemeClr val="bg1"/>
                </a:solidFill>
                <a:latin typeface="+mn-lt"/>
                <a:ea typeface="+mn-ea"/>
                <a:cs typeface="+mn-cs"/>
                <a:sym typeface="Arial"/>
              </a:rPr>
              <a:t>Cada uno su propia interface I/O</a:t>
            </a:r>
          </a:p>
          <a:p>
            <a:pPr lvl="1" indent="-228600">
              <a:lnSpc>
                <a:spcPct val="90000"/>
              </a:lnSpc>
              <a:spcAft>
                <a:spcPts val="600"/>
              </a:spcAft>
              <a:buClr>
                <a:schemeClr val="dk1"/>
              </a:buClr>
              <a:buSzPts val="1100"/>
              <a:buFont typeface="Arial" panose="020B0604020202020204" pitchFamily="34" charset="0"/>
              <a:buChar char="•"/>
            </a:pPr>
            <a:r>
              <a:rPr lang="es-ES" sz="1800" dirty="0">
                <a:solidFill>
                  <a:schemeClr val="bg1"/>
                </a:solidFill>
                <a:latin typeface="+mn-lt"/>
                <a:ea typeface="+mn-ea"/>
                <a:cs typeface="+mn-cs"/>
                <a:sym typeface="Arial"/>
              </a:rPr>
              <a:t>Inyección de dependencias totalmente renovado</a:t>
            </a:r>
          </a:p>
          <a:p>
            <a:pPr lvl="1" indent="-228600">
              <a:lnSpc>
                <a:spcPct val="90000"/>
              </a:lnSpc>
              <a:spcAft>
                <a:spcPts val="600"/>
              </a:spcAft>
              <a:buClr>
                <a:schemeClr val="dk1"/>
              </a:buClr>
              <a:buSzPts val="1100"/>
              <a:buFont typeface="Arial" panose="020B0604020202020204" pitchFamily="34" charset="0"/>
              <a:buChar char="•"/>
            </a:pPr>
            <a:endParaRPr lang="es-ES" sz="1800" dirty="0">
              <a:solidFill>
                <a:schemeClr val="bg1"/>
              </a:solidFill>
              <a:latin typeface="+mn-lt"/>
              <a:ea typeface="+mn-ea"/>
              <a:cs typeface="+mn-cs"/>
              <a:sym typeface="Arial"/>
            </a:endParaRPr>
          </a:p>
          <a:p>
            <a:pPr indent="-228600">
              <a:lnSpc>
                <a:spcPct val="90000"/>
              </a:lnSpc>
              <a:spcAft>
                <a:spcPts val="600"/>
              </a:spcAft>
              <a:buClr>
                <a:schemeClr val="dk1"/>
              </a:buClr>
              <a:buSzPts val="1100"/>
              <a:buFont typeface="Arial" panose="020B0604020202020204" pitchFamily="34" charset="0"/>
              <a:buChar char="•"/>
            </a:pPr>
            <a:r>
              <a:rPr lang="es-ES" sz="1800" dirty="0">
                <a:solidFill>
                  <a:schemeClr val="bg1"/>
                </a:solidFill>
                <a:latin typeface="+mn-lt"/>
                <a:ea typeface="+mn-ea"/>
                <a:cs typeface="+mn-cs"/>
                <a:sym typeface="Arial"/>
              </a:rPr>
              <a:t>con ello se modifica la forma de emplear el patrón arquitectónico</a:t>
            </a:r>
            <a:br>
              <a:rPr lang="es-ES" sz="1800" dirty="0">
                <a:solidFill>
                  <a:schemeClr val="bg1"/>
                </a:solidFill>
                <a:latin typeface="+mn-lt"/>
                <a:ea typeface="+mn-ea"/>
                <a:cs typeface="+mn-cs"/>
                <a:sym typeface="Arial"/>
              </a:rPr>
            </a:br>
            <a:r>
              <a:rPr lang="es-ES" sz="1800" dirty="0">
                <a:solidFill>
                  <a:schemeClr val="bg1"/>
                </a:solidFill>
                <a:latin typeface="+mn-lt"/>
                <a:ea typeface="+mn-ea"/>
                <a:cs typeface="+mn-cs"/>
                <a:sym typeface="Arial"/>
              </a:rPr>
              <a:t> </a:t>
            </a:r>
            <a:r>
              <a:rPr lang="es-ES" sz="1800" b="1" dirty="0">
                <a:solidFill>
                  <a:schemeClr val="bg1"/>
                </a:solidFill>
                <a:latin typeface="+mn-lt"/>
                <a:ea typeface="+mn-ea"/>
                <a:cs typeface="+mn-cs"/>
                <a:sym typeface="Arial"/>
              </a:rPr>
              <a:t>MVC</a:t>
            </a:r>
            <a:r>
              <a:rPr lang="es-ES" sz="1800" dirty="0">
                <a:solidFill>
                  <a:schemeClr val="bg1"/>
                </a:solidFill>
                <a:latin typeface="+mn-lt"/>
                <a:ea typeface="+mn-ea"/>
                <a:cs typeface="+mn-cs"/>
                <a:sym typeface="Arial"/>
              </a:rPr>
              <a:t> (Modelo, Vista, Controlador) o similares </a:t>
            </a:r>
            <a:br>
              <a:rPr lang="es-ES" sz="1800" dirty="0">
                <a:solidFill>
                  <a:schemeClr val="bg1"/>
                </a:solidFill>
                <a:latin typeface="+mn-lt"/>
                <a:ea typeface="+mn-ea"/>
                <a:cs typeface="+mn-cs"/>
                <a:sym typeface="Arial"/>
              </a:rPr>
            </a:br>
            <a:r>
              <a:rPr lang="es-ES" sz="1800" dirty="0">
                <a:solidFill>
                  <a:schemeClr val="bg1"/>
                </a:solidFill>
                <a:latin typeface="+mn-lt"/>
                <a:ea typeface="+mn-ea"/>
                <a:cs typeface="+mn-cs"/>
                <a:sym typeface="Arial"/>
              </a:rPr>
              <a:t>(estrictamente sería MV* o MVW </a:t>
            </a:r>
            <a:r>
              <a:rPr lang="es-ES" sz="1800" i="1" dirty="0">
                <a:solidFill>
                  <a:schemeClr val="bg1"/>
                </a:solidFill>
                <a:latin typeface="+mn-lt"/>
                <a:ea typeface="+mn-ea"/>
                <a:cs typeface="+mn-cs"/>
                <a:sym typeface="Arial"/>
              </a:rPr>
              <a:t>(</a:t>
            </a:r>
            <a:r>
              <a:rPr lang="en-GB" sz="1800" i="1" dirty="0">
                <a:solidFill>
                  <a:schemeClr val="bg1"/>
                </a:solidFill>
                <a:latin typeface="+mn-lt"/>
                <a:ea typeface="+mn-ea"/>
                <a:cs typeface="+mn-cs"/>
                <a:sym typeface="Arial"/>
              </a:rPr>
              <a:t>Model-View-Whatever</a:t>
            </a:r>
            <a:r>
              <a:rPr lang="es-ES" sz="1800" dirty="0">
                <a:solidFill>
                  <a:schemeClr val="bg1"/>
                </a:solidFill>
                <a:latin typeface="+mn-lt"/>
                <a:ea typeface="+mn-ea"/>
                <a:cs typeface="+mn-cs"/>
                <a:sym typeface="Arial"/>
              </a:rPr>
              <a:t>)</a:t>
            </a:r>
          </a:p>
          <a:p>
            <a:pPr indent="-228600">
              <a:lnSpc>
                <a:spcPct val="90000"/>
              </a:lnSpc>
              <a:spcAft>
                <a:spcPts val="600"/>
              </a:spcAft>
              <a:buClr>
                <a:schemeClr val="dk1"/>
              </a:buClr>
              <a:buSzPts val="1100"/>
              <a:buFont typeface="Arial" panose="020B0604020202020204" pitchFamily="34" charset="0"/>
              <a:buChar char="•"/>
            </a:pPr>
            <a:endParaRPr lang="es-ES" sz="1800" dirty="0">
              <a:solidFill>
                <a:schemeClr val="bg1"/>
              </a:solidFill>
              <a:latin typeface="+mn-lt"/>
              <a:ea typeface="+mn-ea"/>
              <a:cs typeface="+mn-cs"/>
              <a:sym typeface="Arial"/>
            </a:endParaRPr>
          </a:p>
          <a:p>
            <a:pPr indent="-228600">
              <a:lnSpc>
                <a:spcPct val="90000"/>
              </a:lnSpc>
              <a:spcAft>
                <a:spcPts val="600"/>
              </a:spcAft>
              <a:buClr>
                <a:schemeClr val="dk1"/>
              </a:buClr>
              <a:buSzPts val="1100"/>
              <a:buFont typeface="Arial" panose="020B0604020202020204" pitchFamily="34" charset="0"/>
              <a:buChar char="•"/>
            </a:pPr>
            <a:r>
              <a:rPr lang="es-ES" sz="1800" dirty="0">
                <a:solidFill>
                  <a:schemeClr val="bg1"/>
                </a:solidFill>
                <a:latin typeface="+mn-lt"/>
                <a:ea typeface="+mn-ea"/>
                <a:cs typeface="+mn-cs"/>
                <a:sym typeface="Arial"/>
              </a:rPr>
              <a:t>sigue estando especialmente orientado a la creación de aplicaciones </a:t>
            </a:r>
            <a:r>
              <a:rPr lang="es-ES" sz="1800" b="1" dirty="0">
                <a:solidFill>
                  <a:schemeClr val="bg1"/>
                </a:solidFill>
                <a:latin typeface="+mn-lt"/>
                <a:ea typeface="+mn-ea"/>
                <a:cs typeface="+mn-cs"/>
                <a:sym typeface="Arial"/>
              </a:rPr>
              <a:t>SPA (</a:t>
            </a:r>
            <a:r>
              <a:rPr lang="en-GB" sz="1800" b="1" i="1" dirty="0">
                <a:solidFill>
                  <a:schemeClr val="bg1"/>
                </a:solidFill>
                <a:latin typeface="+mn-lt"/>
                <a:ea typeface="+mn-ea"/>
                <a:cs typeface="+mn-cs"/>
                <a:sym typeface="Arial"/>
              </a:rPr>
              <a:t>Single-Page Applications</a:t>
            </a:r>
            <a:r>
              <a:rPr lang="es-ES" sz="1800" b="1" dirty="0">
                <a:solidFill>
                  <a:schemeClr val="bg1"/>
                </a:solidFill>
                <a:latin typeface="+mn-lt"/>
                <a:ea typeface="+mn-ea"/>
                <a:cs typeface="+mn-cs"/>
                <a:sym typeface="Arial"/>
              </a:rPr>
              <a:t>)</a:t>
            </a:r>
            <a:r>
              <a:rPr lang="es-ES" sz="1800" dirty="0">
                <a:solidFill>
                  <a:schemeClr val="bg1"/>
                </a:solidFill>
                <a:latin typeface="+mn-lt"/>
                <a:ea typeface="+mn-ea"/>
                <a:cs typeface="+mn-cs"/>
                <a:sym typeface="Arial"/>
              </a:rPr>
              <a:t>.</a:t>
            </a: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5AD61FC-3468-4ABE-8086-86251CD68D4C}"/>
              </a:ext>
            </a:extLst>
          </p:cNvPr>
          <p:cNvSpPr>
            <a:spLocks noGrp="1"/>
          </p:cNvSpPr>
          <p:nvPr>
            <p:ph type="title"/>
          </p:nvPr>
        </p:nvSpPr>
        <p:spPr/>
        <p:txBody>
          <a:bodyPr/>
          <a:lstStyle/>
          <a:p>
            <a:pPr marL="180000"/>
            <a:r>
              <a:rPr lang="es-ES" dirty="0"/>
              <a:t>Práctica: </a:t>
            </a:r>
            <a:r>
              <a:rPr lang="es" dirty="0"/>
              <a:t>Integración de los componentes</a:t>
            </a:r>
            <a:endParaRPr lang="es-ES" dirty="0"/>
          </a:p>
        </p:txBody>
      </p:sp>
      <p:sp>
        <p:nvSpPr>
          <p:cNvPr id="3" name="Google Shape;725;p84">
            <a:extLst>
              <a:ext uri="{FF2B5EF4-FFF2-40B4-BE49-F238E27FC236}">
                <a16:creationId xmlns:a16="http://schemas.microsoft.com/office/drawing/2014/main" id="{5A415066-9E3D-4B1F-91E6-E7E633A5C754}"/>
              </a:ext>
            </a:extLst>
          </p:cNvPr>
          <p:cNvSpPr txBox="1"/>
          <p:nvPr/>
        </p:nvSpPr>
        <p:spPr>
          <a:xfrm>
            <a:off x="3813375" y="1824756"/>
            <a:ext cx="6268800" cy="41684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b="1">
                <a:solidFill>
                  <a:srgbClr val="4B83CD"/>
                </a:solidFill>
                <a:latin typeface="Courier New"/>
                <a:ea typeface="Courier New"/>
                <a:cs typeface="Courier New"/>
                <a:sym typeface="Courier New"/>
              </a:rPr>
              <a:t>import</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NgModule</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4B83CD"/>
                </a:solidFill>
                <a:latin typeface="Courier New"/>
                <a:ea typeface="Courier New"/>
                <a:cs typeface="Courier New"/>
                <a:sym typeface="Courier New"/>
              </a:rPr>
              <a:t>from</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@angular/core</a:t>
            </a:r>
            <a:r>
              <a:rPr lang="es" sz="1400" b="1">
                <a:solidFill>
                  <a:srgbClr val="777777"/>
                </a:solidFill>
                <a:latin typeface="Courier New"/>
                <a:ea typeface="Courier New"/>
                <a:cs typeface="Courier New"/>
                <a:sym typeface="Courier New"/>
              </a:rPr>
              <a:t>';</a:t>
            </a:r>
            <a:endParaRPr sz="1400" b="1">
              <a:solidFill>
                <a:srgbClr val="777777"/>
              </a:solidFill>
              <a:latin typeface="Courier New"/>
              <a:ea typeface="Courier New"/>
              <a:cs typeface="Courier New"/>
              <a:sym typeface="Courier New"/>
            </a:endParaRPr>
          </a:p>
          <a:p>
            <a:pPr>
              <a:lnSpc>
                <a:spcPct val="135714"/>
              </a:lnSpc>
            </a:pPr>
            <a:r>
              <a:rPr lang="es" sz="1400" b="1">
                <a:solidFill>
                  <a:srgbClr val="4B83CD"/>
                </a:solidFill>
                <a:latin typeface="Courier New"/>
                <a:ea typeface="Courier New"/>
                <a:cs typeface="Courier New"/>
                <a:sym typeface="Courier New"/>
              </a:rPr>
              <a:t>import</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CommonModule</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4B83CD"/>
                </a:solidFill>
                <a:latin typeface="Courier New"/>
                <a:ea typeface="Courier New"/>
                <a:cs typeface="Courier New"/>
                <a:sym typeface="Courier New"/>
              </a:rPr>
              <a:t>from</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@angular/common</a:t>
            </a:r>
            <a:r>
              <a:rPr lang="es" sz="1400" b="1">
                <a:solidFill>
                  <a:srgbClr val="777777"/>
                </a:solidFill>
                <a:latin typeface="Courier New"/>
                <a:ea typeface="Courier New"/>
                <a:cs typeface="Courier New"/>
                <a:sym typeface="Courier New"/>
              </a:rPr>
              <a:t>';</a:t>
            </a:r>
            <a:endParaRPr sz="1400" b="1">
              <a:solidFill>
                <a:srgbClr val="777777"/>
              </a:solidFill>
              <a:latin typeface="Courier New"/>
              <a:ea typeface="Courier New"/>
              <a:cs typeface="Courier New"/>
              <a:sym typeface="Courier New"/>
            </a:endParaRPr>
          </a:p>
          <a:p>
            <a:pPr>
              <a:lnSpc>
                <a:spcPct val="135714"/>
              </a:lnSpc>
            </a:pPr>
            <a:r>
              <a:rPr lang="es" sz="1400" b="1">
                <a:solidFill>
                  <a:srgbClr val="4B83CD"/>
                </a:solidFill>
                <a:latin typeface="Courier New"/>
                <a:ea typeface="Courier New"/>
                <a:cs typeface="Courier New"/>
                <a:sym typeface="Courier New"/>
              </a:rPr>
              <a:t>import</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HeadComponent</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4B83CD"/>
                </a:solidFill>
                <a:latin typeface="Courier New"/>
                <a:ea typeface="Courier New"/>
                <a:cs typeface="Courier New"/>
                <a:sym typeface="Courier New"/>
              </a:rPr>
              <a:t>from</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./head/head.component</a:t>
            </a:r>
            <a:r>
              <a:rPr lang="es" sz="1400" b="1">
                <a:solidFill>
                  <a:srgbClr val="777777"/>
                </a:solidFill>
                <a:latin typeface="Courier New"/>
                <a:ea typeface="Courier New"/>
                <a:cs typeface="Courier New"/>
                <a:sym typeface="Courier New"/>
              </a:rPr>
              <a:t>';</a:t>
            </a:r>
            <a:endParaRPr sz="1400" b="1">
              <a:solidFill>
                <a:srgbClr val="777777"/>
              </a:solidFill>
              <a:latin typeface="Courier New"/>
              <a:ea typeface="Courier New"/>
              <a:cs typeface="Courier New"/>
              <a:sym typeface="Courier New"/>
            </a:endParaRPr>
          </a:p>
          <a:p>
            <a:pPr>
              <a:lnSpc>
                <a:spcPct val="135714"/>
              </a:lnSpc>
            </a:pPr>
            <a:endParaRPr sz="1400" b="1">
              <a:solidFill>
                <a:srgbClr val="777777"/>
              </a:solidFill>
              <a:latin typeface="Courier New"/>
              <a:ea typeface="Courier New"/>
              <a:cs typeface="Courier New"/>
              <a:sym typeface="Courier New"/>
            </a:endParaRPr>
          </a:p>
          <a:p>
            <a:pPr>
              <a:lnSpc>
                <a:spcPct val="135714"/>
              </a:lnSpc>
            </a:pPr>
            <a:r>
              <a:rPr lang="es" sz="1400" b="1">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NgModule</a:t>
            </a:r>
            <a:r>
              <a:rPr lang="es" sz="1400" b="1">
                <a:solidFill>
                  <a:srgbClr val="333333"/>
                </a:solidFill>
                <a:latin typeface="Courier New"/>
                <a:ea typeface="Courier New"/>
                <a:cs typeface="Courier New"/>
                <a:sym typeface="Courier New"/>
              </a:rPr>
              <a:t>(</a:t>
            </a:r>
            <a:r>
              <a:rPr lang="es" sz="1400" b="1">
                <a:solidFill>
                  <a:srgbClr val="777777"/>
                </a:solidFill>
                <a:latin typeface="Courier New"/>
                <a:ea typeface="Courier New"/>
                <a:cs typeface="Courier New"/>
                <a:sym typeface="Courier New"/>
              </a:rPr>
              <a:t>{</a:t>
            </a:r>
            <a:endParaRPr sz="1400" b="1">
              <a:solidFill>
                <a:srgbClr val="777777"/>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imports</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endParaRPr sz="1400" b="1">
              <a:solidFill>
                <a:srgbClr val="333333"/>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CommonModule</a:t>
            </a:r>
            <a:endParaRPr sz="1400" b="1">
              <a:solidFill>
                <a:srgbClr val="7A3E9D"/>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endParaRPr sz="1400" b="1">
              <a:solidFill>
                <a:srgbClr val="777777"/>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declarations</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HeadComponent</a:t>
            </a:r>
            <a:r>
              <a:rPr lang="es" sz="1400" b="1">
                <a:solidFill>
                  <a:srgbClr val="333333"/>
                </a:solidFill>
                <a:latin typeface="Courier New"/>
                <a:ea typeface="Courier New"/>
                <a:cs typeface="Courier New"/>
                <a:sym typeface="Courier New"/>
              </a:rPr>
              <a:t>]</a:t>
            </a:r>
            <a:r>
              <a:rPr lang="es" sz="1400" b="1">
                <a:solidFill>
                  <a:srgbClr val="777777"/>
                </a:solidFill>
                <a:latin typeface="Courier New"/>
                <a:ea typeface="Courier New"/>
                <a:cs typeface="Courier New"/>
                <a:sym typeface="Courier New"/>
              </a:rPr>
              <a:t>,</a:t>
            </a:r>
            <a:endParaRPr sz="1400" b="1">
              <a:solidFill>
                <a:srgbClr val="777777"/>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exports</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HeadComponent</a:t>
            </a:r>
            <a:r>
              <a:rPr lang="es" sz="1400" b="1">
                <a:solidFill>
                  <a:srgbClr val="333333"/>
                </a:solidFill>
                <a:latin typeface="Courier New"/>
                <a:ea typeface="Courier New"/>
                <a:cs typeface="Courier New"/>
                <a:sym typeface="Courier New"/>
              </a:rPr>
              <a:t>]</a:t>
            </a:r>
            <a:endParaRPr sz="1400" b="1">
              <a:solidFill>
                <a:srgbClr val="333333"/>
              </a:solidFill>
              <a:latin typeface="Courier New"/>
              <a:ea typeface="Courier New"/>
              <a:cs typeface="Courier New"/>
              <a:sym typeface="Courier New"/>
            </a:endParaRPr>
          </a:p>
          <a:p>
            <a:pPr>
              <a:lnSpc>
                <a:spcPct val="135714"/>
              </a:lnSpc>
            </a:pP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a:t>
            </a:r>
            <a:endParaRPr sz="1400" b="1">
              <a:solidFill>
                <a:srgbClr val="333333"/>
              </a:solidFill>
              <a:latin typeface="Courier New"/>
              <a:ea typeface="Courier New"/>
              <a:cs typeface="Courier New"/>
              <a:sym typeface="Courier New"/>
            </a:endParaRPr>
          </a:p>
          <a:p>
            <a:pPr>
              <a:lnSpc>
                <a:spcPct val="135714"/>
              </a:lnSpc>
            </a:pPr>
            <a:r>
              <a:rPr lang="es" sz="1400" b="1">
                <a:solidFill>
                  <a:srgbClr val="4B83CD"/>
                </a:solidFill>
                <a:latin typeface="Courier New"/>
                <a:ea typeface="Courier New"/>
                <a:cs typeface="Courier New"/>
                <a:sym typeface="Courier New"/>
              </a:rPr>
              <a:t>export</a:t>
            </a:r>
            <a:r>
              <a:rPr lang="es" sz="1400" b="1">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class</a:t>
            </a:r>
            <a:r>
              <a:rPr lang="es" sz="1400" b="1">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CoreModule</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endParaRPr sz="1400" b="1">
              <a:solidFill>
                <a:srgbClr val="91B3E0"/>
              </a:solidFill>
              <a:latin typeface="Courier New"/>
              <a:ea typeface="Courier New"/>
              <a:cs typeface="Courier New"/>
              <a:sym typeface="Courier New"/>
            </a:endParaRPr>
          </a:p>
        </p:txBody>
      </p:sp>
      <p:sp>
        <p:nvSpPr>
          <p:cNvPr id="4" name="Google Shape;726;p84">
            <a:extLst>
              <a:ext uri="{FF2B5EF4-FFF2-40B4-BE49-F238E27FC236}">
                <a16:creationId xmlns:a16="http://schemas.microsoft.com/office/drawing/2014/main" id="{5C8760F6-0BDD-4F2F-B2D6-2F3624729E91}"/>
              </a:ext>
            </a:extLst>
          </p:cNvPr>
          <p:cNvSpPr txBox="1"/>
          <p:nvPr/>
        </p:nvSpPr>
        <p:spPr>
          <a:xfrm>
            <a:off x="812941" y="2282856"/>
            <a:ext cx="2451200" cy="2102800"/>
          </a:xfrm>
          <a:prstGeom prst="rect">
            <a:avLst/>
          </a:prstGeom>
          <a:solidFill>
            <a:srgbClr val="E69138"/>
          </a:solidFill>
          <a:ln>
            <a:noFill/>
          </a:ln>
        </p:spPr>
        <p:txBody>
          <a:bodyPr spcFirstLastPara="1" wrap="square" lIns="121900" tIns="121900" rIns="121900" bIns="121900" anchor="t" anchorCtr="0">
            <a:noAutofit/>
          </a:bodyPr>
          <a:lstStyle/>
          <a:p>
            <a:r>
              <a:rPr lang="es" sz="2000" dirty="0"/>
              <a:t>La creación de un componente incluye su inclusión en el módulo que lo aloja, a nivel TypeScript y a nivel Angular</a:t>
            </a:r>
            <a:endParaRPr sz="2000" dirty="0"/>
          </a:p>
        </p:txBody>
      </p:sp>
      <p:cxnSp>
        <p:nvCxnSpPr>
          <p:cNvPr id="5" name="Google Shape;727;p84">
            <a:extLst>
              <a:ext uri="{FF2B5EF4-FFF2-40B4-BE49-F238E27FC236}">
                <a16:creationId xmlns:a16="http://schemas.microsoft.com/office/drawing/2014/main" id="{DFBE9EE7-FDCB-4CA2-B648-DA383D7D3537}"/>
              </a:ext>
            </a:extLst>
          </p:cNvPr>
          <p:cNvCxnSpPr>
            <a:stCxn id="4" idx="3"/>
          </p:cNvCxnSpPr>
          <p:nvPr/>
        </p:nvCxnSpPr>
        <p:spPr>
          <a:xfrm rot="10800000" flipH="1">
            <a:off x="3264141" y="2912256"/>
            <a:ext cx="549200" cy="422000"/>
          </a:xfrm>
          <a:prstGeom prst="straightConnector1">
            <a:avLst/>
          </a:prstGeom>
          <a:noFill/>
          <a:ln w="9525" cap="flat" cmpd="sng">
            <a:solidFill>
              <a:schemeClr val="dk2"/>
            </a:solidFill>
            <a:prstDash val="solid"/>
            <a:round/>
            <a:headEnd type="none" w="med" len="med"/>
            <a:tailEnd type="triangle" w="med" len="med"/>
          </a:ln>
        </p:spPr>
      </p:cxnSp>
      <p:cxnSp>
        <p:nvCxnSpPr>
          <p:cNvPr id="6" name="Google Shape;728;p84">
            <a:extLst>
              <a:ext uri="{FF2B5EF4-FFF2-40B4-BE49-F238E27FC236}">
                <a16:creationId xmlns:a16="http://schemas.microsoft.com/office/drawing/2014/main" id="{C999EA32-A3C1-4786-B8BC-B528B16FA8EF}"/>
              </a:ext>
            </a:extLst>
          </p:cNvPr>
          <p:cNvCxnSpPr>
            <a:stCxn id="4" idx="3"/>
            <a:endCxn id="3" idx="1"/>
          </p:cNvCxnSpPr>
          <p:nvPr/>
        </p:nvCxnSpPr>
        <p:spPr>
          <a:xfrm>
            <a:off x="3264141" y="3334256"/>
            <a:ext cx="549200" cy="574800"/>
          </a:xfrm>
          <a:prstGeom prst="straightConnector1">
            <a:avLst/>
          </a:prstGeom>
          <a:noFill/>
          <a:ln w="9525" cap="flat" cmpd="sng">
            <a:solidFill>
              <a:schemeClr val="dk2"/>
            </a:solidFill>
            <a:prstDash val="solid"/>
            <a:round/>
            <a:headEnd type="none" w="med" len="med"/>
            <a:tailEnd type="triangle" w="med" len="med"/>
          </a:ln>
        </p:spPr>
      </p:cxnSp>
      <p:sp>
        <p:nvSpPr>
          <p:cNvPr id="7" name="Google Shape;729;p84">
            <a:extLst>
              <a:ext uri="{FF2B5EF4-FFF2-40B4-BE49-F238E27FC236}">
                <a16:creationId xmlns:a16="http://schemas.microsoft.com/office/drawing/2014/main" id="{CA3EF864-C307-43B2-9085-0B0F7200DDF2}"/>
              </a:ext>
            </a:extLst>
          </p:cNvPr>
          <p:cNvSpPr txBox="1">
            <a:spLocks/>
          </p:cNvSpPr>
          <p:nvPr/>
        </p:nvSpPr>
        <p:spPr>
          <a:xfrm>
            <a:off x="7866796" y="4726598"/>
            <a:ext cx="3722687" cy="1641475"/>
          </a:xfrm>
          <a:prstGeom prst="rect">
            <a:avLst/>
          </a:prstGeom>
          <a:solidFill>
            <a:srgbClr val="E69138"/>
          </a:solidFill>
        </p:spPr>
        <p:txBody>
          <a:bodyPr spcFirstLastPara="1" vert="horz" wrap="square" lIns="68567" tIns="68567" rIns="68567" bIns="68567"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ES" sz="1800" dirty="0">
                <a:solidFill>
                  <a:srgbClr val="000000"/>
                </a:solidFill>
                <a:latin typeface="Arial"/>
                <a:ea typeface="Arial"/>
                <a:cs typeface="Arial"/>
                <a:sym typeface="Arial"/>
              </a:rPr>
              <a:t>Los componentes de un módulos si van a ser consumidos (invocados desde </a:t>
            </a:r>
            <a:r>
              <a:rPr lang="es-ES" sz="1800" dirty="0" err="1">
                <a:solidFill>
                  <a:srgbClr val="000000"/>
                </a:solidFill>
                <a:latin typeface="Arial"/>
                <a:ea typeface="Arial"/>
                <a:cs typeface="Arial"/>
                <a:sym typeface="Arial"/>
              </a:rPr>
              <a:t>html</a:t>
            </a:r>
            <a:r>
              <a:rPr lang="es-ES" sz="1800" dirty="0">
                <a:solidFill>
                  <a:srgbClr val="000000"/>
                </a:solidFill>
                <a:latin typeface="Arial"/>
                <a:ea typeface="Arial"/>
                <a:cs typeface="Arial"/>
                <a:sym typeface="Arial"/>
              </a:rPr>
              <a:t>) por parte de otro módulo, deben ser exportados</a:t>
            </a:r>
          </a:p>
        </p:txBody>
      </p:sp>
      <p:cxnSp>
        <p:nvCxnSpPr>
          <p:cNvPr id="8" name="Google Shape;730;p84">
            <a:extLst>
              <a:ext uri="{FF2B5EF4-FFF2-40B4-BE49-F238E27FC236}">
                <a16:creationId xmlns:a16="http://schemas.microsoft.com/office/drawing/2014/main" id="{959969B7-050A-4755-A2DC-57C33EBA0A65}"/>
              </a:ext>
            </a:extLst>
          </p:cNvPr>
          <p:cNvCxnSpPr>
            <a:stCxn id="7" idx="1"/>
          </p:cNvCxnSpPr>
          <p:nvPr/>
        </p:nvCxnSpPr>
        <p:spPr>
          <a:xfrm flipH="1" flipV="1">
            <a:off x="7866475" y="5547123"/>
            <a:ext cx="321" cy="213"/>
          </a:xfrm>
          <a:prstGeom prst="straightConnector1">
            <a:avLst/>
          </a:prstGeom>
          <a:noFill/>
          <a:ln w="9525" cap="flat" cmpd="sng">
            <a:solidFill>
              <a:schemeClr val="dk2"/>
            </a:solidFill>
            <a:prstDash val="solid"/>
            <a:round/>
            <a:headEnd type="none" w="med" len="med"/>
            <a:tailEnd type="triangle" w="med" len="med"/>
          </a:ln>
        </p:spPr>
      </p:cxnSp>
      <p:cxnSp>
        <p:nvCxnSpPr>
          <p:cNvPr id="9" name="Google Shape;731;p84">
            <a:extLst>
              <a:ext uri="{FF2B5EF4-FFF2-40B4-BE49-F238E27FC236}">
                <a16:creationId xmlns:a16="http://schemas.microsoft.com/office/drawing/2014/main" id="{F87F0EB2-CF87-4C76-8EEC-F9257461733F}"/>
              </a:ext>
            </a:extLst>
          </p:cNvPr>
          <p:cNvCxnSpPr>
            <a:stCxn id="7" idx="1"/>
          </p:cNvCxnSpPr>
          <p:nvPr/>
        </p:nvCxnSpPr>
        <p:spPr>
          <a:xfrm flipH="1" flipV="1">
            <a:off x="6735675" y="5028723"/>
            <a:ext cx="1131121" cy="518613"/>
          </a:xfrm>
          <a:prstGeom prst="straightConnector1">
            <a:avLst/>
          </a:prstGeom>
          <a:noFill/>
          <a:ln w="9525"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2976647088"/>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2" name="Título 1">
            <a:extLst>
              <a:ext uri="{FF2B5EF4-FFF2-40B4-BE49-F238E27FC236}">
                <a16:creationId xmlns:a16="http://schemas.microsoft.com/office/drawing/2014/main" id="{35738B8B-BC8B-440F-8D2B-B79D2736B932}"/>
              </a:ext>
            </a:extLst>
          </p:cNvPr>
          <p:cNvSpPr>
            <a:spLocks noGrp="1"/>
          </p:cNvSpPr>
          <p:nvPr>
            <p:ph type="title"/>
          </p:nvPr>
        </p:nvSpPr>
        <p:spPr/>
        <p:txBody>
          <a:bodyPr/>
          <a:lstStyle/>
          <a:p>
            <a:r>
              <a:rPr lang="es-ES" dirty="0"/>
              <a:t>Componente </a:t>
            </a:r>
            <a:r>
              <a:rPr lang="es-ES" dirty="0" err="1"/>
              <a:t>footer</a:t>
            </a:r>
            <a:endParaRPr lang="es-ES" dirty="0"/>
          </a:p>
        </p:txBody>
      </p:sp>
      <p:sp>
        <p:nvSpPr>
          <p:cNvPr id="737" name="Google Shape;737;p85"/>
          <p:cNvSpPr txBox="1"/>
          <p:nvPr/>
        </p:nvSpPr>
        <p:spPr>
          <a:xfrm>
            <a:off x="1028967" y="1612247"/>
            <a:ext cx="6268800" cy="23736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footer</a:t>
            </a:r>
            <a:r>
              <a:rPr lang="es" sz="1400" b="1">
                <a:solidFill>
                  <a:srgbClr val="91B3E0"/>
                </a:solidFill>
                <a:latin typeface="Courier New"/>
                <a:ea typeface="Courier New"/>
                <a:cs typeface="Courier New"/>
                <a:sym typeface="Courier New"/>
              </a:rPr>
              <a:t> </a:t>
            </a:r>
            <a:r>
              <a:rPr lang="es" sz="1400" b="1" i="1">
                <a:solidFill>
                  <a:srgbClr val="8190A0"/>
                </a:solidFill>
                <a:latin typeface="Courier New"/>
                <a:ea typeface="Courier New"/>
                <a:cs typeface="Courier New"/>
                <a:sym typeface="Courier New"/>
              </a:rPr>
              <a:t>class</a:t>
            </a:r>
            <a:r>
              <a:rPr lang="es" sz="1400" b="1">
                <a:solidFill>
                  <a:srgbClr val="91B3E0"/>
                </a:solidFill>
                <a:latin typeface="Courier New"/>
                <a:ea typeface="Courier New"/>
                <a:cs typeface="Courier New"/>
                <a:sym typeface="Courier New"/>
              </a:rPr>
              <a:t>=</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row align-items-center text-center footer</a:t>
            </a:r>
            <a:r>
              <a:rPr lang="es" sz="1400" b="1">
                <a:solidFill>
                  <a:srgbClr val="777777"/>
                </a:solidFill>
                <a:latin typeface="Courier New"/>
                <a:ea typeface="Courier New"/>
                <a:cs typeface="Courier New"/>
                <a:sym typeface="Courier New"/>
              </a:rPr>
              <a:t>"</a:t>
            </a:r>
            <a:r>
              <a:rPr lang="es" sz="1400" b="1">
                <a:solidFill>
                  <a:srgbClr val="91B3E0"/>
                </a:solidFill>
                <a:latin typeface="Courier New"/>
                <a:ea typeface="Courier New"/>
                <a:cs typeface="Courier New"/>
                <a:sym typeface="Courier New"/>
              </a:rPr>
              <a:t>&gt;</a:t>
            </a:r>
            <a:endParaRPr sz="1400" b="1">
              <a:solidFill>
                <a:srgbClr val="91B3E0"/>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a:t>
            </a: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p</a:t>
            </a:r>
            <a:r>
              <a:rPr lang="es" sz="1400" b="1">
                <a:solidFill>
                  <a:srgbClr val="91B3E0"/>
                </a:solidFill>
                <a:latin typeface="Courier New"/>
                <a:ea typeface="Courier New"/>
                <a:cs typeface="Courier New"/>
                <a:sym typeface="Courier New"/>
              </a:rPr>
              <a:t> </a:t>
            </a:r>
            <a:r>
              <a:rPr lang="es" sz="1400" b="1" i="1">
                <a:solidFill>
                  <a:srgbClr val="8190A0"/>
                </a:solidFill>
                <a:latin typeface="Courier New"/>
                <a:ea typeface="Courier New"/>
                <a:cs typeface="Courier New"/>
                <a:sym typeface="Courier New"/>
              </a:rPr>
              <a:t>class</a:t>
            </a:r>
            <a:r>
              <a:rPr lang="es" sz="1400" b="1">
                <a:solidFill>
                  <a:srgbClr val="91B3E0"/>
                </a:solidFill>
                <a:latin typeface="Courier New"/>
                <a:ea typeface="Courier New"/>
                <a:cs typeface="Courier New"/>
                <a:sym typeface="Courier New"/>
              </a:rPr>
              <a:t>=</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col-12</a:t>
            </a:r>
            <a:r>
              <a:rPr lang="es" sz="1400" b="1">
                <a:solidFill>
                  <a:srgbClr val="777777"/>
                </a:solidFill>
                <a:latin typeface="Courier New"/>
                <a:ea typeface="Courier New"/>
                <a:cs typeface="Courier New"/>
                <a:sym typeface="Courier New"/>
              </a:rPr>
              <a:t>"</a:t>
            </a:r>
            <a:r>
              <a:rPr lang="es" sz="1400" b="1">
                <a:solidFill>
                  <a:srgbClr val="91B3E0"/>
                </a:solidFill>
                <a:latin typeface="Courier New"/>
                <a:ea typeface="Courier New"/>
                <a:cs typeface="Courier New"/>
                <a:sym typeface="Courier New"/>
              </a:rPr>
              <a:t>&gt;</a:t>
            </a:r>
            <a:r>
              <a:rPr lang="es" sz="1400" b="1">
                <a:solidFill>
                  <a:srgbClr val="333333"/>
                </a:solidFill>
                <a:latin typeface="Courier New"/>
                <a:ea typeface="Courier New"/>
                <a:cs typeface="Courier New"/>
                <a:sym typeface="Courier New"/>
              </a:rPr>
              <a:t>{{formador}} - {{fecha}}</a:t>
            </a: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p</a:t>
            </a:r>
            <a:r>
              <a:rPr lang="es" sz="1400" b="1">
                <a:solidFill>
                  <a:srgbClr val="91B3E0"/>
                </a:solidFill>
                <a:latin typeface="Courier New"/>
                <a:ea typeface="Courier New"/>
                <a:cs typeface="Courier New"/>
                <a:sym typeface="Courier New"/>
              </a:rPr>
              <a:t>&gt;</a:t>
            </a:r>
            <a:endParaRPr sz="1400" b="1">
              <a:solidFill>
                <a:srgbClr val="91B3E0"/>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a:t>
            </a: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p</a:t>
            </a:r>
            <a:r>
              <a:rPr lang="es" sz="1400" b="1">
                <a:solidFill>
                  <a:srgbClr val="91B3E0"/>
                </a:solidFill>
                <a:latin typeface="Courier New"/>
                <a:ea typeface="Courier New"/>
                <a:cs typeface="Courier New"/>
                <a:sym typeface="Courier New"/>
              </a:rPr>
              <a:t> </a:t>
            </a:r>
            <a:r>
              <a:rPr lang="es" sz="1400" b="1" i="1">
                <a:solidFill>
                  <a:srgbClr val="8190A0"/>
                </a:solidFill>
                <a:latin typeface="Courier New"/>
                <a:ea typeface="Courier New"/>
                <a:cs typeface="Courier New"/>
                <a:sym typeface="Courier New"/>
              </a:rPr>
              <a:t>class</a:t>
            </a:r>
            <a:r>
              <a:rPr lang="es" sz="1400" b="1">
                <a:solidFill>
                  <a:srgbClr val="91B3E0"/>
                </a:solidFill>
                <a:latin typeface="Courier New"/>
                <a:ea typeface="Courier New"/>
                <a:cs typeface="Courier New"/>
                <a:sym typeface="Courier New"/>
              </a:rPr>
              <a:t>=</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col-12</a:t>
            </a:r>
            <a:r>
              <a:rPr lang="es" sz="1400" b="1">
                <a:solidFill>
                  <a:srgbClr val="777777"/>
                </a:solidFill>
                <a:latin typeface="Courier New"/>
                <a:ea typeface="Courier New"/>
                <a:cs typeface="Courier New"/>
                <a:sym typeface="Courier New"/>
              </a:rPr>
              <a:t>"</a:t>
            </a:r>
            <a:r>
              <a:rPr lang="es" sz="1400" b="1">
                <a:solidFill>
                  <a:srgbClr val="91B3E0"/>
                </a:solidFill>
                <a:latin typeface="Courier New"/>
                <a:ea typeface="Courier New"/>
                <a:cs typeface="Courier New"/>
                <a:sym typeface="Courier New"/>
              </a:rPr>
              <a:t>&gt;</a:t>
            </a:r>
            <a:r>
              <a:rPr lang="es" sz="1400" b="1">
                <a:solidFill>
                  <a:srgbClr val="333333"/>
                </a:solidFill>
                <a:latin typeface="Courier New"/>
                <a:ea typeface="Courier New"/>
                <a:cs typeface="Courier New"/>
                <a:sym typeface="Courier New"/>
              </a:rPr>
              <a:t>{{empresa}}</a:t>
            </a: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p</a:t>
            </a:r>
            <a:r>
              <a:rPr lang="es" sz="1400" b="1">
                <a:solidFill>
                  <a:srgbClr val="91B3E0"/>
                </a:solidFill>
                <a:latin typeface="Courier New"/>
                <a:ea typeface="Courier New"/>
                <a:cs typeface="Courier New"/>
                <a:sym typeface="Courier New"/>
              </a:rPr>
              <a:t>&gt;</a:t>
            </a:r>
            <a:endParaRPr sz="1400" b="1">
              <a:solidFill>
                <a:srgbClr val="91B3E0"/>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a:t>
            </a: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footer</a:t>
            </a:r>
            <a:r>
              <a:rPr lang="es" sz="1400" b="1">
                <a:solidFill>
                  <a:srgbClr val="91B3E0"/>
                </a:solidFill>
                <a:latin typeface="Courier New"/>
                <a:ea typeface="Courier New"/>
                <a:cs typeface="Courier New"/>
                <a:sym typeface="Courier New"/>
              </a:rPr>
              <a:t>&gt;</a:t>
            </a:r>
            <a:endParaRPr sz="1400" b="1">
              <a:solidFill>
                <a:srgbClr val="91B3E0"/>
              </a:solidFill>
              <a:latin typeface="Courier New"/>
              <a:ea typeface="Courier New"/>
              <a:cs typeface="Courier New"/>
              <a:sym typeface="Courier New"/>
            </a:endParaRPr>
          </a:p>
          <a:p>
            <a:pPr>
              <a:lnSpc>
                <a:spcPct val="135714"/>
              </a:lnSpc>
            </a:pP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div</a:t>
            </a:r>
            <a:r>
              <a:rPr lang="es" sz="1400" b="1">
                <a:solidFill>
                  <a:srgbClr val="91B3E0"/>
                </a:solidFill>
                <a:latin typeface="Courier New"/>
                <a:ea typeface="Courier New"/>
                <a:cs typeface="Courier New"/>
                <a:sym typeface="Courier New"/>
              </a:rPr>
              <a:t>&gt;</a:t>
            </a:r>
            <a:endParaRPr sz="1400" b="1">
              <a:solidFill>
                <a:srgbClr val="91B3E0"/>
              </a:solidFill>
              <a:latin typeface="Courier New"/>
              <a:ea typeface="Courier New"/>
              <a:cs typeface="Courier New"/>
              <a:sym typeface="Courier New"/>
            </a:endParaRPr>
          </a:p>
          <a:p>
            <a:pPr>
              <a:lnSpc>
                <a:spcPct val="135714"/>
              </a:lnSpc>
            </a:pPr>
            <a:endParaRPr sz="1400" b="1">
              <a:solidFill>
                <a:srgbClr val="4B83CD"/>
              </a:solidFill>
              <a:latin typeface="Courier New"/>
              <a:ea typeface="Courier New"/>
              <a:cs typeface="Courier New"/>
              <a:sym typeface="Courier New"/>
            </a:endParaRPr>
          </a:p>
        </p:txBody>
      </p:sp>
      <p:sp>
        <p:nvSpPr>
          <p:cNvPr id="738" name="Google Shape;738;p85"/>
          <p:cNvSpPr txBox="1"/>
          <p:nvPr/>
        </p:nvSpPr>
        <p:spPr>
          <a:xfrm>
            <a:off x="6750733" y="2190914"/>
            <a:ext cx="4469600" cy="39780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b="1" dirty="0">
                <a:solidFill>
                  <a:srgbClr val="4B83CD"/>
                </a:solidFill>
                <a:latin typeface="Courier New"/>
                <a:ea typeface="Courier New"/>
                <a:cs typeface="Courier New"/>
                <a:sym typeface="Courier New"/>
              </a:rPr>
              <a:t>public</a:t>
            </a:r>
            <a:r>
              <a:rPr lang="es" sz="1400" b="1" dirty="0">
                <a:solidFill>
                  <a:srgbClr val="333333"/>
                </a:solidFill>
                <a:latin typeface="Courier New"/>
                <a:ea typeface="Courier New"/>
                <a:cs typeface="Courier New"/>
                <a:sym typeface="Courier New"/>
              </a:rPr>
              <a:t> </a:t>
            </a:r>
            <a:r>
              <a:rPr lang="es" sz="1400" b="1" dirty="0">
                <a:solidFill>
                  <a:srgbClr val="7A3E9D"/>
                </a:solidFill>
                <a:latin typeface="Courier New"/>
                <a:ea typeface="Courier New"/>
                <a:cs typeface="Courier New"/>
                <a:sym typeface="Courier New"/>
              </a:rPr>
              <a:t>formador</a:t>
            </a:r>
            <a:r>
              <a:rPr lang="es" sz="1400" b="1" dirty="0">
                <a:solidFill>
                  <a:srgbClr val="777777"/>
                </a:solidFill>
                <a:latin typeface="Courier New"/>
                <a:ea typeface="Courier New"/>
                <a:cs typeface="Courier New"/>
                <a:sym typeface="Courier New"/>
              </a:rPr>
              <a:t>:</a:t>
            </a:r>
            <a:r>
              <a:rPr lang="es" sz="1400" b="1" dirty="0">
                <a:solidFill>
                  <a:srgbClr val="333333"/>
                </a:solidFill>
                <a:latin typeface="Courier New"/>
                <a:ea typeface="Courier New"/>
                <a:cs typeface="Courier New"/>
                <a:sym typeface="Courier New"/>
              </a:rPr>
              <a:t> </a:t>
            </a:r>
            <a:r>
              <a:rPr lang="es" sz="1400" b="1" dirty="0">
                <a:solidFill>
                  <a:srgbClr val="7A3E9D"/>
                </a:solidFill>
                <a:latin typeface="Courier New"/>
                <a:ea typeface="Courier New"/>
                <a:cs typeface="Courier New"/>
                <a:sym typeface="Courier New"/>
              </a:rPr>
              <a:t>string</a:t>
            </a:r>
            <a:r>
              <a:rPr lang="es" sz="1400" b="1" dirty="0">
                <a:solidFill>
                  <a:srgbClr val="777777"/>
                </a:solidFill>
                <a:latin typeface="Courier New"/>
                <a:ea typeface="Courier New"/>
                <a:cs typeface="Courier New"/>
                <a:sym typeface="Courier New"/>
              </a:rPr>
              <a:t>;</a:t>
            </a:r>
            <a:endParaRPr sz="1400" b="1" dirty="0">
              <a:solidFill>
                <a:srgbClr val="777777"/>
              </a:solidFill>
              <a:latin typeface="Courier New"/>
              <a:ea typeface="Courier New"/>
              <a:cs typeface="Courier New"/>
              <a:sym typeface="Courier New"/>
            </a:endParaRPr>
          </a:p>
          <a:p>
            <a:pPr>
              <a:lnSpc>
                <a:spcPct val="135714"/>
              </a:lnSpc>
            </a:pPr>
            <a:r>
              <a:rPr lang="es" sz="1400" b="1" dirty="0">
                <a:solidFill>
                  <a:srgbClr val="333333"/>
                </a:solidFill>
                <a:latin typeface="Courier New"/>
                <a:ea typeface="Courier New"/>
                <a:cs typeface="Courier New"/>
                <a:sym typeface="Courier New"/>
              </a:rPr>
              <a:t> </a:t>
            </a:r>
            <a:r>
              <a:rPr lang="es" sz="1400" b="1" dirty="0">
                <a:solidFill>
                  <a:srgbClr val="4B83CD"/>
                </a:solidFill>
                <a:latin typeface="Courier New"/>
                <a:ea typeface="Courier New"/>
                <a:cs typeface="Courier New"/>
                <a:sym typeface="Courier New"/>
              </a:rPr>
              <a:t>public</a:t>
            </a:r>
            <a:r>
              <a:rPr lang="es" sz="1400" b="1" dirty="0">
                <a:solidFill>
                  <a:srgbClr val="333333"/>
                </a:solidFill>
                <a:latin typeface="Courier New"/>
                <a:ea typeface="Courier New"/>
                <a:cs typeface="Courier New"/>
                <a:sym typeface="Courier New"/>
              </a:rPr>
              <a:t> </a:t>
            </a:r>
            <a:r>
              <a:rPr lang="es" sz="1400" b="1" dirty="0">
                <a:solidFill>
                  <a:srgbClr val="7A3E9D"/>
                </a:solidFill>
                <a:latin typeface="Courier New"/>
                <a:ea typeface="Courier New"/>
                <a:cs typeface="Courier New"/>
                <a:sym typeface="Courier New"/>
              </a:rPr>
              <a:t>empresa</a:t>
            </a:r>
            <a:r>
              <a:rPr lang="es" sz="1400" b="1" dirty="0">
                <a:solidFill>
                  <a:srgbClr val="777777"/>
                </a:solidFill>
                <a:latin typeface="Courier New"/>
                <a:ea typeface="Courier New"/>
                <a:cs typeface="Courier New"/>
                <a:sym typeface="Courier New"/>
              </a:rPr>
              <a:t>:</a:t>
            </a:r>
            <a:r>
              <a:rPr lang="es" sz="1400" b="1" dirty="0">
                <a:solidFill>
                  <a:srgbClr val="333333"/>
                </a:solidFill>
                <a:latin typeface="Courier New"/>
                <a:ea typeface="Courier New"/>
                <a:cs typeface="Courier New"/>
                <a:sym typeface="Courier New"/>
              </a:rPr>
              <a:t> </a:t>
            </a:r>
            <a:r>
              <a:rPr lang="es" sz="1400" b="1" dirty="0">
                <a:solidFill>
                  <a:srgbClr val="7A3E9D"/>
                </a:solidFill>
                <a:latin typeface="Courier New"/>
                <a:ea typeface="Courier New"/>
                <a:cs typeface="Courier New"/>
                <a:sym typeface="Courier New"/>
              </a:rPr>
              <a:t>string</a:t>
            </a:r>
            <a:r>
              <a:rPr lang="es" sz="1400" b="1" dirty="0">
                <a:solidFill>
                  <a:srgbClr val="777777"/>
                </a:solidFill>
                <a:latin typeface="Courier New"/>
                <a:ea typeface="Courier New"/>
                <a:cs typeface="Courier New"/>
                <a:sym typeface="Courier New"/>
              </a:rPr>
              <a:t>;</a:t>
            </a:r>
            <a:endParaRPr sz="1400" b="1" dirty="0">
              <a:solidFill>
                <a:srgbClr val="777777"/>
              </a:solidFill>
              <a:latin typeface="Courier New"/>
              <a:ea typeface="Courier New"/>
              <a:cs typeface="Courier New"/>
              <a:sym typeface="Courier New"/>
            </a:endParaRPr>
          </a:p>
          <a:p>
            <a:pPr>
              <a:lnSpc>
                <a:spcPct val="135714"/>
              </a:lnSpc>
            </a:pPr>
            <a:r>
              <a:rPr lang="es" sz="1400" b="1" dirty="0">
                <a:solidFill>
                  <a:srgbClr val="333333"/>
                </a:solidFill>
                <a:latin typeface="Courier New"/>
                <a:ea typeface="Courier New"/>
                <a:cs typeface="Courier New"/>
                <a:sym typeface="Courier New"/>
              </a:rPr>
              <a:t> </a:t>
            </a:r>
            <a:r>
              <a:rPr lang="es" sz="1400" b="1" dirty="0">
                <a:solidFill>
                  <a:srgbClr val="4B83CD"/>
                </a:solidFill>
                <a:latin typeface="Courier New"/>
                <a:ea typeface="Courier New"/>
                <a:cs typeface="Courier New"/>
                <a:sym typeface="Courier New"/>
              </a:rPr>
              <a:t>public</a:t>
            </a:r>
            <a:r>
              <a:rPr lang="es" sz="1400" b="1" dirty="0">
                <a:solidFill>
                  <a:srgbClr val="333333"/>
                </a:solidFill>
                <a:latin typeface="Courier New"/>
                <a:ea typeface="Courier New"/>
                <a:cs typeface="Courier New"/>
                <a:sym typeface="Courier New"/>
              </a:rPr>
              <a:t> </a:t>
            </a:r>
            <a:r>
              <a:rPr lang="es" sz="1400" b="1" dirty="0">
                <a:solidFill>
                  <a:srgbClr val="7A3E9D"/>
                </a:solidFill>
                <a:latin typeface="Courier New"/>
                <a:ea typeface="Courier New"/>
                <a:cs typeface="Courier New"/>
                <a:sym typeface="Courier New"/>
              </a:rPr>
              <a:t>fecha</a:t>
            </a:r>
            <a:r>
              <a:rPr lang="es" sz="1400" b="1" dirty="0">
                <a:solidFill>
                  <a:srgbClr val="777777"/>
                </a:solidFill>
                <a:latin typeface="Courier New"/>
                <a:ea typeface="Courier New"/>
                <a:cs typeface="Courier New"/>
                <a:sym typeface="Courier New"/>
              </a:rPr>
              <a:t>:</a:t>
            </a:r>
            <a:r>
              <a:rPr lang="es" sz="1400" b="1" dirty="0">
                <a:solidFill>
                  <a:srgbClr val="333333"/>
                </a:solidFill>
                <a:latin typeface="Courier New"/>
                <a:ea typeface="Courier New"/>
                <a:cs typeface="Courier New"/>
                <a:sym typeface="Courier New"/>
              </a:rPr>
              <a:t> </a:t>
            </a:r>
            <a:r>
              <a:rPr lang="es" sz="1400" b="1" dirty="0">
                <a:solidFill>
                  <a:srgbClr val="7A3E9D"/>
                </a:solidFill>
                <a:latin typeface="Courier New"/>
                <a:ea typeface="Courier New"/>
                <a:cs typeface="Courier New"/>
                <a:sym typeface="Courier New"/>
              </a:rPr>
              <a:t>string</a:t>
            </a:r>
            <a:r>
              <a:rPr lang="es" sz="1400" b="1" dirty="0">
                <a:solidFill>
                  <a:srgbClr val="777777"/>
                </a:solidFill>
                <a:latin typeface="Courier New"/>
                <a:ea typeface="Courier New"/>
                <a:cs typeface="Courier New"/>
                <a:sym typeface="Courier New"/>
              </a:rPr>
              <a:t>;</a:t>
            </a:r>
            <a:endParaRPr sz="1400" b="1" dirty="0">
              <a:solidFill>
                <a:srgbClr val="777777"/>
              </a:solidFill>
              <a:latin typeface="Courier New"/>
              <a:ea typeface="Courier New"/>
              <a:cs typeface="Courier New"/>
              <a:sym typeface="Courier New"/>
            </a:endParaRPr>
          </a:p>
          <a:p>
            <a:pPr>
              <a:lnSpc>
                <a:spcPct val="135714"/>
              </a:lnSpc>
            </a:pPr>
            <a:endParaRPr sz="1400" b="1" dirty="0">
              <a:solidFill>
                <a:srgbClr val="777777"/>
              </a:solidFill>
              <a:latin typeface="Courier New"/>
              <a:ea typeface="Courier New"/>
              <a:cs typeface="Courier New"/>
              <a:sym typeface="Courier New"/>
            </a:endParaRPr>
          </a:p>
          <a:p>
            <a:pPr>
              <a:lnSpc>
                <a:spcPct val="135714"/>
              </a:lnSpc>
            </a:pPr>
            <a:r>
              <a:rPr lang="es" sz="1400" b="1" dirty="0">
                <a:solidFill>
                  <a:srgbClr val="333333"/>
                </a:solidFill>
                <a:latin typeface="Courier New"/>
                <a:ea typeface="Courier New"/>
                <a:cs typeface="Courier New"/>
                <a:sym typeface="Courier New"/>
              </a:rPr>
              <a:t> </a:t>
            </a:r>
            <a:r>
              <a:rPr lang="es" sz="1400" b="1" dirty="0">
                <a:solidFill>
                  <a:srgbClr val="7A3E9D"/>
                </a:solidFill>
                <a:latin typeface="Courier New"/>
                <a:ea typeface="Courier New"/>
                <a:cs typeface="Courier New"/>
                <a:sym typeface="Courier New"/>
              </a:rPr>
              <a:t>constructor</a:t>
            </a:r>
            <a:r>
              <a:rPr lang="es" sz="1400" b="1" dirty="0">
                <a:solidFill>
                  <a:srgbClr val="777777"/>
                </a:solidFill>
                <a:latin typeface="Courier New"/>
                <a:ea typeface="Courier New"/>
                <a:cs typeface="Courier New"/>
                <a:sym typeface="Courier New"/>
              </a:rPr>
              <a:t>()</a:t>
            </a:r>
            <a:r>
              <a:rPr lang="es" sz="1400" b="1" dirty="0">
                <a:solidFill>
                  <a:srgbClr val="333333"/>
                </a:solidFill>
                <a:latin typeface="Courier New"/>
                <a:ea typeface="Courier New"/>
                <a:cs typeface="Courier New"/>
                <a:sym typeface="Courier New"/>
              </a:rPr>
              <a:t> </a:t>
            </a:r>
            <a:r>
              <a:rPr lang="es" sz="1400" b="1" dirty="0">
                <a:solidFill>
                  <a:srgbClr val="777777"/>
                </a:solidFill>
                <a:latin typeface="Courier New"/>
                <a:ea typeface="Courier New"/>
                <a:cs typeface="Courier New"/>
                <a:sym typeface="Courier New"/>
              </a:rPr>
              <a:t>{}</a:t>
            </a:r>
            <a:endParaRPr sz="1400" b="1" dirty="0">
              <a:solidFill>
                <a:srgbClr val="777777"/>
              </a:solidFill>
              <a:latin typeface="Courier New"/>
              <a:ea typeface="Courier New"/>
              <a:cs typeface="Courier New"/>
              <a:sym typeface="Courier New"/>
            </a:endParaRPr>
          </a:p>
          <a:p>
            <a:pPr>
              <a:lnSpc>
                <a:spcPct val="135714"/>
              </a:lnSpc>
            </a:pPr>
            <a:endParaRPr sz="1400" b="1" dirty="0">
              <a:solidFill>
                <a:srgbClr val="777777"/>
              </a:solidFill>
              <a:latin typeface="Courier New"/>
              <a:ea typeface="Courier New"/>
              <a:cs typeface="Courier New"/>
              <a:sym typeface="Courier New"/>
            </a:endParaRPr>
          </a:p>
          <a:p>
            <a:pPr>
              <a:lnSpc>
                <a:spcPct val="135714"/>
              </a:lnSpc>
            </a:pPr>
            <a:r>
              <a:rPr lang="es" sz="1400" b="1" dirty="0">
                <a:solidFill>
                  <a:srgbClr val="333333"/>
                </a:solidFill>
                <a:latin typeface="Courier New"/>
                <a:ea typeface="Courier New"/>
                <a:cs typeface="Courier New"/>
                <a:sym typeface="Courier New"/>
              </a:rPr>
              <a:t> </a:t>
            </a:r>
            <a:r>
              <a:rPr lang="es" sz="1400" b="1" dirty="0">
                <a:solidFill>
                  <a:srgbClr val="AA3731"/>
                </a:solidFill>
                <a:latin typeface="Courier New"/>
                <a:ea typeface="Courier New"/>
                <a:cs typeface="Courier New"/>
                <a:sym typeface="Courier New"/>
              </a:rPr>
              <a:t>ngOnInit</a:t>
            </a:r>
            <a:r>
              <a:rPr lang="es" sz="1400" b="1" dirty="0">
                <a:solidFill>
                  <a:srgbClr val="777777"/>
                </a:solidFill>
                <a:latin typeface="Courier New"/>
                <a:ea typeface="Courier New"/>
                <a:cs typeface="Courier New"/>
                <a:sym typeface="Courier New"/>
              </a:rPr>
              <a:t>()</a:t>
            </a:r>
            <a:r>
              <a:rPr lang="es" sz="1400" b="1" dirty="0">
                <a:solidFill>
                  <a:srgbClr val="333333"/>
                </a:solidFill>
                <a:latin typeface="Courier New"/>
                <a:ea typeface="Courier New"/>
                <a:cs typeface="Courier New"/>
                <a:sym typeface="Courier New"/>
              </a:rPr>
              <a:t> </a:t>
            </a:r>
            <a:r>
              <a:rPr lang="es" sz="1400" b="1" dirty="0">
                <a:solidFill>
                  <a:srgbClr val="777777"/>
                </a:solidFill>
                <a:latin typeface="Courier New"/>
                <a:ea typeface="Courier New"/>
                <a:cs typeface="Courier New"/>
                <a:sym typeface="Courier New"/>
              </a:rPr>
              <a:t>{</a:t>
            </a:r>
            <a:endParaRPr sz="1400" b="1" dirty="0">
              <a:solidFill>
                <a:srgbClr val="777777"/>
              </a:solidFill>
              <a:latin typeface="Courier New"/>
              <a:ea typeface="Courier New"/>
              <a:cs typeface="Courier New"/>
              <a:sym typeface="Courier New"/>
            </a:endParaRPr>
          </a:p>
          <a:p>
            <a:pPr>
              <a:lnSpc>
                <a:spcPct val="135714"/>
              </a:lnSpc>
            </a:pPr>
            <a:r>
              <a:rPr lang="es" sz="1400" b="1" dirty="0">
                <a:solidFill>
                  <a:srgbClr val="333333"/>
                </a:solidFill>
                <a:latin typeface="Courier New"/>
                <a:ea typeface="Courier New"/>
                <a:cs typeface="Courier New"/>
                <a:sym typeface="Courier New"/>
              </a:rPr>
              <a:t>   </a:t>
            </a:r>
            <a:r>
              <a:rPr lang="es" sz="1400" b="1" dirty="0">
                <a:solidFill>
                  <a:srgbClr val="AB6526"/>
                </a:solidFill>
                <a:latin typeface="Courier New"/>
                <a:ea typeface="Courier New"/>
                <a:cs typeface="Courier New"/>
                <a:sym typeface="Courier New"/>
              </a:rPr>
              <a:t>this</a:t>
            </a:r>
            <a:r>
              <a:rPr lang="es" sz="1400" b="1" dirty="0">
                <a:solidFill>
                  <a:srgbClr val="777777"/>
                </a:solidFill>
                <a:latin typeface="Courier New"/>
                <a:ea typeface="Courier New"/>
                <a:cs typeface="Courier New"/>
                <a:sym typeface="Courier New"/>
              </a:rPr>
              <a:t>.</a:t>
            </a:r>
            <a:r>
              <a:rPr lang="es" sz="1400" b="1" dirty="0">
                <a:solidFill>
                  <a:srgbClr val="7A3E9D"/>
                </a:solidFill>
                <a:latin typeface="Courier New"/>
                <a:ea typeface="Courier New"/>
                <a:cs typeface="Courier New"/>
                <a:sym typeface="Courier New"/>
              </a:rPr>
              <a:t>formador</a:t>
            </a:r>
            <a:r>
              <a:rPr lang="es" sz="1400" b="1" dirty="0">
                <a:solidFill>
                  <a:srgbClr val="333333"/>
                </a:solidFill>
                <a:latin typeface="Courier New"/>
                <a:ea typeface="Courier New"/>
                <a:cs typeface="Courier New"/>
                <a:sym typeface="Courier New"/>
              </a:rPr>
              <a:t> </a:t>
            </a:r>
            <a:r>
              <a:rPr lang="es" sz="1400" b="1" dirty="0">
                <a:solidFill>
                  <a:srgbClr val="777777"/>
                </a:solidFill>
                <a:latin typeface="Courier New"/>
                <a:ea typeface="Courier New"/>
                <a:cs typeface="Courier New"/>
                <a:sym typeface="Courier New"/>
              </a:rPr>
              <a:t>=</a:t>
            </a:r>
            <a:r>
              <a:rPr lang="es" sz="1400" b="1" dirty="0">
                <a:solidFill>
                  <a:srgbClr val="333333"/>
                </a:solidFill>
                <a:latin typeface="Courier New"/>
                <a:ea typeface="Courier New"/>
                <a:cs typeface="Courier New"/>
                <a:sym typeface="Courier New"/>
              </a:rPr>
              <a:t> </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Alejandro Cerezo</a:t>
            </a:r>
            <a:r>
              <a:rPr lang="es" sz="1400" b="1" dirty="0">
                <a:solidFill>
                  <a:srgbClr val="777777"/>
                </a:solidFill>
                <a:latin typeface="Courier New"/>
                <a:ea typeface="Courier New"/>
                <a:cs typeface="Courier New"/>
                <a:sym typeface="Courier New"/>
              </a:rPr>
              <a:t>';</a:t>
            </a:r>
            <a:endParaRPr sz="1400" b="1" dirty="0">
              <a:solidFill>
                <a:srgbClr val="777777"/>
              </a:solidFill>
              <a:latin typeface="Courier New"/>
              <a:ea typeface="Courier New"/>
              <a:cs typeface="Courier New"/>
              <a:sym typeface="Courier New"/>
            </a:endParaRPr>
          </a:p>
          <a:p>
            <a:pPr>
              <a:lnSpc>
                <a:spcPct val="135714"/>
              </a:lnSpc>
            </a:pPr>
            <a:r>
              <a:rPr lang="es" sz="1400" b="1" dirty="0">
                <a:solidFill>
                  <a:srgbClr val="333333"/>
                </a:solidFill>
                <a:latin typeface="Courier New"/>
                <a:ea typeface="Courier New"/>
                <a:cs typeface="Courier New"/>
                <a:sym typeface="Courier New"/>
              </a:rPr>
              <a:t>   </a:t>
            </a:r>
            <a:r>
              <a:rPr lang="es" sz="1400" b="1" dirty="0">
                <a:solidFill>
                  <a:srgbClr val="AB6526"/>
                </a:solidFill>
                <a:latin typeface="Courier New"/>
                <a:ea typeface="Courier New"/>
                <a:cs typeface="Courier New"/>
                <a:sym typeface="Courier New"/>
              </a:rPr>
              <a:t>this</a:t>
            </a:r>
            <a:r>
              <a:rPr lang="es" sz="1400" b="1" dirty="0">
                <a:solidFill>
                  <a:srgbClr val="777777"/>
                </a:solidFill>
                <a:latin typeface="Courier New"/>
                <a:ea typeface="Courier New"/>
                <a:cs typeface="Courier New"/>
                <a:sym typeface="Courier New"/>
              </a:rPr>
              <a:t>.</a:t>
            </a:r>
            <a:r>
              <a:rPr lang="es" sz="1400" b="1" dirty="0">
                <a:solidFill>
                  <a:srgbClr val="7A3E9D"/>
                </a:solidFill>
                <a:latin typeface="Courier New"/>
                <a:ea typeface="Courier New"/>
                <a:cs typeface="Courier New"/>
                <a:sym typeface="Courier New"/>
              </a:rPr>
              <a:t>empresa</a:t>
            </a:r>
            <a:r>
              <a:rPr lang="es" sz="1400" b="1" dirty="0">
                <a:solidFill>
                  <a:srgbClr val="333333"/>
                </a:solidFill>
                <a:latin typeface="Courier New"/>
                <a:ea typeface="Courier New"/>
                <a:cs typeface="Courier New"/>
                <a:sym typeface="Courier New"/>
              </a:rPr>
              <a:t> </a:t>
            </a:r>
            <a:r>
              <a:rPr lang="es" sz="1400" b="1" dirty="0">
                <a:solidFill>
                  <a:srgbClr val="777777"/>
                </a:solidFill>
                <a:latin typeface="Courier New"/>
                <a:ea typeface="Courier New"/>
                <a:cs typeface="Courier New"/>
                <a:sym typeface="Courier New"/>
              </a:rPr>
              <a:t>=</a:t>
            </a:r>
            <a:r>
              <a:rPr lang="es" sz="1400" b="1" dirty="0">
                <a:solidFill>
                  <a:srgbClr val="333333"/>
                </a:solidFill>
                <a:latin typeface="Courier New"/>
                <a:ea typeface="Courier New"/>
                <a:cs typeface="Courier New"/>
                <a:sym typeface="Courier New"/>
              </a:rPr>
              <a:t> </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ICONO</a:t>
            </a:r>
            <a:r>
              <a:rPr lang="es" sz="1400" b="1" dirty="0">
                <a:solidFill>
                  <a:srgbClr val="777777"/>
                </a:solidFill>
                <a:latin typeface="Courier New"/>
                <a:ea typeface="Courier New"/>
                <a:cs typeface="Courier New"/>
                <a:sym typeface="Courier New"/>
              </a:rPr>
              <a:t>';</a:t>
            </a:r>
            <a:endParaRPr sz="1400" b="1" dirty="0">
              <a:solidFill>
                <a:srgbClr val="777777"/>
              </a:solidFill>
              <a:latin typeface="Courier New"/>
              <a:ea typeface="Courier New"/>
              <a:cs typeface="Courier New"/>
              <a:sym typeface="Courier New"/>
            </a:endParaRPr>
          </a:p>
          <a:p>
            <a:pPr>
              <a:lnSpc>
                <a:spcPct val="135714"/>
              </a:lnSpc>
            </a:pPr>
            <a:r>
              <a:rPr lang="es" sz="1400" b="1" dirty="0">
                <a:solidFill>
                  <a:srgbClr val="333333"/>
                </a:solidFill>
                <a:latin typeface="Courier New"/>
                <a:ea typeface="Courier New"/>
                <a:cs typeface="Courier New"/>
                <a:sym typeface="Courier New"/>
              </a:rPr>
              <a:t>   </a:t>
            </a:r>
            <a:r>
              <a:rPr lang="es" sz="1400" b="1" dirty="0">
                <a:solidFill>
                  <a:srgbClr val="AB6526"/>
                </a:solidFill>
                <a:latin typeface="Courier New"/>
                <a:ea typeface="Courier New"/>
                <a:cs typeface="Courier New"/>
                <a:sym typeface="Courier New"/>
              </a:rPr>
              <a:t>this</a:t>
            </a:r>
            <a:r>
              <a:rPr lang="es" sz="1400" b="1" dirty="0">
                <a:solidFill>
                  <a:srgbClr val="777777"/>
                </a:solidFill>
                <a:latin typeface="Courier New"/>
                <a:ea typeface="Courier New"/>
                <a:cs typeface="Courier New"/>
                <a:sym typeface="Courier New"/>
              </a:rPr>
              <a:t>.</a:t>
            </a:r>
            <a:r>
              <a:rPr lang="es" sz="1400" b="1" dirty="0">
                <a:solidFill>
                  <a:srgbClr val="7A3E9D"/>
                </a:solidFill>
                <a:latin typeface="Courier New"/>
                <a:ea typeface="Courier New"/>
                <a:cs typeface="Courier New"/>
                <a:sym typeface="Courier New"/>
              </a:rPr>
              <a:t>fecha</a:t>
            </a:r>
            <a:r>
              <a:rPr lang="es" sz="1400" b="1" dirty="0">
                <a:solidFill>
                  <a:srgbClr val="333333"/>
                </a:solidFill>
                <a:latin typeface="Courier New"/>
                <a:ea typeface="Courier New"/>
                <a:cs typeface="Courier New"/>
                <a:sym typeface="Courier New"/>
              </a:rPr>
              <a:t> </a:t>
            </a:r>
            <a:r>
              <a:rPr lang="es" sz="1400" b="1" dirty="0">
                <a:solidFill>
                  <a:srgbClr val="777777"/>
                </a:solidFill>
                <a:latin typeface="Courier New"/>
                <a:ea typeface="Courier New"/>
                <a:cs typeface="Courier New"/>
                <a:sym typeface="Courier New"/>
              </a:rPr>
              <a:t>=</a:t>
            </a:r>
            <a:r>
              <a:rPr lang="es" sz="1400" b="1" dirty="0">
                <a:solidFill>
                  <a:srgbClr val="333333"/>
                </a:solidFill>
                <a:latin typeface="Courier New"/>
                <a:ea typeface="Courier New"/>
                <a:cs typeface="Courier New"/>
                <a:sym typeface="Courier New"/>
              </a:rPr>
              <a:t> </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2018</a:t>
            </a:r>
            <a:r>
              <a:rPr lang="es" sz="1400" b="1" dirty="0">
                <a:solidFill>
                  <a:srgbClr val="777777"/>
                </a:solidFill>
                <a:latin typeface="Courier New"/>
                <a:ea typeface="Courier New"/>
                <a:cs typeface="Courier New"/>
                <a:sym typeface="Courier New"/>
              </a:rPr>
              <a:t>';</a:t>
            </a:r>
            <a:endParaRPr sz="1400" b="1" dirty="0">
              <a:solidFill>
                <a:srgbClr val="777777"/>
              </a:solidFill>
              <a:latin typeface="Courier New"/>
              <a:ea typeface="Courier New"/>
              <a:cs typeface="Courier New"/>
              <a:sym typeface="Courier New"/>
            </a:endParaRPr>
          </a:p>
          <a:p>
            <a:pPr>
              <a:lnSpc>
                <a:spcPct val="135714"/>
              </a:lnSpc>
            </a:pPr>
            <a:r>
              <a:rPr lang="es" sz="1400" b="1" dirty="0">
                <a:solidFill>
                  <a:srgbClr val="333333"/>
                </a:solidFill>
                <a:latin typeface="Courier New"/>
                <a:ea typeface="Courier New"/>
                <a:cs typeface="Courier New"/>
                <a:sym typeface="Courier New"/>
              </a:rPr>
              <a:t> </a:t>
            </a:r>
            <a:r>
              <a:rPr lang="es" sz="1400" b="1" dirty="0">
                <a:solidFill>
                  <a:srgbClr val="777777"/>
                </a:solidFill>
                <a:latin typeface="Courier New"/>
                <a:ea typeface="Courier New"/>
                <a:cs typeface="Courier New"/>
                <a:sym typeface="Courier New"/>
              </a:rPr>
              <a:t>}</a:t>
            </a:r>
            <a:endParaRPr sz="1400" b="1" dirty="0">
              <a:solidFill>
                <a:srgbClr val="4B83CD"/>
              </a:solidFill>
              <a:latin typeface="Courier New"/>
              <a:ea typeface="Courier New"/>
              <a:cs typeface="Courier New"/>
              <a:sym typeface="Courier New"/>
            </a:endParaRPr>
          </a:p>
        </p:txBody>
      </p:sp>
      <p:sp>
        <p:nvSpPr>
          <p:cNvPr id="739" name="Google Shape;739;p85"/>
          <p:cNvSpPr txBox="1"/>
          <p:nvPr/>
        </p:nvSpPr>
        <p:spPr>
          <a:xfrm>
            <a:off x="7565533" y="1518480"/>
            <a:ext cx="3538400" cy="578800"/>
          </a:xfrm>
          <a:prstGeom prst="rect">
            <a:avLst/>
          </a:prstGeom>
          <a:noFill/>
          <a:ln>
            <a:noFill/>
          </a:ln>
        </p:spPr>
        <p:txBody>
          <a:bodyPr spcFirstLastPara="1" wrap="square" lIns="121900" tIns="121900" rIns="121900" bIns="121900" anchor="ctr" anchorCtr="0">
            <a:noAutofit/>
          </a:bodyPr>
          <a:lstStyle/>
          <a:p>
            <a:pPr>
              <a:lnSpc>
                <a:spcPct val="135714"/>
              </a:lnSpc>
            </a:pPr>
            <a:r>
              <a:rPr lang="es" sz="1400">
                <a:solidFill>
                  <a:srgbClr val="4B83CD"/>
                </a:solidFill>
                <a:latin typeface="Courier New"/>
                <a:ea typeface="Courier New"/>
                <a:cs typeface="Courier New"/>
                <a:sym typeface="Courier New"/>
              </a:rPr>
              <a:t>export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class</a:t>
            </a:r>
            <a:r>
              <a:rPr lang="es" sz="1400">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FooterComponent</a:t>
            </a:r>
            <a:endParaRPr sz="1400" b="1">
              <a:solidFill>
                <a:srgbClr val="7A3E9D"/>
              </a:solidFill>
              <a:latin typeface="Courier New"/>
              <a:ea typeface="Courier New"/>
              <a:cs typeface="Courier New"/>
              <a:sym typeface="Courier New"/>
            </a:endParaRPr>
          </a:p>
        </p:txBody>
      </p:sp>
      <p:sp>
        <p:nvSpPr>
          <p:cNvPr id="740" name="Google Shape;740;p85"/>
          <p:cNvSpPr txBox="1"/>
          <p:nvPr/>
        </p:nvSpPr>
        <p:spPr>
          <a:xfrm>
            <a:off x="1834900" y="4252147"/>
            <a:ext cx="4460400" cy="17416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b="1">
                <a:solidFill>
                  <a:srgbClr val="AB6526"/>
                </a:solidFill>
                <a:latin typeface="Courier New"/>
                <a:ea typeface="Courier New"/>
                <a:cs typeface="Courier New"/>
                <a:sym typeface="Courier New"/>
              </a:rPr>
              <a:t>.</a:t>
            </a:r>
            <a:r>
              <a:rPr lang="es" sz="1400" b="1">
                <a:solidFill>
                  <a:srgbClr val="7A3E9D"/>
                </a:solidFill>
                <a:latin typeface="Courier New"/>
                <a:ea typeface="Courier New"/>
                <a:cs typeface="Courier New"/>
                <a:sym typeface="Courier New"/>
              </a:rPr>
              <a:t>footer</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endParaRPr sz="1400" b="1">
              <a:solidFill>
                <a:srgbClr val="777777"/>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a:t>
            </a:r>
            <a:r>
              <a:rPr lang="es" sz="1400" b="1">
                <a:solidFill>
                  <a:srgbClr val="AB6526"/>
                </a:solidFill>
                <a:latin typeface="Courier New"/>
                <a:ea typeface="Courier New"/>
                <a:cs typeface="Courier New"/>
                <a:sym typeface="Courier New"/>
              </a:rPr>
              <a:t>background-color</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AB6526"/>
                </a:solidFill>
                <a:latin typeface="Courier New"/>
                <a:ea typeface="Courier New"/>
                <a:cs typeface="Courier New"/>
                <a:sym typeface="Courier New"/>
              </a:rPr>
              <a:t>brown</a:t>
            </a:r>
            <a:r>
              <a:rPr lang="es" sz="1400" b="1">
                <a:solidFill>
                  <a:srgbClr val="777777"/>
                </a:solidFill>
                <a:latin typeface="Courier New"/>
                <a:ea typeface="Courier New"/>
                <a:cs typeface="Courier New"/>
                <a:sym typeface="Courier New"/>
              </a:rPr>
              <a:t>;</a:t>
            </a:r>
            <a:endParaRPr sz="1400" b="1">
              <a:solidFill>
                <a:srgbClr val="777777"/>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a:t>
            </a:r>
            <a:r>
              <a:rPr lang="es" sz="1400" b="1">
                <a:solidFill>
                  <a:srgbClr val="AB6526"/>
                </a:solidFill>
                <a:latin typeface="Courier New"/>
                <a:ea typeface="Courier New"/>
                <a:cs typeface="Courier New"/>
                <a:sym typeface="Courier New"/>
              </a:rPr>
              <a:t>color</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AB6526"/>
                </a:solidFill>
                <a:latin typeface="Courier New"/>
                <a:ea typeface="Courier New"/>
                <a:cs typeface="Courier New"/>
                <a:sym typeface="Courier New"/>
              </a:rPr>
              <a:t>papayawhip</a:t>
            </a:r>
            <a:r>
              <a:rPr lang="es" sz="1400" b="1">
                <a:solidFill>
                  <a:srgbClr val="777777"/>
                </a:solidFill>
                <a:latin typeface="Courier New"/>
                <a:ea typeface="Courier New"/>
                <a:cs typeface="Courier New"/>
                <a:sym typeface="Courier New"/>
              </a:rPr>
              <a:t>;</a:t>
            </a:r>
            <a:endParaRPr sz="1400" b="1">
              <a:solidFill>
                <a:srgbClr val="777777"/>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a:t>
            </a:r>
            <a:r>
              <a:rPr lang="es" sz="1400" b="1">
                <a:solidFill>
                  <a:srgbClr val="AB6526"/>
                </a:solidFill>
                <a:latin typeface="Courier New"/>
                <a:ea typeface="Courier New"/>
                <a:cs typeface="Courier New"/>
                <a:sym typeface="Courier New"/>
              </a:rPr>
              <a:t>margin-top</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AB6526"/>
                </a:solidFill>
                <a:latin typeface="Courier New"/>
                <a:ea typeface="Courier New"/>
                <a:cs typeface="Courier New"/>
                <a:sym typeface="Courier New"/>
              </a:rPr>
              <a:t>3</a:t>
            </a:r>
            <a:r>
              <a:rPr lang="es" sz="1400" b="1">
                <a:solidFill>
                  <a:srgbClr val="4B83CD"/>
                </a:solidFill>
                <a:latin typeface="Courier New"/>
                <a:ea typeface="Courier New"/>
                <a:cs typeface="Courier New"/>
                <a:sym typeface="Courier New"/>
              </a:rPr>
              <a:t>rem</a:t>
            </a:r>
            <a:r>
              <a:rPr lang="es" sz="1400" b="1">
                <a:solidFill>
                  <a:srgbClr val="777777"/>
                </a:solidFill>
                <a:latin typeface="Courier New"/>
                <a:ea typeface="Courier New"/>
                <a:cs typeface="Courier New"/>
                <a:sym typeface="Courier New"/>
              </a:rPr>
              <a:t>;</a:t>
            </a:r>
            <a:endParaRPr sz="1400" b="1">
              <a:solidFill>
                <a:srgbClr val="777777"/>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a:t>
            </a:r>
            <a:r>
              <a:rPr lang="es" sz="1400" b="1">
                <a:solidFill>
                  <a:srgbClr val="AB6526"/>
                </a:solidFill>
                <a:latin typeface="Courier New"/>
                <a:ea typeface="Courier New"/>
                <a:cs typeface="Courier New"/>
                <a:sym typeface="Courier New"/>
              </a:rPr>
              <a:t>padding-top</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AB6526"/>
                </a:solidFill>
                <a:latin typeface="Courier New"/>
                <a:ea typeface="Courier New"/>
                <a:cs typeface="Courier New"/>
                <a:sym typeface="Courier New"/>
              </a:rPr>
              <a:t>2</a:t>
            </a:r>
            <a:r>
              <a:rPr lang="es" sz="1400" b="1">
                <a:solidFill>
                  <a:srgbClr val="4B83CD"/>
                </a:solidFill>
                <a:latin typeface="Courier New"/>
                <a:ea typeface="Courier New"/>
                <a:cs typeface="Courier New"/>
                <a:sym typeface="Courier New"/>
              </a:rPr>
              <a:t>rem</a:t>
            </a:r>
            <a:r>
              <a:rPr lang="es" sz="1400" b="1">
                <a:solidFill>
                  <a:srgbClr val="777777"/>
                </a:solidFill>
                <a:latin typeface="Courier New"/>
                <a:ea typeface="Courier New"/>
                <a:cs typeface="Courier New"/>
                <a:sym typeface="Courier New"/>
              </a:rPr>
              <a:t>;}</a:t>
            </a:r>
            <a:endParaRPr sz="1400" b="1">
              <a:solidFill>
                <a:srgbClr val="91B3E0"/>
              </a:solidFill>
              <a:latin typeface="Courier New"/>
              <a:ea typeface="Courier New"/>
              <a:cs typeface="Courier New"/>
              <a:sym typeface="Courier New"/>
            </a:endParaRPr>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Shape 744"/>
        <p:cNvGrpSpPr/>
        <p:nvPr/>
      </p:nvGrpSpPr>
      <p:grpSpPr>
        <a:xfrm>
          <a:off x="0" y="0"/>
          <a:ext cx="0" cy="0"/>
          <a:chOff x="0" y="0"/>
          <a:chExt cx="0" cy="0"/>
        </a:xfrm>
      </p:grpSpPr>
      <p:sp>
        <p:nvSpPr>
          <p:cNvPr id="2" name="Título 1">
            <a:extLst>
              <a:ext uri="{FF2B5EF4-FFF2-40B4-BE49-F238E27FC236}">
                <a16:creationId xmlns:a16="http://schemas.microsoft.com/office/drawing/2014/main" id="{7197A839-1848-4C9A-AD5A-A5921FC28401}"/>
              </a:ext>
            </a:extLst>
          </p:cNvPr>
          <p:cNvSpPr>
            <a:spLocks noGrp="1"/>
          </p:cNvSpPr>
          <p:nvPr>
            <p:ph type="title"/>
          </p:nvPr>
        </p:nvSpPr>
        <p:spPr/>
        <p:txBody>
          <a:bodyPr/>
          <a:lstStyle/>
          <a:p>
            <a:r>
              <a:rPr lang="es-ES" dirty="0"/>
              <a:t>Componente menú</a:t>
            </a:r>
          </a:p>
        </p:txBody>
      </p:sp>
      <p:sp>
        <p:nvSpPr>
          <p:cNvPr id="746" name="Google Shape;746;p86"/>
          <p:cNvSpPr txBox="1"/>
          <p:nvPr/>
        </p:nvSpPr>
        <p:spPr>
          <a:xfrm>
            <a:off x="1103474" y="1598700"/>
            <a:ext cx="6230800" cy="40880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buClr>
                <a:schemeClr val="dk1"/>
              </a:buClr>
              <a:buSzPts val="1100"/>
            </a:pP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div</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class</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container</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buClr>
                <a:schemeClr val="dk1"/>
              </a:buClr>
              <a:buSzPts val="1100"/>
            </a:pPr>
            <a:r>
              <a:rPr lang="es" sz="1400" b="1" dirty="0">
                <a:solidFill>
                  <a:srgbClr val="333333"/>
                </a:solidFill>
                <a:latin typeface="Courier New"/>
                <a:ea typeface="Courier New"/>
                <a:cs typeface="Courier New"/>
                <a:sym typeface="Courier New"/>
              </a:rPr>
              <a:t> </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nav</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class</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row</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buClr>
                <a:schemeClr val="dk1"/>
              </a:buClr>
              <a:buSzPts val="1100"/>
            </a:pPr>
            <a:r>
              <a:rPr lang="es" sz="1400" b="1" dirty="0">
                <a:solidFill>
                  <a:srgbClr val="333333"/>
                </a:solidFill>
                <a:latin typeface="Courier New"/>
                <a:ea typeface="Courier New"/>
                <a:cs typeface="Courier New"/>
                <a:sym typeface="Courier New"/>
              </a:rPr>
              <a:t>   </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ul</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class</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col nav nav-pills</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buClr>
                <a:schemeClr val="dk1"/>
              </a:buClr>
              <a:buSzPts val="1100"/>
            </a:pPr>
            <a:r>
              <a:rPr lang="es" sz="1400" b="1" dirty="0">
                <a:solidFill>
                  <a:srgbClr val="333333"/>
                </a:solidFill>
                <a:latin typeface="Courier New"/>
                <a:ea typeface="Courier New"/>
                <a:cs typeface="Courier New"/>
                <a:sym typeface="Courier New"/>
              </a:rPr>
              <a:t>     </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li</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class</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nav-item nav-link</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buClr>
                <a:schemeClr val="dk1"/>
              </a:buClr>
              <a:buSzPts val="1100"/>
            </a:pPr>
            <a:r>
              <a:rPr lang="es" sz="1400" b="1" dirty="0">
                <a:solidFill>
                  <a:srgbClr val="333333"/>
                </a:solidFill>
                <a:latin typeface="Courier New"/>
                <a:ea typeface="Courier New"/>
                <a:cs typeface="Courier New"/>
                <a:sym typeface="Courier New"/>
              </a:rPr>
              <a:t>       </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a</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class</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nav-link active</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href</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&gt;</a:t>
            </a:r>
            <a:r>
              <a:rPr lang="es" sz="1400" b="1" dirty="0">
                <a:solidFill>
                  <a:srgbClr val="333333"/>
                </a:solidFill>
                <a:latin typeface="Courier New"/>
                <a:ea typeface="Courier New"/>
                <a:cs typeface="Courier New"/>
                <a:sym typeface="Courier New"/>
              </a:rPr>
              <a:t>Inicio</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a</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buClr>
                <a:schemeClr val="dk1"/>
              </a:buClr>
              <a:buSzPts val="1100"/>
            </a:pPr>
            <a:r>
              <a:rPr lang="es" sz="1400" b="1" dirty="0">
                <a:solidFill>
                  <a:srgbClr val="333333"/>
                </a:solidFill>
                <a:latin typeface="Courier New"/>
                <a:ea typeface="Courier New"/>
                <a:cs typeface="Courier New"/>
                <a:sym typeface="Courier New"/>
              </a:rPr>
              <a:t>     </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li</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buClr>
                <a:schemeClr val="dk1"/>
              </a:buClr>
              <a:buSzPts val="1100"/>
            </a:pPr>
            <a:r>
              <a:rPr lang="es" sz="1400" b="1" dirty="0">
                <a:solidFill>
                  <a:srgbClr val="333333"/>
                </a:solidFill>
                <a:latin typeface="Courier New"/>
                <a:ea typeface="Courier New"/>
                <a:cs typeface="Courier New"/>
                <a:sym typeface="Courier New"/>
              </a:rPr>
              <a:t>     </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li</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class</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nav-item nav-link</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buClr>
                <a:schemeClr val="dk1"/>
              </a:buClr>
              <a:buSzPts val="1100"/>
            </a:pPr>
            <a:r>
              <a:rPr lang="es" sz="1400" b="1" dirty="0">
                <a:solidFill>
                  <a:srgbClr val="333333"/>
                </a:solidFill>
                <a:latin typeface="Courier New"/>
                <a:ea typeface="Courier New"/>
                <a:cs typeface="Courier New"/>
                <a:sym typeface="Courier New"/>
              </a:rPr>
              <a:t>       </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a</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class</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nav-link</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href</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&gt;</a:t>
            </a:r>
            <a:r>
              <a:rPr lang="es" sz="1400" b="1" dirty="0">
                <a:solidFill>
                  <a:srgbClr val="333333"/>
                </a:solidFill>
                <a:latin typeface="Courier New"/>
                <a:ea typeface="Courier New"/>
                <a:cs typeface="Courier New"/>
                <a:sym typeface="Courier New"/>
              </a:rPr>
              <a:t>Acerca de</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a</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buClr>
                <a:schemeClr val="dk1"/>
              </a:buClr>
              <a:buSzPts val="1100"/>
            </a:pPr>
            <a:r>
              <a:rPr lang="es" sz="1400" b="1" dirty="0">
                <a:solidFill>
                  <a:srgbClr val="333333"/>
                </a:solidFill>
                <a:latin typeface="Courier New"/>
                <a:ea typeface="Courier New"/>
                <a:cs typeface="Courier New"/>
                <a:sym typeface="Courier New"/>
              </a:rPr>
              <a:t>     </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li</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buClr>
                <a:schemeClr val="dk1"/>
              </a:buClr>
              <a:buSzPts val="1100"/>
            </a:pPr>
            <a:r>
              <a:rPr lang="es" sz="1400" b="1" dirty="0">
                <a:solidFill>
                  <a:srgbClr val="333333"/>
                </a:solidFill>
                <a:latin typeface="Courier New"/>
                <a:ea typeface="Courier New"/>
                <a:cs typeface="Courier New"/>
                <a:sym typeface="Courier New"/>
              </a:rPr>
              <a:t>   </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ul</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buClr>
                <a:schemeClr val="dk1"/>
              </a:buClr>
              <a:buSzPts val="1100"/>
            </a:pPr>
            <a:r>
              <a:rPr lang="es" sz="1400" b="1" dirty="0">
                <a:solidFill>
                  <a:srgbClr val="333333"/>
                </a:solidFill>
                <a:latin typeface="Courier New"/>
                <a:ea typeface="Courier New"/>
                <a:cs typeface="Courier New"/>
                <a:sym typeface="Courier New"/>
              </a:rPr>
              <a:t> </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nav</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pP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div</a:t>
            </a:r>
            <a:r>
              <a:rPr lang="es" sz="1400" b="1" dirty="0">
                <a:solidFill>
                  <a:srgbClr val="91B3E0"/>
                </a:solidFill>
                <a:latin typeface="Courier New"/>
                <a:ea typeface="Courier New"/>
                <a:cs typeface="Courier New"/>
                <a:sym typeface="Courier New"/>
              </a:rPr>
              <a:t>&gt;</a:t>
            </a:r>
            <a:endParaRPr sz="1400" b="1" dirty="0">
              <a:solidFill>
                <a:srgbClr val="4B83CD"/>
              </a:solidFill>
              <a:latin typeface="Courier New"/>
              <a:ea typeface="Courier New"/>
              <a:cs typeface="Courier New"/>
              <a:sym typeface="Courier New"/>
            </a:endParaRPr>
          </a:p>
        </p:txBody>
      </p:sp>
      <p:sp>
        <p:nvSpPr>
          <p:cNvPr id="747" name="Google Shape;747;p86"/>
          <p:cNvSpPr txBox="1"/>
          <p:nvPr/>
        </p:nvSpPr>
        <p:spPr>
          <a:xfrm>
            <a:off x="8231774" y="2284533"/>
            <a:ext cx="2912000" cy="2869974"/>
          </a:xfrm>
          <a:prstGeom prst="rect">
            <a:avLst/>
          </a:prstGeom>
          <a:noFill/>
          <a:ln>
            <a:noFill/>
          </a:ln>
        </p:spPr>
        <p:txBody>
          <a:bodyPr spcFirstLastPara="1" wrap="square" lIns="121900" tIns="121900" rIns="121900" bIns="121900" anchor="t" anchorCtr="0">
            <a:noAutofit/>
          </a:bodyPr>
          <a:lstStyle/>
          <a:p>
            <a:r>
              <a:rPr lang="es" sz="2400" dirty="0"/>
              <a:t>Opciones del Menú</a:t>
            </a:r>
            <a:endParaRPr sz="2400" dirty="0"/>
          </a:p>
          <a:p>
            <a:endParaRPr sz="2400" dirty="0"/>
          </a:p>
          <a:p>
            <a:pPr marL="609585" indent="-423323">
              <a:buSzPts val="1400"/>
              <a:buChar char="●"/>
            </a:pPr>
            <a:r>
              <a:rPr lang="es" sz="2400" dirty="0"/>
              <a:t>Inicio (Home)</a:t>
            </a:r>
            <a:endParaRPr sz="2400" dirty="0"/>
          </a:p>
          <a:p>
            <a:pPr marL="609585" indent="-423323">
              <a:buSzPts val="1400"/>
              <a:buChar char="●"/>
            </a:pPr>
            <a:r>
              <a:rPr lang="es" sz="2400" dirty="0"/>
              <a:t>Tareas</a:t>
            </a:r>
            <a:endParaRPr sz="2400" dirty="0"/>
          </a:p>
          <a:p>
            <a:pPr marL="609585" indent="-423323">
              <a:buSzPts val="1400"/>
              <a:buChar char="●"/>
            </a:pPr>
            <a:r>
              <a:rPr lang="es" sz="2400" dirty="0"/>
              <a:t>Contactos</a:t>
            </a:r>
            <a:endParaRPr sz="2400" dirty="0"/>
          </a:p>
          <a:p>
            <a:pPr marL="609585" indent="-423323">
              <a:buSzPts val="1400"/>
              <a:buChar char="●"/>
            </a:pPr>
            <a:r>
              <a:rPr lang="es" sz="2400" dirty="0"/>
              <a:t>Libros</a:t>
            </a:r>
            <a:endParaRPr sz="2400" dirty="0"/>
          </a:p>
          <a:p>
            <a:pPr marL="609585" indent="-423323">
              <a:buSzPts val="1400"/>
              <a:buChar char="●"/>
            </a:pPr>
            <a:r>
              <a:rPr lang="es" sz="2400" dirty="0"/>
              <a:t>Acerca de</a:t>
            </a:r>
            <a:endParaRPr sz="2400" dirty="0"/>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51"/>
        <p:cNvGrpSpPr/>
        <p:nvPr/>
      </p:nvGrpSpPr>
      <p:grpSpPr>
        <a:xfrm>
          <a:off x="0" y="0"/>
          <a:ext cx="0" cy="0"/>
          <a:chOff x="0" y="0"/>
          <a:chExt cx="0" cy="0"/>
        </a:xfrm>
      </p:grpSpPr>
      <p:sp useBgFill="1">
        <p:nvSpPr>
          <p:cNvPr id="118" name="Rectangle 11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2" name="Google Shape;752;p87"/>
          <p:cNvSpPr txBox="1">
            <a:spLocks noGrp="1"/>
          </p:cNvSpPr>
          <p:nvPr>
            <p:ph type="title"/>
          </p:nvPr>
        </p:nvSpPr>
        <p:spPr>
          <a:xfrm>
            <a:off x="808638" y="386930"/>
            <a:ext cx="9236700" cy="1188950"/>
          </a:xfrm>
          <a:prstGeom prst="rect">
            <a:avLst/>
          </a:prstGeom>
        </p:spPr>
        <p:txBody>
          <a:bodyPr spcFirstLastPara="1" vert="horz" lIns="91440" tIns="45720" rIns="91440" bIns="45720" rtlCol="0" anchor="b" anchorCtr="0">
            <a:normAutofit/>
          </a:bodyPr>
          <a:lstStyle/>
          <a:p>
            <a:pPr>
              <a:lnSpc>
                <a:spcPct val="90000"/>
              </a:lnSpc>
              <a:spcBef>
                <a:spcPct val="0"/>
              </a:spcBef>
            </a:pPr>
            <a:r>
              <a:rPr lang="en-US" sz="5400" kern="1200">
                <a:solidFill>
                  <a:schemeClr val="tx1"/>
                </a:solidFill>
                <a:latin typeface="+mj-lt"/>
                <a:ea typeface="+mj-ea"/>
                <a:cs typeface="+mj-cs"/>
              </a:rPr>
              <a:t>Módulos funcionales</a:t>
            </a:r>
          </a:p>
        </p:txBody>
      </p:sp>
      <p:grpSp>
        <p:nvGrpSpPr>
          <p:cNvPr id="120" name="Group 11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21" name="Rectangle 12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4" name="Rectangle 12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3" name="Google Shape;753;p87"/>
          <p:cNvSpPr txBox="1">
            <a:spLocks noGrp="1"/>
          </p:cNvSpPr>
          <p:nvPr>
            <p:ph type="body" idx="4294967295"/>
          </p:nvPr>
        </p:nvSpPr>
        <p:spPr>
          <a:xfrm>
            <a:off x="793660" y="2599509"/>
            <a:ext cx="10143668" cy="3435531"/>
          </a:xfrm>
          <a:prstGeom prst="rect">
            <a:avLst/>
          </a:prstGeom>
        </p:spPr>
        <p:txBody>
          <a:bodyPr spcFirstLastPara="1" vert="horz" lIns="91440" tIns="45720" rIns="91440" bIns="45720" rtlCol="0" anchor="ctr" anchorCtr="0">
            <a:normAutofit/>
          </a:bodyPr>
          <a:lstStyle/>
          <a:p>
            <a:r>
              <a:rPr lang="en-US" sz="2200"/>
              <a:t>Es frecuente que se definan al menos para cada uno de los ítems del menú principal</a:t>
            </a:r>
          </a:p>
          <a:p>
            <a:pPr marL="0"/>
            <a:endParaRPr lang="en-US" sz="2200"/>
          </a:p>
          <a:p>
            <a:r>
              <a:rPr lang="en-US" sz="2200"/>
              <a:t>Son imprescindibles para permitir la carga diferida (lazy loading) de cada uno de esos ítems, de modo que sólo se carga el código si se invoca al menos una vez</a:t>
            </a:r>
          </a:p>
          <a:p>
            <a:pPr marL="0"/>
            <a:endParaRPr lang="en-US" sz="2200"/>
          </a:p>
          <a:p>
            <a:r>
              <a:rPr lang="en-US" sz="2200"/>
              <a:t>El componente principal del módulo, a menudo de igual nombre, suele crearse de tipo “flat”, sin carpeta propia </a:t>
            </a: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758" name="Google Shape;758;p88"/>
          <p:cNvSpPr txBox="1">
            <a:spLocks noGrp="1"/>
          </p:cNvSpPr>
          <p:nvPr>
            <p:ph type="title"/>
          </p:nvPr>
        </p:nvSpPr>
        <p:spPr>
          <a:xfrm>
            <a:off x="927312" y="447675"/>
            <a:ext cx="10448800" cy="724000"/>
          </a:xfrm>
          <a:prstGeom prst="rect">
            <a:avLst/>
          </a:prstGeom>
        </p:spPr>
        <p:txBody>
          <a:bodyPr spcFirstLastPara="1" vert="horz" wrap="square" lIns="68567" tIns="68567" rIns="68567" bIns="68567" rtlCol="0" anchor="t" anchorCtr="0">
            <a:noAutofit/>
          </a:bodyPr>
          <a:lstStyle/>
          <a:p>
            <a:r>
              <a:rPr lang="es"/>
              <a:t>Componentes en los módulos funcionales</a:t>
            </a:r>
            <a:endParaRPr/>
          </a:p>
        </p:txBody>
      </p:sp>
      <p:sp>
        <p:nvSpPr>
          <p:cNvPr id="759" name="Google Shape;759;p88"/>
          <p:cNvSpPr txBox="1"/>
          <p:nvPr/>
        </p:nvSpPr>
        <p:spPr>
          <a:xfrm>
            <a:off x="1910554" y="5119233"/>
            <a:ext cx="3683200" cy="984400"/>
          </a:xfrm>
          <a:prstGeom prst="rect">
            <a:avLst/>
          </a:prstGeom>
          <a:solidFill>
            <a:srgbClr val="000000"/>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s" sz="2400" b="1">
                <a:solidFill>
                  <a:schemeClr val="lt1"/>
                </a:solidFill>
              </a:rPr>
              <a:t>ng g m home</a:t>
            </a:r>
            <a:endParaRPr sz="2400" b="1">
              <a:solidFill>
                <a:schemeClr val="lt1"/>
              </a:solidFill>
            </a:endParaRPr>
          </a:p>
          <a:p>
            <a:r>
              <a:rPr lang="es" sz="2400" b="1">
                <a:solidFill>
                  <a:schemeClr val="lt1"/>
                </a:solidFill>
              </a:rPr>
              <a:t>ng g c home -s -t</a:t>
            </a:r>
            <a:endParaRPr sz="2400" b="1">
              <a:solidFill>
                <a:schemeClr val="lt1"/>
              </a:solidFill>
            </a:endParaRPr>
          </a:p>
        </p:txBody>
      </p:sp>
      <p:sp>
        <p:nvSpPr>
          <p:cNvPr id="760" name="Google Shape;760;p88"/>
          <p:cNvSpPr txBox="1"/>
          <p:nvPr/>
        </p:nvSpPr>
        <p:spPr>
          <a:xfrm>
            <a:off x="1361320" y="1738333"/>
            <a:ext cx="2183200" cy="637200"/>
          </a:xfrm>
          <a:prstGeom prst="rect">
            <a:avLst/>
          </a:prstGeom>
          <a:solidFill>
            <a:srgbClr val="000000"/>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s" sz="2400" b="1">
                <a:solidFill>
                  <a:schemeClr val="lt1"/>
                </a:solidFill>
              </a:rPr>
              <a:t>ng g c --help</a:t>
            </a:r>
            <a:endParaRPr sz="2400" b="1">
              <a:solidFill>
                <a:schemeClr val="lt1"/>
              </a:solidFill>
            </a:endParaRPr>
          </a:p>
        </p:txBody>
      </p:sp>
      <p:sp>
        <p:nvSpPr>
          <p:cNvPr id="761" name="Google Shape;761;p88"/>
          <p:cNvSpPr txBox="1"/>
          <p:nvPr/>
        </p:nvSpPr>
        <p:spPr>
          <a:xfrm>
            <a:off x="4835320" y="1171667"/>
            <a:ext cx="6540800" cy="3840400"/>
          </a:xfrm>
          <a:prstGeom prst="rect">
            <a:avLst/>
          </a:prstGeom>
          <a:noFill/>
          <a:ln>
            <a:noFill/>
          </a:ln>
        </p:spPr>
        <p:txBody>
          <a:bodyPr spcFirstLastPara="1" wrap="square" lIns="121900" tIns="121900" rIns="121900" bIns="121900" anchor="ctr" anchorCtr="0">
            <a:noAutofit/>
          </a:bodyPr>
          <a:lstStyle/>
          <a:p>
            <a:r>
              <a:rPr lang="es" sz="1467"/>
              <a:t>  --change-detection (-c)    Specifies the change detection strategy.</a:t>
            </a:r>
            <a:endParaRPr sz="1467"/>
          </a:p>
          <a:p>
            <a:r>
              <a:rPr lang="es" sz="1467"/>
              <a:t>  --dry-run (-d)    Run through without making any changes.</a:t>
            </a:r>
            <a:endParaRPr sz="1467"/>
          </a:p>
          <a:p>
            <a:r>
              <a:rPr lang="es" sz="1467"/>
              <a:t>  --export    Specifies if declaring module exports the component.</a:t>
            </a:r>
            <a:endParaRPr sz="1467"/>
          </a:p>
          <a:p>
            <a:r>
              <a:rPr lang="es" sz="1467" b="1"/>
              <a:t>  --flat     Flag to indicate if a dir is created.</a:t>
            </a:r>
            <a:endParaRPr sz="1467" b="1"/>
          </a:p>
          <a:p>
            <a:r>
              <a:rPr lang="es" sz="1467"/>
              <a:t>  --force (-f)    Forces overwriting of files.</a:t>
            </a:r>
            <a:endParaRPr sz="1467"/>
          </a:p>
          <a:p>
            <a:r>
              <a:rPr lang="es" sz="1467"/>
              <a:t> </a:t>
            </a:r>
            <a:r>
              <a:rPr lang="es" sz="1467" b="1"/>
              <a:t> --inline-style (-s)     Specifies if the style will be in the ts file.</a:t>
            </a:r>
            <a:endParaRPr sz="1467" b="1"/>
          </a:p>
          <a:p>
            <a:r>
              <a:rPr lang="es" sz="1467"/>
              <a:t>  </a:t>
            </a:r>
            <a:r>
              <a:rPr lang="es" sz="1467" b="1"/>
              <a:t>--inline-template (-t)    Specifies if the template will be in the ts file.</a:t>
            </a:r>
            <a:endParaRPr sz="1467" b="1"/>
          </a:p>
          <a:p>
            <a:r>
              <a:rPr lang="es" sz="1467"/>
              <a:t>  --module (-m)     Allows specification of the declaring module.</a:t>
            </a:r>
            <a:endParaRPr sz="1467"/>
          </a:p>
          <a:p>
            <a:r>
              <a:rPr lang="es" sz="1467"/>
              <a:t>  --prefix (-p)    The prefix to apply to generated selectors.</a:t>
            </a:r>
            <a:endParaRPr sz="1467"/>
          </a:p>
          <a:p>
            <a:r>
              <a:rPr lang="es" sz="1467"/>
              <a:t>  --project    The name of the project.</a:t>
            </a:r>
            <a:endParaRPr sz="1467"/>
          </a:p>
          <a:p>
            <a:r>
              <a:rPr lang="es" sz="1467"/>
              <a:t>  --selector    The selector to use for the component.</a:t>
            </a:r>
            <a:endParaRPr sz="1467"/>
          </a:p>
          <a:p>
            <a:r>
              <a:rPr lang="es" sz="1467"/>
              <a:t>  --skip-import    Flag to skip the module import.</a:t>
            </a:r>
            <a:endParaRPr sz="1467"/>
          </a:p>
          <a:p>
            <a:r>
              <a:rPr lang="es" sz="1467"/>
              <a:t>  --spec    Specifies if a spec file is generated.</a:t>
            </a:r>
            <a:endParaRPr sz="1467"/>
          </a:p>
          <a:p>
            <a:r>
              <a:rPr lang="es" sz="1467"/>
              <a:t>  --styleext    The file extension to be used for style files.</a:t>
            </a:r>
            <a:endParaRPr sz="1467"/>
          </a:p>
          <a:p>
            <a:r>
              <a:rPr lang="es" sz="1467"/>
              <a:t>  --view-encapsulation (-v)    Specifies the view encapsulation strategy.</a:t>
            </a:r>
            <a:endParaRPr sz="1467"/>
          </a:p>
        </p:txBody>
      </p:sp>
      <p:sp>
        <p:nvSpPr>
          <p:cNvPr id="762" name="Google Shape;762;p88"/>
          <p:cNvSpPr txBox="1"/>
          <p:nvPr/>
        </p:nvSpPr>
        <p:spPr>
          <a:xfrm>
            <a:off x="6145487" y="5119233"/>
            <a:ext cx="3683200" cy="984400"/>
          </a:xfrm>
          <a:prstGeom prst="rect">
            <a:avLst/>
          </a:prstGeom>
          <a:solidFill>
            <a:srgbClr val="000000"/>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s" sz="2400" b="1">
                <a:solidFill>
                  <a:schemeClr val="lt1"/>
                </a:solidFill>
              </a:rPr>
              <a:t>ng g m tareas --routing</a:t>
            </a:r>
            <a:endParaRPr sz="2400" b="1">
              <a:solidFill>
                <a:schemeClr val="lt1"/>
              </a:solidFill>
            </a:endParaRPr>
          </a:p>
          <a:p>
            <a:r>
              <a:rPr lang="es" sz="2400" b="1">
                <a:solidFill>
                  <a:schemeClr val="lt1"/>
                </a:solidFill>
              </a:rPr>
              <a:t>ng g c tareas -s -t</a:t>
            </a:r>
            <a:endParaRPr sz="2400" b="1">
              <a:solidFill>
                <a:schemeClr val="lt1"/>
              </a:solidFill>
            </a:endParaRPr>
          </a:p>
        </p:txBody>
      </p:sp>
      <p:sp>
        <p:nvSpPr>
          <p:cNvPr id="763" name="Google Shape;763;p88"/>
          <p:cNvSpPr txBox="1"/>
          <p:nvPr/>
        </p:nvSpPr>
        <p:spPr>
          <a:xfrm>
            <a:off x="1227354" y="3650767"/>
            <a:ext cx="3094000" cy="1084800"/>
          </a:xfrm>
          <a:prstGeom prst="rect">
            <a:avLst/>
          </a:prstGeom>
          <a:solidFill>
            <a:srgbClr val="E69138"/>
          </a:solidFill>
          <a:ln>
            <a:noFill/>
          </a:ln>
        </p:spPr>
        <p:txBody>
          <a:bodyPr spcFirstLastPara="1" wrap="square" lIns="121900" tIns="121900" rIns="121900" bIns="121900" anchor="t" anchorCtr="0">
            <a:noAutofit/>
          </a:bodyPr>
          <a:lstStyle/>
          <a:p>
            <a:r>
              <a:rPr lang="es" sz="2000" dirty="0"/>
              <a:t>Si solo se indica el nombre de un módulo, crea en él un componente tipo flat</a:t>
            </a:r>
            <a:endParaRPr sz="2000" dirty="0"/>
          </a:p>
        </p:txBody>
      </p:sp>
      <p:cxnSp>
        <p:nvCxnSpPr>
          <p:cNvPr id="764" name="Google Shape;764;p88"/>
          <p:cNvCxnSpPr>
            <a:stCxn id="763" idx="1"/>
            <a:endCxn id="759" idx="1"/>
          </p:cNvCxnSpPr>
          <p:nvPr/>
        </p:nvCxnSpPr>
        <p:spPr>
          <a:xfrm>
            <a:off x="1227354" y="4193167"/>
            <a:ext cx="683200" cy="1418400"/>
          </a:xfrm>
          <a:prstGeom prst="bentConnector3">
            <a:avLst>
              <a:gd name="adj1" fmla="val -46472"/>
            </a:avLst>
          </a:prstGeom>
          <a:noFill/>
          <a:ln w="9525" cap="flat" cmpd="sng">
            <a:solidFill>
              <a:schemeClr val="dk2"/>
            </a:solidFill>
            <a:prstDash val="solid"/>
            <a:round/>
            <a:headEnd type="none" w="med" len="med"/>
            <a:tailEnd type="stealth" w="med" len="med"/>
          </a:ln>
        </p:spPr>
      </p:cxnSp>
      <p:cxnSp>
        <p:nvCxnSpPr>
          <p:cNvPr id="765" name="Google Shape;765;p88"/>
          <p:cNvCxnSpPr>
            <a:stCxn id="760" idx="3"/>
          </p:cNvCxnSpPr>
          <p:nvPr/>
        </p:nvCxnSpPr>
        <p:spPr>
          <a:xfrm rot="10800000" flipH="1">
            <a:off x="3544520" y="2043333"/>
            <a:ext cx="1205600" cy="136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sp>
        <p:nvSpPr>
          <p:cNvPr id="770" name="Google Shape;770;p89"/>
          <p:cNvSpPr txBox="1">
            <a:spLocks noGrp="1"/>
          </p:cNvSpPr>
          <p:nvPr>
            <p:ph type="title"/>
          </p:nvPr>
        </p:nvSpPr>
        <p:spPr>
          <a:xfrm>
            <a:off x="871600" y="549275"/>
            <a:ext cx="10448800" cy="724000"/>
          </a:xfrm>
          <a:prstGeom prst="rect">
            <a:avLst/>
          </a:prstGeom>
        </p:spPr>
        <p:txBody>
          <a:bodyPr spcFirstLastPara="1" vert="horz" wrap="square" lIns="68567" tIns="68567" rIns="68567" bIns="68567" rtlCol="0" anchor="t" anchorCtr="0">
            <a:noAutofit/>
          </a:bodyPr>
          <a:lstStyle/>
          <a:p>
            <a:r>
              <a:rPr lang="es" dirty="0"/>
              <a:t>Modulos en la estructura de la aplicación</a:t>
            </a:r>
            <a:endParaRPr dirty="0"/>
          </a:p>
        </p:txBody>
      </p:sp>
      <p:sp>
        <p:nvSpPr>
          <p:cNvPr id="771" name="Google Shape;771;p89"/>
          <p:cNvSpPr txBox="1">
            <a:spLocks noGrp="1"/>
          </p:cNvSpPr>
          <p:nvPr>
            <p:ph type="body" idx="4294967295"/>
          </p:nvPr>
        </p:nvSpPr>
        <p:spPr>
          <a:xfrm>
            <a:off x="6342208" y="1432000"/>
            <a:ext cx="3294800" cy="900400"/>
          </a:xfrm>
          <a:prstGeom prst="rect">
            <a:avLst/>
          </a:prstGeom>
        </p:spPr>
        <p:txBody>
          <a:bodyPr spcFirstLastPara="1" vert="horz" wrap="square" lIns="68567" tIns="68567" rIns="68567" bIns="68567" rtlCol="0" anchor="t" anchorCtr="0">
            <a:noAutofit/>
          </a:bodyPr>
          <a:lstStyle/>
          <a:p>
            <a:pPr marL="0" indent="0">
              <a:buNone/>
            </a:pPr>
            <a:r>
              <a:rPr lang="es" sz="2400" dirty="0"/>
              <a:t>Opciones del menú que cargarán inicialmente</a:t>
            </a:r>
            <a:endParaRPr sz="2400" dirty="0"/>
          </a:p>
        </p:txBody>
      </p:sp>
      <p:sp>
        <p:nvSpPr>
          <p:cNvPr id="772" name="Google Shape;772;p89"/>
          <p:cNvSpPr txBox="1"/>
          <p:nvPr/>
        </p:nvSpPr>
        <p:spPr>
          <a:xfrm>
            <a:off x="1292275" y="1646037"/>
            <a:ext cx="3683200" cy="1256334"/>
          </a:xfrm>
          <a:prstGeom prst="rect">
            <a:avLst/>
          </a:prstGeom>
          <a:solidFill>
            <a:srgbClr val="000000"/>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s" sz="2400" b="1" dirty="0">
                <a:solidFill>
                  <a:schemeClr val="lt1"/>
                </a:solidFill>
              </a:rPr>
              <a:t>ng g m home</a:t>
            </a:r>
            <a:endParaRPr sz="2400" b="1" dirty="0">
              <a:solidFill>
                <a:schemeClr val="lt1"/>
              </a:solidFill>
            </a:endParaRPr>
          </a:p>
          <a:p>
            <a:r>
              <a:rPr lang="es" sz="2400" b="1" dirty="0">
                <a:solidFill>
                  <a:schemeClr val="lt1"/>
                </a:solidFill>
              </a:rPr>
              <a:t>ng g c home -s -t</a:t>
            </a:r>
            <a:endParaRPr sz="2400" b="1" dirty="0">
              <a:solidFill>
                <a:schemeClr val="lt1"/>
              </a:solidFill>
            </a:endParaRPr>
          </a:p>
        </p:txBody>
      </p:sp>
      <p:sp>
        <p:nvSpPr>
          <p:cNvPr id="773" name="Google Shape;773;p89"/>
          <p:cNvSpPr txBox="1"/>
          <p:nvPr/>
        </p:nvSpPr>
        <p:spPr>
          <a:xfrm>
            <a:off x="1292275" y="3830100"/>
            <a:ext cx="3683200" cy="2000766"/>
          </a:xfrm>
          <a:prstGeom prst="rect">
            <a:avLst/>
          </a:prstGeom>
          <a:solidFill>
            <a:srgbClr val="000000"/>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s" sz="2400" b="1" dirty="0">
                <a:solidFill>
                  <a:schemeClr val="lt1"/>
                </a:solidFill>
              </a:rPr>
              <a:t>ng g m tareas --routing</a:t>
            </a:r>
            <a:endParaRPr sz="2400" b="1" dirty="0">
              <a:solidFill>
                <a:schemeClr val="lt1"/>
              </a:solidFill>
            </a:endParaRPr>
          </a:p>
          <a:p>
            <a:r>
              <a:rPr lang="es" sz="2400" b="1" dirty="0">
                <a:solidFill>
                  <a:schemeClr val="lt1"/>
                </a:solidFill>
              </a:rPr>
              <a:t>ng g c tareas -s -t</a:t>
            </a:r>
            <a:endParaRPr sz="2400" b="1" dirty="0">
              <a:solidFill>
                <a:schemeClr val="lt1"/>
              </a:solidFill>
            </a:endParaRPr>
          </a:p>
          <a:p>
            <a:pPr>
              <a:buClr>
                <a:schemeClr val="dk1"/>
              </a:buClr>
              <a:buSzPts val="1100"/>
            </a:pPr>
            <a:r>
              <a:rPr lang="es" sz="2400" b="1" dirty="0">
                <a:solidFill>
                  <a:schemeClr val="lt1"/>
                </a:solidFill>
              </a:rPr>
              <a:t>ng g m about --routing</a:t>
            </a:r>
            <a:endParaRPr sz="2400" b="1" dirty="0">
              <a:solidFill>
                <a:schemeClr val="lt1"/>
              </a:solidFill>
            </a:endParaRPr>
          </a:p>
          <a:p>
            <a:r>
              <a:rPr lang="es" sz="2400" b="1" dirty="0">
                <a:solidFill>
                  <a:schemeClr val="lt1"/>
                </a:solidFill>
              </a:rPr>
              <a:t>ng g c about -s -t</a:t>
            </a:r>
            <a:endParaRPr sz="2400" b="1" dirty="0">
              <a:solidFill>
                <a:schemeClr val="lt1"/>
              </a:solidFill>
            </a:endParaRPr>
          </a:p>
        </p:txBody>
      </p:sp>
      <p:sp>
        <p:nvSpPr>
          <p:cNvPr id="774" name="Google Shape;774;p89"/>
          <p:cNvSpPr txBox="1"/>
          <p:nvPr/>
        </p:nvSpPr>
        <p:spPr>
          <a:xfrm>
            <a:off x="7239374" y="2504500"/>
            <a:ext cx="3790800" cy="1268067"/>
          </a:xfrm>
          <a:prstGeom prst="rect">
            <a:avLst/>
          </a:prstGeom>
          <a:noFill/>
          <a:ln>
            <a:noFill/>
          </a:ln>
        </p:spPr>
        <p:txBody>
          <a:bodyPr spcFirstLastPara="1" wrap="square" lIns="121900" tIns="121900" rIns="121900" bIns="121900" anchor="t" anchorCtr="0">
            <a:noAutofit/>
          </a:bodyPr>
          <a:lstStyle/>
          <a:p>
            <a:r>
              <a:rPr lang="es" sz="2400" dirty="0"/>
              <a:t>Los módulos deben registrarse en el módulo principal</a:t>
            </a:r>
            <a:endParaRPr sz="2400" dirty="0"/>
          </a:p>
        </p:txBody>
      </p:sp>
      <p:sp>
        <p:nvSpPr>
          <p:cNvPr id="775" name="Google Shape;775;p89"/>
          <p:cNvSpPr txBox="1">
            <a:spLocks noGrp="1"/>
          </p:cNvSpPr>
          <p:nvPr>
            <p:ph type="body" idx="4294967295"/>
          </p:nvPr>
        </p:nvSpPr>
        <p:spPr>
          <a:xfrm>
            <a:off x="6525275" y="3845300"/>
            <a:ext cx="3790800" cy="900400"/>
          </a:xfrm>
          <a:prstGeom prst="rect">
            <a:avLst/>
          </a:prstGeom>
        </p:spPr>
        <p:txBody>
          <a:bodyPr spcFirstLastPara="1" vert="horz" wrap="square" lIns="68567" tIns="68567" rIns="68567" bIns="68567" rtlCol="0" anchor="t" anchorCtr="0">
            <a:noAutofit/>
          </a:bodyPr>
          <a:lstStyle/>
          <a:p>
            <a:pPr marL="0" indent="0">
              <a:buNone/>
            </a:pPr>
            <a:r>
              <a:rPr lang="es-ES" sz="2400" dirty="0"/>
              <a:t>Opciones del menú que cargarán de forma diferida</a:t>
            </a:r>
          </a:p>
        </p:txBody>
      </p:sp>
      <p:sp>
        <p:nvSpPr>
          <p:cNvPr id="776" name="Google Shape;776;p89"/>
          <p:cNvSpPr txBox="1"/>
          <p:nvPr/>
        </p:nvSpPr>
        <p:spPr>
          <a:xfrm>
            <a:off x="7476008" y="4917799"/>
            <a:ext cx="3790800" cy="1390925"/>
          </a:xfrm>
          <a:prstGeom prst="rect">
            <a:avLst/>
          </a:prstGeom>
          <a:noFill/>
          <a:ln>
            <a:noFill/>
          </a:ln>
        </p:spPr>
        <p:txBody>
          <a:bodyPr spcFirstLastPara="1" wrap="square" lIns="121900" tIns="121900" rIns="121900" bIns="121900" anchor="t" anchorCtr="0">
            <a:noAutofit/>
          </a:bodyPr>
          <a:lstStyle/>
          <a:p>
            <a:r>
              <a:rPr lang="es" sz="2400" dirty="0"/>
              <a:t>Los módulos NO deben registrarse en el módulo principal</a:t>
            </a:r>
            <a:endParaRPr sz="2400" dirty="0"/>
          </a:p>
        </p:txBody>
      </p:sp>
      <p:cxnSp>
        <p:nvCxnSpPr>
          <p:cNvPr id="777" name="Google Shape;777;p89"/>
          <p:cNvCxnSpPr>
            <a:cxnSpLocks/>
            <a:stCxn id="771" idx="1"/>
            <a:endCxn id="774" idx="1"/>
          </p:cNvCxnSpPr>
          <p:nvPr/>
        </p:nvCxnSpPr>
        <p:spPr>
          <a:xfrm rot="10800000" flipH="1" flipV="1">
            <a:off x="6342208" y="1882200"/>
            <a:ext cx="897166" cy="1256334"/>
          </a:xfrm>
          <a:prstGeom prst="bentConnector3">
            <a:avLst>
              <a:gd name="adj1" fmla="val -25480"/>
            </a:avLst>
          </a:prstGeom>
          <a:noFill/>
          <a:ln w="9525" cap="flat" cmpd="sng">
            <a:solidFill>
              <a:schemeClr val="dk2"/>
            </a:solidFill>
            <a:prstDash val="solid"/>
            <a:round/>
            <a:headEnd type="none" w="med" len="med"/>
            <a:tailEnd type="stealth" w="med" len="med"/>
          </a:ln>
        </p:spPr>
      </p:cxnSp>
      <p:cxnSp>
        <p:nvCxnSpPr>
          <p:cNvPr id="778" name="Google Shape;778;p89"/>
          <p:cNvCxnSpPr>
            <a:cxnSpLocks/>
            <a:stCxn id="775" idx="1"/>
            <a:endCxn id="776" idx="1"/>
          </p:cNvCxnSpPr>
          <p:nvPr/>
        </p:nvCxnSpPr>
        <p:spPr>
          <a:xfrm rot="10800000" flipH="1" flipV="1">
            <a:off x="6525274" y="4295500"/>
            <a:ext cx="950733" cy="1317762"/>
          </a:xfrm>
          <a:prstGeom prst="bentConnector3">
            <a:avLst>
              <a:gd name="adj1" fmla="val -24045"/>
            </a:avLst>
          </a:prstGeom>
          <a:noFill/>
          <a:ln w="9525" cap="flat" cmpd="sng">
            <a:solidFill>
              <a:schemeClr val="dk2"/>
            </a:solidFill>
            <a:prstDash val="solid"/>
            <a:round/>
            <a:headEnd type="none" w="med" len="med"/>
            <a:tailEnd type="stealth" w="med" len="med"/>
          </a:ln>
        </p:spPr>
      </p:cxn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kern="1200" dirty="0">
                <a:solidFill>
                  <a:srgbClr val="FFFFFF"/>
                </a:solidFill>
                <a:latin typeface="+mj-lt"/>
                <a:ea typeface="+mj-ea"/>
                <a:cs typeface="+mj-cs"/>
              </a:rPr>
              <a:t>Práctica</a:t>
            </a: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2"/>
            <a:ext cx="7037591" cy="5475129"/>
          </a:xfrm>
        </p:spPr>
        <p:txBody>
          <a:bodyPr vert="horz" lIns="91440" tIns="45720" rIns="91440" bIns="45720" rtlCol="0" anchor="ctr">
            <a:normAutofit/>
          </a:bodyPr>
          <a:lstStyle/>
          <a:p>
            <a:pPr indent="-228600">
              <a:buFont typeface="Arial" panose="020B0604020202020204" pitchFamily="34" charset="0"/>
              <a:buChar char="•"/>
            </a:pPr>
            <a:r>
              <a:rPr lang="en-US" sz="2400" dirty="0" err="1"/>
              <a:t>Creación</a:t>
            </a:r>
            <a:r>
              <a:rPr lang="en-US" sz="2400" dirty="0"/>
              <a:t> de los </a:t>
            </a:r>
            <a:r>
              <a:rPr lang="en-US" sz="2400" dirty="0" err="1"/>
              <a:t>módulos</a:t>
            </a:r>
            <a:r>
              <a:rPr lang="en-US" sz="2400" dirty="0"/>
              <a:t> </a:t>
            </a:r>
            <a:r>
              <a:rPr lang="en-US" sz="2400" dirty="0" err="1"/>
              <a:t>funcionales</a:t>
            </a:r>
            <a:endParaRPr lang="en-US" sz="2400" dirty="0"/>
          </a:p>
          <a:p>
            <a:pPr lvl="1" indent="-228600">
              <a:buFont typeface="Arial" panose="020B0604020202020204" pitchFamily="34" charset="0"/>
              <a:buChar char="•"/>
            </a:pPr>
            <a:r>
              <a:rPr lang="en-US" sz="2200" dirty="0"/>
              <a:t>Home (</a:t>
            </a:r>
            <a:r>
              <a:rPr lang="en-US" sz="2200" dirty="0" err="1"/>
              <a:t>importado</a:t>
            </a:r>
            <a:r>
              <a:rPr lang="en-US" sz="2200" dirty="0"/>
              <a:t> </a:t>
            </a:r>
            <a:r>
              <a:rPr lang="en-US" sz="2200" dirty="0" err="1"/>
              <a:t>desde</a:t>
            </a:r>
            <a:r>
              <a:rPr lang="en-US" sz="2200" dirty="0"/>
              <a:t> app)</a:t>
            </a:r>
          </a:p>
          <a:p>
            <a:pPr lvl="1" indent="-228600">
              <a:buFont typeface="Arial" panose="020B0604020202020204" pitchFamily="34" charset="0"/>
              <a:buChar char="•"/>
            </a:pPr>
            <a:r>
              <a:rPr lang="en-US" sz="2200" dirty="0" err="1"/>
              <a:t>Tareas</a:t>
            </a:r>
            <a:r>
              <a:rPr lang="en-US" sz="2200" dirty="0"/>
              <a:t> (con </a:t>
            </a:r>
            <a:r>
              <a:rPr lang="en-US" sz="2200" dirty="0" err="1"/>
              <a:t>enrutamiento</a:t>
            </a:r>
            <a:r>
              <a:rPr lang="en-US" sz="2200" dirty="0"/>
              <a:t>)</a:t>
            </a:r>
          </a:p>
          <a:p>
            <a:pPr lvl="1" indent="-228600">
              <a:buFont typeface="Arial" panose="020B0604020202020204" pitchFamily="34" charset="0"/>
              <a:buChar char="•"/>
            </a:pPr>
            <a:r>
              <a:rPr lang="en-US" sz="2200" dirty="0"/>
              <a:t>About (con </a:t>
            </a:r>
            <a:r>
              <a:rPr lang="en-US" sz="2200" dirty="0" err="1"/>
              <a:t>enrutamiento</a:t>
            </a:r>
            <a:r>
              <a:rPr lang="en-US" sz="2200" dirty="0"/>
              <a:t>)</a:t>
            </a:r>
          </a:p>
          <a:p>
            <a:pPr indent="-228600">
              <a:buFont typeface="Arial" panose="020B0604020202020204" pitchFamily="34" charset="0"/>
              <a:buChar char="•"/>
            </a:pPr>
            <a:r>
              <a:rPr lang="en-US" sz="2400" dirty="0" err="1"/>
              <a:t>Creación</a:t>
            </a:r>
            <a:r>
              <a:rPr lang="en-US" sz="2400" dirty="0"/>
              <a:t> en </a:t>
            </a:r>
            <a:r>
              <a:rPr lang="en-US" sz="2400" dirty="0" err="1"/>
              <a:t>cada</a:t>
            </a:r>
            <a:r>
              <a:rPr lang="en-US" sz="2400" dirty="0"/>
              <a:t> modulo de un </a:t>
            </a:r>
            <a:r>
              <a:rPr lang="en-US" sz="2400" dirty="0" err="1"/>
              <a:t>componente</a:t>
            </a:r>
            <a:r>
              <a:rPr lang="en-US" sz="2400" dirty="0"/>
              <a:t> </a:t>
            </a:r>
            <a:r>
              <a:rPr lang="en-US" sz="2400" dirty="0" err="1"/>
              <a:t>inicial</a:t>
            </a:r>
            <a:endParaRPr lang="en-US" sz="2400" dirty="0"/>
          </a:p>
          <a:p>
            <a:pPr lvl="1" indent="-228600">
              <a:buFont typeface="Arial" panose="020B0604020202020204" pitchFamily="34" charset="0"/>
              <a:buChar char="•"/>
            </a:pPr>
            <a:r>
              <a:rPr lang="en-US" sz="2200" dirty="0"/>
              <a:t>Sin </a:t>
            </a:r>
            <a:r>
              <a:rPr lang="en-US" sz="2200" dirty="0" err="1"/>
              <a:t>carpeta</a:t>
            </a:r>
            <a:r>
              <a:rPr lang="en-US" sz="2200" dirty="0"/>
              <a:t> </a:t>
            </a:r>
            <a:r>
              <a:rPr lang="en-US" sz="2200" dirty="0" err="1"/>
              <a:t>propia</a:t>
            </a:r>
            <a:r>
              <a:rPr lang="en-US" sz="2200" dirty="0"/>
              <a:t> (flat)</a:t>
            </a:r>
          </a:p>
          <a:p>
            <a:pPr lvl="1" indent="-228600">
              <a:buFont typeface="Arial" panose="020B0604020202020204" pitchFamily="34" charset="0"/>
              <a:buChar char="•"/>
            </a:pPr>
            <a:r>
              <a:rPr lang="en-US" sz="2200" dirty="0"/>
              <a:t>Con template y </a:t>
            </a:r>
            <a:r>
              <a:rPr lang="en-US" sz="2200" dirty="0" err="1"/>
              <a:t>estilos</a:t>
            </a:r>
            <a:r>
              <a:rPr lang="en-US" sz="2200" dirty="0"/>
              <a:t> in-line</a:t>
            </a:r>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2869730722"/>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Shape 782"/>
        <p:cNvGrpSpPr/>
        <p:nvPr/>
      </p:nvGrpSpPr>
      <p:grpSpPr>
        <a:xfrm>
          <a:off x="0" y="0"/>
          <a:ext cx="0" cy="0"/>
          <a:chOff x="0" y="0"/>
          <a:chExt cx="0" cy="0"/>
        </a:xfrm>
      </p:grpSpPr>
      <p:sp>
        <p:nvSpPr>
          <p:cNvPr id="2" name="Título 1">
            <a:extLst>
              <a:ext uri="{FF2B5EF4-FFF2-40B4-BE49-F238E27FC236}">
                <a16:creationId xmlns:a16="http://schemas.microsoft.com/office/drawing/2014/main" id="{F7B423C9-5EB1-410E-BDDC-2B741AC1EF44}"/>
              </a:ext>
            </a:extLst>
          </p:cNvPr>
          <p:cNvSpPr>
            <a:spLocks noGrp="1"/>
          </p:cNvSpPr>
          <p:nvPr>
            <p:ph type="title"/>
          </p:nvPr>
        </p:nvSpPr>
        <p:spPr/>
        <p:txBody>
          <a:bodyPr/>
          <a:lstStyle/>
          <a:p>
            <a:r>
              <a:rPr lang="es-ES" dirty="0"/>
              <a:t>Vistas de los componentes básicos</a:t>
            </a:r>
          </a:p>
        </p:txBody>
      </p:sp>
      <p:sp>
        <p:nvSpPr>
          <p:cNvPr id="784" name="Google Shape;784;p90"/>
          <p:cNvSpPr txBox="1">
            <a:spLocks noGrp="1"/>
          </p:cNvSpPr>
          <p:nvPr>
            <p:ph type="body" idx="4294967295"/>
          </p:nvPr>
        </p:nvSpPr>
        <p:spPr>
          <a:xfrm>
            <a:off x="941409" y="1503542"/>
            <a:ext cx="10448925" cy="1279525"/>
          </a:xfrm>
          <a:prstGeom prst="rect">
            <a:avLst/>
          </a:prstGeom>
        </p:spPr>
        <p:txBody>
          <a:bodyPr spcFirstLastPara="1" vert="horz" wrap="square" lIns="68567" tIns="68567" rIns="68567" bIns="68567" rtlCol="0" anchor="t" anchorCtr="0">
            <a:noAutofit/>
          </a:bodyPr>
          <a:lstStyle/>
          <a:p>
            <a:pPr marL="0" indent="0">
              <a:buNone/>
            </a:pPr>
            <a:r>
              <a:rPr lang="es" dirty="0"/>
              <a:t>En cada módulo de funcionalidad creamos un componente “flat”, de estilo y template “in line”</a:t>
            </a:r>
            <a:endParaRPr dirty="0"/>
          </a:p>
        </p:txBody>
      </p:sp>
      <p:sp>
        <p:nvSpPr>
          <p:cNvPr id="785" name="Google Shape;785;p90"/>
          <p:cNvSpPr txBox="1"/>
          <p:nvPr/>
        </p:nvSpPr>
        <p:spPr>
          <a:xfrm>
            <a:off x="4669013" y="2464171"/>
            <a:ext cx="6230800" cy="36596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buClr>
                <a:schemeClr val="dk1"/>
              </a:buClr>
              <a:buSzPts val="1100"/>
            </a:pPr>
            <a:r>
              <a:rPr lang="es" sz="1400" dirty="0">
                <a:solidFill>
                  <a:srgbClr val="777777"/>
                </a:solidFill>
                <a:latin typeface="Courier New"/>
                <a:ea typeface="Courier New"/>
                <a:cs typeface="Courier New"/>
                <a:sym typeface="Courier New"/>
              </a:rPr>
              <a:t>@</a:t>
            </a:r>
            <a:r>
              <a:rPr lang="es" sz="1400" b="1" dirty="0">
                <a:solidFill>
                  <a:srgbClr val="AA3731"/>
                </a:solidFill>
                <a:latin typeface="Courier New"/>
                <a:ea typeface="Courier New"/>
                <a:cs typeface="Courier New"/>
                <a:sym typeface="Courier New"/>
              </a:rPr>
              <a:t>Component</a:t>
            </a:r>
            <a:r>
              <a:rPr lang="es" sz="1400" dirty="0">
                <a:solidFill>
                  <a:srgbClr val="333333"/>
                </a:solidFill>
                <a:latin typeface="Courier New"/>
                <a:ea typeface="Courier New"/>
                <a:cs typeface="Courier New"/>
                <a:sym typeface="Courier New"/>
              </a:rPr>
              <a:t>(</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buClr>
                <a:schemeClr val="dk1"/>
              </a:buClr>
              <a:buSzPts val="1100"/>
            </a:pPr>
            <a:r>
              <a:rPr lang="es" sz="1400" dirty="0">
                <a:solidFill>
                  <a:srgbClr val="333333"/>
                </a:solidFill>
                <a:latin typeface="Courier New"/>
                <a:ea typeface="Courier New"/>
                <a:cs typeface="Courier New"/>
                <a:sym typeface="Courier New"/>
              </a:rPr>
              <a:t> selector</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ico-home</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buClr>
                <a:schemeClr val="dk1"/>
              </a:buClr>
              <a:buSzPts val="1100"/>
            </a:pPr>
            <a:r>
              <a:rPr lang="es" sz="1400" dirty="0">
                <a:solidFill>
                  <a:srgbClr val="333333"/>
                </a:solidFill>
                <a:latin typeface="Courier New"/>
                <a:ea typeface="Courier New"/>
                <a:cs typeface="Courier New"/>
                <a:sym typeface="Courier New"/>
              </a:rPr>
              <a:t> template</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448C27"/>
                </a:solidFill>
                <a:latin typeface="Courier New"/>
                <a:ea typeface="Courier New"/>
                <a:cs typeface="Courier New"/>
                <a:sym typeface="Courier New"/>
              </a:rPr>
              <a:t>`</a:t>
            </a:r>
            <a:endParaRPr sz="1400" dirty="0">
              <a:solidFill>
                <a:srgbClr val="448C27"/>
              </a:solidFill>
              <a:latin typeface="Courier New"/>
              <a:ea typeface="Courier New"/>
              <a:cs typeface="Courier New"/>
              <a:sym typeface="Courier New"/>
            </a:endParaRPr>
          </a:p>
          <a:p>
            <a:pPr>
              <a:lnSpc>
                <a:spcPct val="135714"/>
              </a:lnSpc>
              <a:buClr>
                <a:schemeClr val="dk1"/>
              </a:buClr>
              <a:buSzPts val="1100"/>
            </a:pP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&lt;</a:t>
            </a:r>
            <a:r>
              <a:rPr lang="es" sz="1400" dirty="0">
                <a:solidFill>
                  <a:srgbClr val="4B83CD"/>
                </a:solidFill>
                <a:latin typeface="Courier New"/>
                <a:ea typeface="Courier New"/>
                <a:cs typeface="Courier New"/>
                <a:sym typeface="Courier New"/>
              </a:rPr>
              <a:t>div</a:t>
            </a:r>
            <a:r>
              <a:rPr lang="es" sz="1400" dirty="0">
                <a:solidFill>
                  <a:srgbClr val="91B3E0"/>
                </a:solidFill>
                <a:latin typeface="Courier New"/>
                <a:ea typeface="Courier New"/>
                <a:cs typeface="Courier New"/>
                <a:sym typeface="Courier New"/>
              </a:rPr>
              <a:t> </a:t>
            </a:r>
            <a:r>
              <a:rPr lang="es" sz="1400" i="1" dirty="0">
                <a:solidFill>
                  <a:srgbClr val="8190A0"/>
                </a:solidFill>
                <a:latin typeface="Courier New"/>
                <a:ea typeface="Courier New"/>
                <a:cs typeface="Courier New"/>
                <a:sym typeface="Courier New"/>
              </a:rPr>
              <a:t>class</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row</a:t>
            </a:r>
            <a:r>
              <a:rPr lang="es" sz="1400" dirty="0">
                <a:solidFill>
                  <a:srgbClr val="777777"/>
                </a:solidFill>
                <a:latin typeface="Courier New"/>
                <a:ea typeface="Courier New"/>
                <a:cs typeface="Courier New"/>
                <a:sym typeface="Courier New"/>
              </a:rPr>
              <a:t>"&gt;</a:t>
            </a:r>
            <a:endParaRPr sz="1400" dirty="0">
              <a:solidFill>
                <a:srgbClr val="777777"/>
              </a:solidFill>
              <a:latin typeface="Courier New"/>
              <a:ea typeface="Courier New"/>
              <a:cs typeface="Courier New"/>
              <a:sym typeface="Courier New"/>
            </a:endParaRPr>
          </a:p>
          <a:p>
            <a:pPr>
              <a:lnSpc>
                <a:spcPct val="135714"/>
              </a:lnSpc>
              <a:buClr>
                <a:schemeClr val="dk1"/>
              </a:buClr>
              <a:buSzPts val="1100"/>
            </a:pP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&lt;</a:t>
            </a:r>
            <a:r>
              <a:rPr lang="es" sz="1400" dirty="0">
                <a:solidFill>
                  <a:srgbClr val="4B83CD"/>
                </a:solidFill>
                <a:latin typeface="Courier New"/>
                <a:ea typeface="Courier New"/>
                <a:cs typeface="Courier New"/>
                <a:sym typeface="Courier New"/>
              </a:rPr>
              <a:t>ico-componente</a:t>
            </a:r>
            <a:r>
              <a:rPr lang="es" sz="1400" dirty="0">
                <a:solidFill>
                  <a:srgbClr val="91B3E0"/>
                </a:solidFill>
                <a:latin typeface="Courier New"/>
                <a:ea typeface="Courier New"/>
                <a:cs typeface="Courier New"/>
                <a:sym typeface="Courier New"/>
              </a:rPr>
              <a:t> </a:t>
            </a:r>
            <a:r>
              <a:rPr lang="es" sz="1400" i="1" dirty="0">
                <a:solidFill>
                  <a:srgbClr val="8190A0"/>
                </a:solidFill>
                <a:latin typeface="Courier New"/>
                <a:ea typeface="Courier New"/>
                <a:cs typeface="Courier New"/>
                <a:sym typeface="Courier New"/>
              </a:rPr>
              <a:t>class</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col</a:t>
            </a:r>
            <a:r>
              <a:rPr lang="es" sz="1400" dirty="0">
                <a:solidFill>
                  <a:srgbClr val="777777"/>
                </a:solidFill>
                <a:latin typeface="Courier New"/>
                <a:ea typeface="Courier New"/>
                <a:cs typeface="Courier New"/>
                <a:sym typeface="Courier New"/>
              </a:rPr>
              <a:t>"&gt;&lt;/</a:t>
            </a:r>
            <a:r>
              <a:rPr lang="es" sz="1400" dirty="0">
                <a:solidFill>
                  <a:srgbClr val="4B83CD"/>
                </a:solidFill>
                <a:latin typeface="Courier New"/>
                <a:ea typeface="Courier New"/>
                <a:cs typeface="Courier New"/>
                <a:sym typeface="Courier New"/>
              </a:rPr>
              <a:t>ico-componente</a:t>
            </a:r>
            <a:r>
              <a:rPr lang="es" sz="1400" dirty="0">
                <a:solidFill>
                  <a:srgbClr val="777777"/>
                </a:solidFill>
                <a:latin typeface="Courier New"/>
                <a:ea typeface="Courier New"/>
                <a:cs typeface="Courier New"/>
                <a:sym typeface="Courier New"/>
              </a:rPr>
              <a:t>&gt;</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buClr>
                <a:schemeClr val="dk1"/>
              </a:buClr>
              <a:buSzPts val="1100"/>
            </a:pP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&lt;/</a:t>
            </a:r>
            <a:r>
              <a:rPr lang="es" sz="1400" dirty="0">
                <a:solidFill>
                  <a:srgbClr val="4B83CD"/>
                </a:solidFill>
                <a:latin typeface="Courier New"/>
                <a:ea typeface="Courier New"/>
                <a:cs typeface="Courier New"/>
                <a:sym typeface="Courier New"/>
              </a:rPr>
              <a:t>div</a:t>
            </a:r>
            <a:r>
              <a:rPr lang="es" sz="1400" dirty="0">
                <a:solidFill>
                  <a:srgbClr val="777777"/>
                </a:solidFill>
                <a:latin typeface="Courier New"/>
                <a:ea typeface="Courier New"/>
                <a:cs typeface="Courier New"/>
                <a:sym typeface="Courier New"/>
              </a:rPr>
              <a:t>&gt;</a:t>
            </a:r>
            <a:endParaRPr sz="1400" dirty="0">
              <a:solidFill>
                <a:srgbClr val="777777"/>
              </a:solidFill>
              <a:latin typeface="Courier New"/>
              <a:ea typeface="Courier New"/>
              <a:cs typeface="Courier New"/>
              <a:sym typeface="Courier New"/>
            </a:endParaRPr>
          </a:p>
          <a:p>
            <a:pPr>
              <a:lnSpc>
                <a:spcPct val="135714"/>
              </a:lnSpc>
              <a:buClr>
                <a:schemeClr val="dk1"/>
              </a:buClr>
              <a:buSzPts val="1100"/>
            </a:pPr>
            <a:r>
              <a:rPr lang="es" sz="1400" dirty="0">
                <a:solidFill>
                  <a:srgbClr val="333333"/>
                </a:solidFill>
                <a:latin typeface="Courier New"/>
                <a:ea typeface="Courier New"/>
                <a:cs typeface="Courier New"/>
                <a:sym typeface="Courier New"/>
              </a:rPr>
              <a:t> </a:t>
            </a:r>
            <a:r>
              <a:rPr lang="es" sz="1400" dirty="0">
                <a:solidFill>
                  <a:srgbClr val="448C27"/>
                </a:solidFill>
                <a:latin typeface="Courier New"/>
                <a:ea typeface="Courier New"/>
                <a:cs typeface="Courier New"/>
                <a:sym typeface="Courier New"/>
              </a:rPr>
              <a:t>`</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buClr>
                <a:schemeClr val="dk1"/>
              </a:buClr>
              <a:buSzPts val="1100"/>
            </a:pPr>
            <a:r>
              <a:rPr lang="es" sz="1400" dirty="0">
                <a:solidFill>
                  <a:srgbClr val="333333"/>
                </a:solidFill>
                <a:latin typeface="Courier New"/>
                <a:ea typeface="Courier New"/>
                <a:cs typeface="Courier New"/>
                <a:sym typeface="Courier New"/>
              </a:rPr>
              <a:t> styles: []</a:t>
            </a:r>
            <a:endParaRPr sz="1400" dirty="0">
              <a:solidFill>
                <a:srgbClr val="333333"/>
              </a:solidFill>
              <a:latin typeface="Courier New"/>
              <a:ea typeface="Courier New"/>
              <a:cs typeface="Courier New"/>
              <a:sym typeface="Courier New"/>
            </a:endParaRPr>
          </a:p>
          <a:p>
            <a:pPr>
              <a:lnSpc>
                <a:spcPct val="135714"/>
              </a:lnSpc>
              <a:buClr>
                <a:schemeClr val="dk1"/>
              </a:buClr>
              <a:buSzPts val="1100"/>
            </a:pP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a:t>
            </a:r>
            <a:endParaRPr sz="1400" dirty="0">
              <a:solidFill>
                <a:srgbClr val="333333"/>
              </a:solidFill>
              <a:latin typeface="Courier New"/>
              <a:ea typeface="Courier New"/>
              <a:cs typeface="Courier New"/>
              <a:sym typeface="Courier New"/>
            </a:endParaRPr>
          </a:p>
          <a:p>
            <a:pPr>
              <a:lnSpc>
                <a:spcPct val="135714"/>
              </a:lnSpc>
              <a:buClr>
                <a:schemeClr val="dk1"/>
              </a:buClr>
              <a:buSzPts val="1100"/>
            </a:pPr>
            <a:r>
              <a:rPr lang="es" sz="1400" dirty="0">
                <a:solidFill>
                  <a:srgbClr val="4B83CD"/>
                </a:solidFill>
                <a:latin typeface="Courier New"/>
                <a:ea typeface="Courier New"/>
                <a:cs typeface="Courier New"/>
                <a:sym typeface="Courier New"/>
              </a:rPr>
              <a:t>export</a:t>
            </a: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class</a:t>
            </a:r>
            <a:endParaRPr sz="1400" dirty="0">
              <a:solidFill>
                <a:srgbClr val="7A3E9D"/>
              </a:solidFill>
              <a:latin typeface="Courier New"/>
              <a:ea typeface="Courier New"/>
              <a:cs typeface="Courier New"/>
              <a:sym typeface="Courier New"/>
            </a:endParaRPr>
          </a:p>
        </p:txBody>
      </p:sp>
      <p:sp>
        <p:nvSpPr>
          <p:cNvPr id="786" name="Google Shape;786;p90"/>
          <p:cNvSpPr txBox="1"/>
          <p:nvPr/>
        </p:nvSpPr>
        <p:spPr>
          <a:xfrm>
            <a:off x="1033400" y="2783067"/>
            <a:ext cx="2574000" cy="1722400"/>
          </a:xfrm>
          <a:prstGeom prst="rect">
            <a:avLst/>
          </a:prstGeom>
          <a:noFill/>
          <a:ln>
            <a:noFill/>
          </a:ln>
        </p:spPr>
        <p:txBody>
          <a:bodyPr spcFirstLastPara="1" wrap="square" lIns="121900" tIns="121900" rIns="121900" bIns="121900" anchor="t" anchorCtr="0">
            <a:noAutofit/>
          </a:bodyPr>
          <a:lstStyle/>
          <a:p>
            <a:r>
              <a:rPr lang="es" sz="2400"/>
              <a:t>Los componentes específicos de cada módulo se incorporan en este componente básico de referencia</a:t>
            </a:r>
            <a:endParaRPr sz="2400"/>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95"/>
        <p:cNvGrpSpPr/>
        <p:nvPr/>
      </p:nvGrpSpPr>
      <p:grpSpPr>
        <a:xfrm>
          <a:off x="0" y="0"/>
          <a:ext cx="0" cy="0"/>
          <a:chOff x="0" y="0"/>
          <a:chExt cx="0" cy="0"/>
        </a:xfrm>
      </p:grpSpPr>
      <p:sp>
        <p:nvSpPr>
          <p:cNvPr id="796" name="Google Shape;796;p92"/>
          <p:cNvSpPr txBox="1">
            <a:spLocks noGrp="1"/>
          </p:cNvSpPr>
          <p:nvPr>
            <p:ph type="title"/>
          </p:nvPr>
        </p:nvSpPr>
        <p:spPr>
          <a:xfrm>
            <a:off x="648929" y="629266"/>
            <a:ext cx="3667039" cy="1676603"/>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a:solidFill>
                  <a:schemeClr val="tx1"/>
                </a:solidFill>
                <a:latin typeface="+mj-lt"/>
                <a:ea typeface="+mj-ea"/>
                <a:cs typeface="+mj-cs"/>
              </a:rPr>
              <a:t>SPA: Single-Page Applications</a:t>
            </a:r>
          </a:p>
        </p:txBody>
      </p:sp>
      <p:sp>
        <p:nvSpPr>
          <p:cNvPr id="797" name="Google Shape;797;p92"/>
          <p:cNvSpPr txBox="1">
            <a:spLocks noGrp="1"/>
          </p:cNvSpPr>
          <p:nvPr>
            <p:ph type="body" idx="4294967295"/>
          </p:nvPr>
        </p:nvSpPr>
        <p:spPr>
          <a:xfrm>
            <a:off x="648931" y="2438401"/>
            <a:ext cx="3667036" cy="3779520"/>
          </a:xfrm>
          <a:prstGeom prst="rect">
            <a:avLst/>
          </a:prstGeom>
        </p:spPr>
        <p:txBody>
          <a:bodyPr spcFirstLastPara="1" vert="horz" lIns="91440" tIns="45720" rIns="91440" bIns="45720" rtlCol="0" anchorCtr="0">
            <a:normAutofit/>
          </a:bodyPr>
          <a:lstStyle/>
          <a:p>
            <a:pPr>
              <a:buClr>
                <a:schemeClr val="dk1"/>
              </a:buClr>
              <a:buSzPts val="1100"/>
            </a:pPr>
            <a:r>
              <a:rPr lang="en-US" sz="1800">
                <a:sym typeface="Arial"/>
              </a:rPr>
              <a:t>carga completa</a:t>
            </a:r>
            <a:br>
              <a:rPr lang="en-US" sz="1800">
                <a:sym typeface="Arial"/>
              </a:rPr>
            </a:br>
            <a:r>
              <a:rPr lang="en-US" sz="1800">
                <a:sym typeface="Arial"/>
              </a:rPr>
              <a:t>en </a:t>
            </a:r>
            <a:r>
              <a:rPr lang="en-US" sz="1800" b="1">
                <a:sym typeface="Arial"/>
              </a:rPr>
              <a:t>una sola página</a:t>
            </a:r>
          </a:p>
          <a:p>
            <a:pPr marL="0">
              <a:buClr>
                <a:schemeClr val="dk1"/>
              </a:buClr>
              <a:buSzPts val="1100"/>
            </a:pPr>
            <a:r>
              <a:rPr lang="en-US" sz="1800">
                <a:sym typeface="Arial"/>
              </a:rPr>
              <a:t> </a:t>
            </a:r>
          </a:p>
          <a:p>
            <a:pPr>
              <a:buClr>
                <a:schemeClr val="dk1"/>
              </a:buClr>
              <a:buSzPts val="1100"/>
            </a:pPr>
            <a:r>
              <a:rPr lang="en-US" sz="1800" b="1">
                <a:sym typeface="Arial"/>
              </a:rPr>
              <a:t>Asincronicidad</a:t>
            </a:r>
          </a:p>
          <a:p>
            <a:pPr marL="0">
              <a:buClr>
                <a:schemeClr val="dk1"/>
              </a:buClr>
              <a:buSzPts val="1100"/>
            </a:pPr>
            <a:r>
              <a:rPr lang="en-US" sz="1800">
                <a:sym typeface="Arial"/>
              </a:rPr>
              <a:t> </a:t>
            </a:r>
          </a:p>
          <a:p>
            <a:pPr>
              <a:buClr>
                <a:schemeClr val="dk1"/>
              </a:buClr>
              <a:buSzPts val="1100"/>
            </a:pPr>
            <a:r>
              <a:rPr lang="en-US" sz="1800">
                <a:sym typeface="Arial"/>
              </a:rPr>
              <a:t>limitada dependencia</a:t>
            </a:r>
            <a:br>
              <a:rPr lang="en-US" sz="1800">
                <a:sym typeface="Arial"/>
              </a:rPr>
            </a:br>
            <a:r>
              <a:rPr lang="en-US" sz="1800">
                <a:sym typeface="Arial"/>
              </a:rPr>
              <a:t>del </a:t>
            </a:r>
            <a:r>
              <a:rPr lang="en-US" sz="1800" b="1">
                <a:sym typeface="Arial"/>
              </a:rPr>
              <a:t>servidor</a:t>
            </a:r>
          </a:p>
          <a:p>
            <a:pPr marL="0">
              <a:buClr>
                <a:schemeClr val="dk1"/>
              </a:buClr>
              <a:buSzPts val="1100"/>
            </a:pPr>
            <a:r>
              <a:rPr lang="en-US" sz="1800">
                <a:sym typeface="Arial"/>
              </a:rPr>
              <a:t> </a:t>
            </a:r>
          </a:p>
          <a:p>
            <a:pPr>
              <a:buClr>
                <a:schemeClr val="dk1"/>
              </a:buClr>
              <a:buSzPts val="1100"/>
            </a:pPr>
            <a:r>
              <a:rPr lang="en-US" sz="1800">
                <a:sym typeface="Arial"/>
              </a:rPr>
              <a:t>aproximación</a:t>
            </a:r>
            <a:br>
              <a:rPr lang="en-US" sz="1800">
                <a:sym typeface="Arial"/>
              </a:rPr>
            </a:br>
            <a:r>
              <a:rPr lang="en-US" sz="1800">
                <a:sym typeface="Arial"/>
              </a:rPr>
              <a:t>a las </a:t>
            </a:r>
            <a:r>
              <a:rPr lang="en-US" sz="1800" b="1">
                <a:sym typeface="Arial"/>
              </a:rPr>
              <a:t>aplicaciones</a:t>
            </a:r>
            <a:br>
              <a:rPr lang="en-US" sz="1800" b="1">
                <a:sym typeface="Arial"/>
              </a:rPr>
            </a:br>
            <a:r>
              <a:rPr lang="en-US" sz="1800" b="1">
                <a:sym typeface="Arial"/>
              </a:rPr>
              <a:t>de escritorio</a:t>
            </a:r>
          </a:p>
          <a:p>
            <a:pPr marL="0"/>
            <a:endParaRPr lang="en-US" sz="1800"/>
          </a:p>
        </p:txBody>
      </p:sp>
      <p:sp>
        <p:nvSpPr>
          <p:cNvPr id="99" name="Rectangle 98">
            <a:extLst>
              <a:ext uri="{FF2B5EF4-FFF2-40B4-BE49-F238E27FC236}">
                <a16:creationId xmlns:a16="http://schemas.microsoft.com/office/drawing/2014/main" id="{F2B38F72-8FC4-4001-8C67-FA6B86DEC7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2"/>
            <a:ext cx="7555992" cy="68579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98" name="Google Shape;798;p92"/>
          <p:cNvPicPr preferRelativeResize="0"/>
          <p:nvPr/>
        </p:nvPicPr>
        <p:blipFill rotWithShape="1">
          <a:blip r:embed="rId3"/>
          <a:srcRect t="994" r="2" b="-760"/>
          <a:stretch/>
        </p:blipFill>
        <p:spPr>
          <a:xfrm>
            <a:off x="5275879" y="483507"/>
            <a:ext cx="6276250" cy="6042554"/>
          </a:xfrm>
          <a:prstGeom prst="rect">
            <a:avLst/>
          </a:prstGeom>
          <a:noFill/>
          <a:effectLst/>
        </p:spPr>
      </p:pic>
    </p:spTree>
  </p:cSld>
  <p:clrMapOvr>
    <a:overrideClrMapping bg1="dk1" tx1="lt1" bg2="dk2" tx2="lt2" accent1="accent1" accent2="accent2" accent3="accent3" accent4="accent4" accent5="accent5" accent6="accent6" hlink="hlink" folHlink="folHlink"/>
  </p:clrMapOvr>
</p:sld>
</file>

<file path=ppt/slides/slide10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802"/>
        <p:cNvGrpSpPr/>
        <p:nvPr/>
      </p:nvGrpSpPr>
      <p:grpSpPr>
        <a:xfrm>
          <a:off x="0" y="0"/>
          <a:ext cx="0" cy="0"/>
          <a:chOff x="0" y="0"/>
          <a:chExt cx="0" cy="0"/>
        </a:xfrm>
      </p:grpSpPr>
      <p:sp>
        <p:nvSpPr>
          <p:cNvPr id="106" name="Rectangle 105">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3" name="Google Shape;803;p93"/>
          <p:cNvSpPr txBox="1">
            <a:spLocks noGrp="1"/>
          </p:cNvSpPr>
          <p:nvPr>
            <p:ph type="title"/>
          </p:nvPr>
        </p:nvSpPr>
        <p:spPr>
          <a:xfrm>
            <a:off x="838200" y="585216"/>
            <a:ext cx="10515600" cy="1325563"/>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4400">
                <a:solidFill>
                  <a:schemeClr val="bg1"/>
                </a:solidFill>
                <a:latin typeface="+mj-lt"/>
                <a:ea typeface="+mj-ea"/>
                <a:cs typeface="+mj-cs"/>
              </a:rPr>
              <a:t>Navegación “simulada”</a:t>
            </a:r>
          </a:p>
        </p:txBody>
      </p:sp>
      <p:pic>
        <p:nvPicPr>
          <p:cNvPr id="805" name="Google Shape;805;p93"/>
          <p:cNvPicPr preferRelativeResize="0"/>
          <p:nvPr/>
        </p:nvPicPr>
        <p:blipFill rotWithShape="1">
          <a:blip r:embed="rId3"/>
          <a:srcRect r="3" b="4568"/>
          <a:stretch/>
        </p:blipFill>
        <p:spPr>
          <a:xfrm>
            <a:off x="5519719" y="2612599"/>
            <a:ext cx="6236208" cy="3660185"/>
          </a:xfrm>
          <a:prstGeom prst="rect">
            <a:avLst/>
          </a:prstGeom>
          <a:noFill/>
        </p:spPr>
      </p:pic>
      <p:sp>
        <p:nvSpPr>
          <p:cNvPr id="804" name="Google Shape;804;p93"/>
          <p:cNvSpPr txBox="1">
            <a:spLocks noGrp="1"/>
          </p:cNvSpPr>
          <p:nvPr>
            <p:ph type="body" idx="4294967295"/>
          </p:nvPr>
        </p:nvSpPr>
        <p:spPr>
          <a:xfrm>
            <a:off x="920580" y="2454147"/>
            <a:ext cx="3803904" cy="3660185"/>
          </a:xfrm>
          <a:prstGeom prst="rect">
            <a:avLst/>
          </a:prstGeom>
        </p:spPr>
        <p:txBody>
          <a:bodyPr spcFirstLastPara="1" vert="horz" lIns="91440" tIns="45720" rIns="91440" bIns="45720" rtlCol="0" anchor="ctr" anchorCtr="0">
            <a:normAutofit/>
          </a:bodyPr>
          <a:lstStyle/>
          <a:p>
            <a:pPr marL="0" indent="0">
              <a:buNone/>
            </a:pPr>
            <a:r>
              <a:rPr lang="en-US" sz="2200" dirty="0"/>
              <a:t>Las webs SPA</a:t>
            </a:r>
            <a:br>
              <a:rPr lang="en-US" sz="2200" dirty="0"/>
            </a:br>
            <a:r>
              <a:rPr lang="en-US" sz="2200" dirty="0"/>
              <a:t>(single page application) </a:t>
            </a:r>
            <a:r>
              <a:rPr lang="en-US" sz="2200" dirty="0" err="1"/>
              <a:t>pueden</a:t>
            </a:r>
            <a:r>
              <a:rPr lang="en-US" sz="2200" dirty="0"/>
              <a:t> </a:t>
            </a:r>
            <a:r>
              <a:rPr lang="en-US" sz="2200" dirty="0" err="1"/>
              <a:t>tener</a:t>
            </a:r>
            <a:r>
              <a:rPr lang="en-US" sz="2200" dirty="0"/>
              <a:t> </a:t>
            </a:r>
            <a:r>
              <a:rPr lang="en-US" sz="2200" dirty="0" err="1"/>
              <a:t>varias</a:t>
            </a:r>
            <a:r>
              <a:rPr lang="en-US" sz="2200" dirty="0"/>
              <a:t> </a:t>
            </a:r>
            <a:r>
              <a:rPr lang="en-US" sz="2200" dirty="0" err="1"/>
              <a:t>pantallas</a:t>
            </a:r>
            <a:r>
              <a:rPr lang="en-US" sz="2200" dirty="0"/>
              <a:t> </a:t>
            </a:r>
            <a:r>
              <a:rPr lang="en-US" sz="2200" dirty="0" err="1"/>
              <a:t>simulando</a:t>
            </a:r>
            <a:r>
              <a:rPr lang="en-US" sz="2200" dirty="0"/>
              <a:t> la </a:t>
            </a:r>
            <a:r>
              <a:rPr lang="en-US" sz="2200" dirty="0" err="1"/>
              <a:t>navegación</a:t>
            </a:r>
            <a:r>
              <a:rPr lang="en-US" sz="2200" dirty="0"/>
              <a:t> por </a:t>
            </a:r>
            <a:r>
              <a:rPr lang="en-US" sz="2200" dirty="0" err="1"/>
              <a:t>diferentes</a:t>
            </a:r>
            <a:r>
              <a:rPr lang="en-US" sz="2200" dirty="0"/>
              <a:t> </a:t>
            </a:r>
            <a:r>
              <a:rPr lang="en-US" sz="2200" dirty="0" err="1"/>
              <a:t>páginas</a:t>
            </a:r>
            <a:endParaRPr lang="en-US" sz="22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37"/>
        <p:cNvGrpSpPr/>
        <p:nvPr/>
      </p:nvGrpSpPr>
      <p:grpSpPr>
        <a:xfrm>
          <a:off x="0" y="0"/>
          <a:ext cx="0" cy="0"/>
          <a:chOff x="0" y="0"/>
          <a:chExt cx="0" cy="0"/>
        </a:xfrm>
      </p:grpSpPr>
      <p:sp>
        <p:nvSpPr>
          <p:cNvPr id="138" name="Google Shape;138;p18"/>
          <p:cNvSpPr txBox="1">
            <a:spLocks noGrp="1"/>
          </p:cNvSpPr>
          <p:nvPr>
            <p:ph type="title"/>
          </p:nvPr>
        </p:nvSpPr>
        <p:spPr>
          <a:xfrm>
            <a:off x="648929" y="629266"/>
            <a:ext cx="3667039" cy="1676603"/>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a:solidFill>
                  <a:schemeClr val="tx1"/>
                </a:solidFill>
                <a:latin typeface="+mj-lt"/>
                <a:ea typeface="+mj-ea"/>
                <a:cs typeface="+mj-cs"/>
              </a:rPr>
              <a:t>SPA: Single-Page Applications</a:t>
            </a:r>
          </a:p>
        </p:txBody>
      </p:sp>
      <p:sp>
        <p:nvSpPr>
          <p:cNvPr id="139" name="Google Shape;139;p18"/>
          <p:cNvSpPr txBox="1">
            <a:spLocks noGrp="1"/>
          </p:cNvSpPr>
          <p:nvPr>
            <p:ph type="body" idx="4294967295"/>
          </p:nvPr>
        </p:nvSpPr>
        <p:spPr>
          <a:xfrm>
            <a:off x="648931" y="2438401"/>
            <a:ext cx="3667036" cy="3779520"/>
          </a:xfrm>
          <a:prstGeom prst="rect">
            <a:avLst/>
          </a:prstGeom>
        </p:spPr>
        <p:txBody>
          <a:bodyPr spcFirstLastPara="1" vert="horz" lIns="91440" tIns="45720" rIns="91440" bIns="45720" rtlCol="0" anchorCtr="0">
            <a:normAutofit fontScale="92500" lnSpcReduction="20000"/>
          </a:bodyPr>
          <a:lstStyle/>
          <a:p>
            <a:pPr indent="-228600">
              <a:lnSpc>
                <a:spcPct val="90000"/>
              </a:lnSpc>
              <a:spcAft>
                <a:spcPts val="600"/>
              </a:spcAft>
              <a:buClr>
                <a:schemeClr val="dk1"/>
              </a:buClr>
              <a:buSzPts val="1100"/>
              <a:buFont typeface="Arial" panose="020B0604020202020204" pitchFamily="34" charset="0"/>
              <a:buChar char="•"/>
            </a:pPr>
            <a:r>
              <a:rPr lang="en-US" sz="1800">
                <a:solidFill>
                  <a:schemeClr val="tx1"/>
                </a:solidFill>
                <a:latin typeface="+mn-lt"/>
                <a:ea typeface="+mn-ea"/>
                <a:cs typeface="+mn-cs"/>
                <a:sym typeface="Arial"/>
              </a:rPr>
              <a:t>carga completa</a:t>
            </a:r>
            <a:br>
              <a:rPr lang="en-US" sz="1800">
                <a:solidFill>
                  <a:schemeClr val="tx1"/>
                </a:solidFill>
                <a:latin typeface="+mn-lt"/>
                <a:ea typeface="+mn-ea"/>
                <a:cs typeface="+mn-cs"/>
                <a:sym typeface="Arial"/>
              </a:rPr>
            </a:br>
            <a:r>
              <a:rPr lang="en-US" sz="1800">
                <a:solidFill>
                  <a:schemeClr val="tx1"/>
                </a:solidFill>
                <a:latin typeface="+mn-lt"/>
                <a:ea typeface="+mn-ea"/>
                <a:cs typeface="+mn-cs"/>
                <a:sym typeface="Arial"/>
              </a:rPr>
              <a:t>en </a:t>
            </a:r>
            <a:r>
              <a:rPr lang="en-US" sz="1800" b="1">
                <a:solidFill>
                  <a:schemeClr val="tx1"/>
                </a:solidFill>
                <a:latin typeface="+mn-lt"/>
                <a:ea typeface="+mn-ea"/>
                <a:cs typeface="+mn-cs"/>
                <a:sym typeface="Arial"/>
              </a:rPr>
              <a:t>una sola página</a:t>
            </a:r>
          </a:p>
          <a:p>
            <a:pPr marL="0" indent="-228600">
              <a:lnSpc>
                <a:spcPct val="90000"/>
              </a:lnSpc>
              <a:spcAft>
                <a:spcPts val="600"/>
              </a:spcAft>
              <a:buClr>
                <a:schemeClr val="dk1"/>
              </a:buClr>
              <a:buSzPts val="1100"/>
              <a:buFont typeface="Arial" panose="020B0604020202020204" pitchFamily="34" charset="0"/>
              <a:buChar char="•"/>
            </a:pPr>
            <a:r>
              <a:rPr lang="en-US" sz="1800">
                <a:solidFill>
                  <a:schemeClr val="tx1"/>
                </a:solidFill>
                <a:latin typeface="+mn-lt"/>
                <a:ea typeface="+mn-ea"/>
                <a:cs typeface="+mn-cs"/>
                <a:sym typeface="Arial"/>
              </a:rPr>
              <a:t> </a:t>
            </a:r>
          </a:p>
          <a:p>
            <a:pPr indent="-228600">
              <a:lnSpc>
                <a:spcPct val="90000"/>
              </a:lnSpc>
              <a:spcAft>
                <a:spcPts val="600"/>
              </a:spcAft>
              <a:buClr>
                <a:schemeClr val="dk1"/>
              </a:buClr>
              <a:buSzPts val="1100"/>
              <a:buFont typeface="Arial" panose="020B0604020202020204" pitchFamily="34" charset="0"/>
              <a:buChar char="•"/>
            </a:pPr>
            <a:r>
              <a:rPr lang="en-US" sz="1800" b="1">
                <a:solidFill>
                  <a:schemeClr val="tx1"/>
                </a:solidFill>
                <a:latin typeface="+mn-lt"/>
                <a:ea typeface="+mn-ea"/>
                <a:cs typeface="+mn-cs"/>
                <a:sym typeface="Arial"/>
              </a:rPr>
              <a:t>Asincronicidad</a:t>
            </a:r>
          </a:p>
          <a:p>
            <a:pPr marL="0" indent="-228600">
              <a:lnSpc>
                <a:spcPct val="90000"/>
              </a:lnSpc>
              <a:spcAft>
                <a:spcPts val="600"/>
              </a:spcAft>
              <a:buClr>
                <a:schemeClr val="dk1"/>
              </a:buClr>
              <a:buSzPts val="1100"/>
              <a:buFont typeface="Arial" panose="020B0604020202020204" pitchFamily="34" charset="0"/>
              <a:buChar char="•"/>
            </a:pPr>
            <a:r>
              <a:rPr lang="en-US" sz="1800">
                <a:solidFill>
                  <a:schemeClr val="tx1"/>
                </a:solidFill>
                <a:latin typeface="+mn-lt"/>
                <a:ea typeface="+mn-ea"/>
                <a:cs typeface="+mn-cs"/>
                <a:sym typeface="Arial"/>
              </a:rPr>
              <a:t> </a:t>
            </a:r>
          </a:p>
          <a:p>
            <a:pPr indent="-228600">
              <a:lnSpc>
                <a:spcPct val="90000"/>
              </a:lnSpc>
              <a:spcAft>
                <a:spcPts val="600"/>
              </a:spcAft>
              <a:buClr>
                <a:schemeClr val="dk1"/>
              </a:buClr>
              <a:buSzPts val="1100"/>
              <a:buFont typeface="Arial" panose="020B0604020202020204" pitchFamily="34" charset="0"/>
              <a:buChar char="•"/>
            </a:pPr>
            <a:r>
              <a:rPr lang="en-US" sz="1800">
                <a:solidFill>
                  <a:schemeClr val="tx1"/>
                </a:solidFill>
                <a:latin typeface="+mn-lt"/>
                <a:ea typeface="+mn-ea"/>
                <a:cs typeface="+mn-cs"/>
                <a:sym typeface="Arial"/>
              </a:rPr>
              <a:t>limitada dependencia</a:t>
            </a:r>
            <a:br>
              <a:rPr lang="en-US" sz="1800">
                <a:solidFill>
                  <a:schemeClr val="tx1"/>
                </a:solidFill>
                <a:latin typeface="+mn-lt"/>
                <a:ea typeface="+mn-ea"/>
                <a:cs typeface="+mn-cs"/>
                <a:sym typeface="Arial"/>
              </a:rPr>
            </a:br>
            <a:r>
              <a:rPr lang="en-US" sz="1800">
                <a:solidFill>
                  <a:schemeClr val="tx1"/>
                </a:solidFill>
                <a:latin typeface="+mn-lt"/>
                <a:ea typeface="+mn-ea"/>
                <a:cs typeface="+mn-cs"/>
                <a:sym typeface="Arial"/>
              </a:rPr>
              <a:t>del </a:t>
            </a:r>
            <a:r>
              <a:rPr lang="en-US" sz="1800" b="1">
                <a:solidFill>
                  <a:schemeClr val="tx1"/>
                </a:solidFill>
                <a:latin typeface="+mn-lt"/>
                <a:ea typeface="+mn-ea"/>
                <a:cs typeface="+mn-cs"/>
                <a:sym typeface="Arial"/>
              </a:rPr>
              <a:t>servidor</a:t>
            </a:r>
          </a:p>
          <a:p>
            <a:pPr marL="0" indent="-228600">
              <a:lnSpc>
                <a:spcPct val="90000"/>
              </a:lnSpc>
              <a:spcAft>
                <a:spcPts val="600"/>
              </a:spcAft>
              <a:buClr>
                <a:schemeClr val="dk1"/>
              </a:buClr>
              <a:buSzPts val="1100"/>
              <a:buFont typeface="Arial" panose="020B0604020202020204" pitchFamily="34" charset="0"/>
              <a:buChar char="•"/>
            </a:pPr>
            <a:r>
              <a:rPr lang="en-US" sz="1800">
                <a:solidFill>
                  <a:schemeClr val="tx1"/>
                </a:solidFill>
                <a:latin typeface="+mn-lt"/>
                <a:ea typeface="+mn-ea"/>
                <a:cs typeface="+mn-cs"/>
                <a:sym typeface="Arial"/>
              </a:rPr>
              <a:t> </a:t>
            </a:r>
          </a:p>
          <a:p>
            <a:pPr indent="-228600">
              <a:lnSpc>
                <a:spcPct val="90000"/>
              </a:lnSpc>
              <a:spcAft>
                <a:spcPts val="600"/>
              </a:spcAft>
              <a:buClr>
                <a:schemeClr val="dk1"/>
              </a:buClr>
              <a:buSzPts val="1100"/>
              <a:buFont typeface="Arial" panose="020B0604020202020204" pitchFamily="34" charset="0"/>
              <a:buChar char="•"/>
            </a:pPr>
            <a:r>
              <a:rPr lang="en-US" sz="1800">
                <a:solidFill>
                  <a:schemeClr val="tx1"/>
                </a:solidFill>
                <a:latin typeface="+mn-lt"/>
                <a:ea typeface="+mn-ea"/>
                <a:cs typeface="+mn-cs"/>
                <a:sym typeface="Arial"/>
              </a:rPr>
              <a:t>aproximación</a:t>
            </a:r>
            <a:br>
              <a:rPr lang="en-US" sz="1800">
                <a:solidFill>
                  <a:schemeClr val="tx1"/>
                </a:solidFill>
                <a:latin typeface="+mn-lt"/>
                <a:ea typeface="+mn-ea"/>
                <a:cs typeface="+mn-cs"/>
                <a:sym typeface="Arial"/>
              </a:rPr>
            </a:br>
            <a:r>
              <a:rPr lang="en-US" sz="1800">
                <a:solidFill>
                  <a:schemeClr val="tx1"/>
                </a:solidFill>
                <a:latin typeface="+mn-lt"/>
                <a:ea typeface="+mn-ea"/>
                <a:cs typeface="+mn-cs"/>
                <a:sym typeface="Arial"/>
              </a:rPr>
              <a:t>a las </a:t>
            </a:r>
            <a:r>
              <a:rPr lang="en-US" sz="1800" b="1">
                <a:solidFill>
                  <a:schemeClr val="tx1"/>
                </a:solidFill>
                <a:latin typeface="+mn-lt"/>
                <a:ea typeface="+mn-ea"/>
                <a:cs typeface="+mn-cs"/>
                <a:sym typeface="Arial"/>
              </a:rPr>
              <a:t>aplicaciones</a:t>
            </a:r>
            <a:br>
              <a:rPr lang="en-US" sz="1800" b="1">
                <a:solidFill>
                  <a:schemeClr val="tx1"/>
                </a:solidFill>
                <a:latin typeface="+mn-lt"/>
                <a:ea typeface="+mn-ea"/>
                <a:cs typeface="+mn-cs"/>
                <a:sym typeface="Arial"/>
              </a:rPr>
            </a:br>
            <a:r>
              <a:rPr lang="en-US" sz="1800" b="1">
                <a:solidFill>
                  <a:schemeClr val="tx1"/>
                </a:solidFill>
                <a:latin typeface="+mn-lt"/>
                <a:ea typeface="+mn-ea"/>
                <a:cs typeface="+mn-cs"/>
                <a:sym typeface="Arial"/>
              </a:rPr>
              <a:t>de escritorio</a:t>
            </a:r>
          </a:p>
          <a:p>
            <a:pPr marL="0" indent="-228600">
              <a:lnSpc>
                <a:spcPct val="90000"/>
              </a:lnSpc>
              <a:spcAft>
                <a:spcPts val="600"/>
              </a:spcAft>
              <a:buFont typeface="Arial" panose="020B0604020202020204" pitchFamily="34" charset="0"/>
              <a:buChar char="•"/>
            </a:pPr>
            <a:endParaRPr lang="en-US" sz="1800">
              <a:solidFill>
                <a:schemeClr val="tx1"/>
              </a:solidFill>
              <a:latin typeface="+mn-lt"/>
              <a:ea typeface="+mn-ea"/>
              <a:cs typeface="+mn-cs"/>
            </a:endParaRPr>
          </a:p>
        </p:txBody>
      </p:sp>
      <p:sp>
        <p:nvSpPr>
          <p:cNvPr id="81" name="Rectangle 80">
            <a:extLst>
              <a:ext uri="{FF2B5EF4-FFF2-40B4-BE49-F238E27FC236}">
                <a16:creationId xmlns:a16="http://schemas.microsoft.com/office/drawing/2014/main" id="{F2B38F72-8FC4-4001-8C67-FA6B86DEC7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2"/>
            <a:ext cx="7555992" cy="68579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0" name="Google Shape;140;p18"/>
          <p:cNvPicPr preferRelativeResize="0"/>
          <p:nvPr/>
        </p:nvPicPr>
        <p:blipFill rotWithShape="1">
          <a:blip r:embed="rId3"/>
          <a:srcRect t="993" r="2" b="6913"/>
          <a:stretch/>
        </p:blipFill>
        <p:spPr>
          <a:xfrm>
            <a:off x="5276088" y="640082"/>
            <a:ext cx="6276250" cy="5577838"/>
          </a:xfrm>
          <a:prstGeom prst="rect">
            <a:avLst/>
          </a:prstGeom>
          <a:noFill/>
          <a:effectLst/>
        </p:spPr>
      </p:pic>
    </p:spTree>
  </p:cSld>
  <p:clrMapOvr>
    <a:overrideClrMapping bg1="dk1" tx1="lt1" bg2="dk2" tx2="lt2" accent1="accent1" accent2="accent2" accent3="accent3" accent4="accent4" accent5="accent5" accent6="accent6" hlink="hlink" folHlink="folHlink"/>
  </p:clrMapOvr>
</p:sld>
</file>

<file path=ppt/slides/slide1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809"/>
        <p:cNvGrpSpPr/>
        <p:nvPr/>
      </p:nvGrpSpPr>
      <p:grpSpPr>
        <a:xfrm>
          <a:off x="0" y="0"/>
          <a:ext cx="0" cy="0"/>
          <a:chOff x="0" y="0"/>
          <a:chExt cx="0" cy="0"/>
        </a:xfrm>
      </p:grpSpPr>
      <p:sp useBgFill="1">
        <p:nvSpPr>
          <p:cNvPr id="112" name="Rectangle 111">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Freeform: Shape 113">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2"/>
          </a:solidFill>
          <a:ln w="8199" cap="flat">
            <a:noFill/>
            <a:prstDash val="solid"/>
            <a:miter/>
          </a:ln>
        </p:spPr>
        <p:txBody>
          <a:bodyPr rtlCol="0" anchor="ctr"/>
          <a:lstStyle/>
          <a:p>
            <a:endParaRPr lang="en-US"/>
          </a:p>
        </p:txBody>
      </p:sp>
      <p:sp>
        <p:nvSpPr>
          <p:cNvPr id="810" name="Google Shape;810;p94"/>
          <p:cNvSpPr txBox="1">
            <a:spLocks noGrp="1"/>
          </p:cNvSpPr>
          <p:nvPr>
            <p:ph type="title"/>
          </p:nvPr>
        </p:nvSpPr>
        <p:spPr>
          <a:xfrm>
            <a:off x="838200" y="401221"/>
            <a:ext cx="10515600" cy="1348065"/>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5400" kern="1200">
                <a:solidFill>
                  <a:srgbClr val="FFFFFF"/>
                </a:solidFill>
                <a:latin typeface="+mj-lt"/>
                <a:ea typeface="+mj-ea"/>
                <a:cs typeface="+mj-cs"/>
              </a:rPr>
              <a:t>Principios básicos</a:t>
            </a:r>
          </a:p>
        </p:txBody>
      </p:sp>
      <p:sp>
        <p:nvSpPr>
          <p:cNvPr id="811" name="Google Shape;811;p94"/>
          <p:cNvSpPr txBox="1">
            <a:spLocks noGrp="1"/>
          </p:cNvSpPr>
          <p:nvPr>
            <p:ph type="body" idx="4294967295"/>
          </p:nvPr>
        </p:nvSpPr>
        <p:spPr>
          <a:xfrm>
            <a:off x="838200" y="2586789"/>
            <a:ext cx="10515600" cy="3590174"/>
          </a:xfrm>
          <a:prstGeom prst="rect">
            <a:avLst/>
          </a:prstGeom>
        </p:spPr>
        <p:txBody>
          <a:bodyPr spcFirstLastPara="1" vert="horz" lIns="91440" tIns="45720" rIns="91440" bIns="45720" rtlCol="0" anchorCtr="0">
            <a:normAutofit/>
          </a:bodyPr>
          <a:lstStyle/>
          <a:p>
            <a:pPr>
              <a:buClr>
                <a:schemeClr val="dk1"/>
              </a:buClr>
              <a:buSzPts val="1400"/>
            </a:pPr>
            <a:r>
              <a:rPr lang="en-US" sz="1900" dirty="0">
                <a:sym typeface="Arial"/>
              </a:rPr>
              <a:t>El </a:t>
            </a:r>
            <a:r>
              <a:rPr lang="en-US" sz="1900" dirty="0" err="1">
                <a:sym typeface="Arial"/>
              </a:rPr>
              <a:t>componente</a:t>
            </a:r>
            <a:r>
              <a:rPr lang="en-US" sz="1900" dirty="0">
                <a:sym typeface="Arial"/>
              </a:rPr>
              <a:t> principal de la </a:t>
            </a:r>
            <a:r>
              <a:rPr lang="en-US" sz="1900" dirty="0" err="1">
                <a:sym typeface="Arial"/>
              </a:rPr>
              <a:t>aplicación</a:t>
            </a:r>
            <a:r>
              <a:rPr lang="en-US" sz="1900" dirty="0">
                <a:sym typeface="Arial"/>
              </a:rPr>
              <a:t> (</a:t>
            </a:r>
            <a:r>
              <a:rPr lang="en-US" sz="1900" i="1" dirty="0">
                <a:sym typeface="Arial"/>
              </a:rPr>
              <a:t>app-root</a:t>
            </a:r>
            <a:r>
              <a:rPr lang="en-US" sz="1900" dirty="0">
                <a:sym typeface="Arial"/>
              </a:rPr>
              <a:t>) </a:t>
            </a:r>
            <a:r>
              <a:rPr lang="en-US" sz="1900" dirty="0" err="1">
                <a:sym typeface="Arial"/>
              </a:rPr>
              <a:t>tiene</a:t>
            </a:r>
            <a:r>
              <a:rPr lang="en-US" sz="1900" dirty="0">
                <a:sym typeface="Arial"/>
              </a:rPr>
              <a:t> una </a:t>
            </a:r>
            <a:r>
              <a:rPr lang="en-US" sz="1900" dirty="0" err="1">
                <a:sym typeface="Arial"/>
              </a:rPr>
              <a:t>parte</a:t>
            </a:r>
            <a:r>
              <a:rPr lang="en-US" sz="1900" dirty="0">
                <a:sym typeface="Arial"/>
              </a:rPr>
              <a:t> </a:t>
            </a:r>
            <a:r>
              <a:rPr lang="en-US" sz="1900" dirty="0" err="1">
                <a:sym typeface="Arial"/>
              </a:rPr>
              <a:t>fija</a:t>
            </a:r>
            <a:r>
              <a:rPr lang="en-US" sz="1900" dirty="0">
                <a:sym typeface="Arial"/>
              </a:rPr>
              <a:t> (cabecera, footer) y una </a:t>
            </a:r>
            <a:r>
              <a:rPr lang="en-US" sz="1900" dirty="0" err="1">
                <a:sym typeface="Arial"/>
              </a:rPr>
              <a:t>parte</a:t>
            </a:r>
            <a:r>
              <a:rPr lang="en-US" sz="1900" dirty="0">
                <a:sym typeface="Arial"/>
              </a:rPr>
              <a:t> </a:t>
            </a:r>
            <a:r>
              <a:rPr lang="en-US" sz="1900" dirty="0" err="1">
                <a:sym typeface="Arial"/>
              </a:rPr>
              <a:t>cuyo</a:t>
            </a:r>
            <a:r>
              <a:rPr lang="en-US" sz="1900" dirty="0">
                <a:sym typeface="Arial"/>
              </a:rPr>
              <a:t> </a:t>
            </a:r>
            <a:r>
              <a:rPr lang="en-US" sz="1900" dirty="0" err="1">
                <a:sym typeface="Arial"/>
              </a:rPr>
              <a:t>contenido</a:t>
            </a:r>
            <a:r>
              <a:rPr lang="en-US" sz="1900" dirty="0">
                <a:sym typeface="Arial"/>
              </a:rPr>
              <a:t> </a:t>
            </a:r>
            <a:r>
              <a:rPr lang="en-US" sz="1900" dirty="0" err="1">
                <a:sym typeface="Arial"/>
              </a:rPr>
              <a:t>depende</a:t>
            </a:r>
            <a:r>
              <a:rPr lang="en-US" sz="1900" dirty="0">
                <a:sym typeface="Arial"/>
              </a:rPr>
              <a:t> de la URL "</a:t>
            </a:r>
            <a:r>
              <a:rPr lang="en-US" sz="1900" dirty="0" err="1">
                <a:sym typeface="Arial"/>
              </a:rPr>
              <a:t>salida</a:t>
            </a:r>
            <a:r>
              <a:rPr lang="en-US" sz="1900" dirty="0">
                <a:sym typeface="Arial"/>
              </a:rPr>
              <a:t>" (&lt;</a:t>
            </a:r>
            <a:r>
              <a:rPr lang="en-US" sz="1900" i="1" dirty="0">
                <a:sym typeface="Arial"/>
              </a:rPr>
              <a:t>router-outlet</a:t>
            </a:r>
            <a:r>
              <a:rPr lang="en-US" sz="1900" dirty="0">
                <a:sym typeface="Arial"/>
              </a:rPr>
              <a:t>&gt;)</a:t>
            </a:r>
          </a:p>
          <a:p>
            <a:pPr marL="0"/>
            <a:endParaRPr lang="en-US" sz="1900" dirty="0">
              <a:sym typeface="Arial"/>
            </a:endParaRPr>
          </a:p>
          <a:p>
            <a:pPr>
              <a:buClr>
                <a:schemeClr val="dk1"/>
              </a:buClr>
              <a:buSzPts val="1400"/>
            </a:pPr>
            <a:r>
              <a:rPr lang="en-US" sz="1900" dirty="0">
                <a:sym typeface="Arial"/>
              </a:rPr>
              <a:t>En el </a:t>
            </a:r>
            <a:r>
              <a:rPr lang="en-US" sz="1900" dirty="0" err="1">
                <a:sym typeface="Arial"/>
              </a:rPr>
              <a:t>módulo</a:t>
            </a:r>
            <a:r>
              <a:rPr lang="en-US" sz="1900" dirty="0">
                <a:sym typeface="Arial"/>
              </a:rPr>
              <a:t> de </a:t>
            </a:r>
            <a:r>
              <a:rPr lang="en-US" sz="1900" dirty="0" err="1">
                <a:sym typeface="Arial"/>
              </a:rPr>
              <a:t>enrutamiento</a:t>
            </a:r>
            <a:r>
              <a:rPr lang="en-US" sz="1900" dirty="0">
                <a:sym typeface="Arial"/>
              </a:rPr>
              <a:t>  </a:t>
            </a:r>
            <a:r>
              <a:rPr lang="en-US" sz="1900" i="1" dirty="0" err="1">
                <a:sym typeface="Arial"/>
              </a:rPr>
              <a:t>app.routing.module.ts</a:t>
            </a:r>
            <a:r>
              <a:rPr lang="en-US" sz="1900" dirty="0">
                <a:sym typeface="Arial"/>
              </a:rPr>
              <a:t> se define </a:t>
            </a:r>
            <a:r>
              <a:rPr lang="en-US" sz="1900" dirty="0" err="1">
                <a:sym typeface="Arial"/>
              </a:rPr>
              <a:t>qué</a:t>
            </a:r>
            <a:r>
              <a:rPr lang="en-US" sz="1900" dirty="0">
                <a:sym typeface="Arial"/>
              </a:rPr>
              <a:t> </a:t>
            </a:r>
            <a:r>
              <a:rPr lang="en-US" sz="1900" dirty="0" err="1">
                <a:sym typeface="Arial"/>
              </a:rPr>
              <a:t>componente</a:t>
            </a:r>
            <a:r>
              <a:rPr lang="en-US" sz="1900" dirty="0">
                <a:sym typeface="Arial"/>
              </a:rPr>
              <a:t> se </a:t>
            </a:r>
            <a:r>
              <a:rPr lang="en-US" sz="1900" dirty="0" err="1">
                <a:sym typeface="Arial"/>
              </a:rPr>
              <a:t>muestra</a:t>
            </a:r>
            <a:r>
              <a:rPr lang="en-US" sz="1900" dirty="0">
                <a:sym typeface="Arial"/>
              </a:rPr>
              <a:t> para </a:t>
            </a:r>
            <a:r>
              <a:rPr lang="en-US" sz="1900" dirty="0" err="1">
                <a:sym typeface="Arial"/>
              </a:rPr>
              <a:t>cada</a:t>
            </a:r>
            <a:r>
              <a:rPr lang="en-US" sz="1900" dirty="0">
                <a:sym typeface="Arial"/>
              </a:rPr>
              <a:t> URL, es </a:t>
            </a:r>
            <a:r>
              <a:rPr lang="en-US" sz="1900" dirty="0" err="1">
                <a:sym typeface="Arial"/>
              </a:rPr>
              <a:t>decir</a:t>
            </a:r>
            <a:r>
              <a:rPr lang="en-US" sz="1900" dirty="0">
                <a:sym typeface="Arial"/>
              </a:rPr>
              <a:t> </a:t>
            </a:r>
            <a:r>
              <a:rPr lang="en-US" sz="1900" b="1" dirty="0">
                <a:sym typeface="Arial"/>
              </a:rPr>
              <a:t>las "</a:t>
            </a:r>
            <a:r>
              <a:rPr lang="en-US" sz="1900" b="1" dirty="0" err="1">
                <a:sym typeface="Arial"/>
              </a:rPr>
              <a:t>rutas</a:t>
            </a:r>
            <a:r>
              <a:rPr lang="en-US" sz="1900" b="1" dirty="0">
                <a:sym typeface="Arial"/>
              </a:rPr>
              <a:t>"</a:t>
            </a:r>
          </a:p>
          <a:p>
            <a:pPr marL="0"/>
            <a:endParaRPr lang="en-US" sz="1900" dirty="0">
              <a:sym typeface="Arial"/>
            </a:endParaRPr>
          </a:p>
          <a:p>
            <a:pPr>
              <a:buClr>
                <a:schemeClr val="dk1"/>
              </a:buClr>
              <a:buSzPts val="1400"/>
            </a:pPr>
            <a:r>
              <a:rPr lang="en-US" sz="1900" dirty="0" err="1">
                <a:sym typeface="Arial"/>
              </a:rPr>
              <a:t>Existen</a:t>
            </a:r>
            <a:r>
              <a:rPr lang="en-US" sz="1900" dirty="0">
                <a:sym typeface="Arial"/>
              </a:rPr>
              <a:t> </a:t>
            </a:r>
            <a:r>
              <a:rPr lang="en-US" sz="1900" dirty="0" err="1">
                <a:sym typeface="Arial"/>
              </a:rPr>
              <a:t>varias</a:t>
            </a:r>
            <a:r>
              <a:rPr lang="en-US" sz="1900" dirty="0">
                <a:sym typeface="Arial"/>
              </a:rPr>
              <a:t> </a:t>
            </a:r>
            <a:r>
              <a:rPr lang="en-US" sz="1900" dirty="0" err="1">
                <a:sym typeface="Arial"/>
              </a:rPr>
              <a:t>formas</a:t>
            </a:r>
            <a:r>
              <a:rPr lang="en-US" sz="1900" dirty="0">
                <a:sym typeface="Arial"/>
              </a:rPr>
              <a:t> de </a:t>
            </a:r>
            <a:r>
              <a:rPr lang="en-US" sz="1900" dirty="0" err="1">
                <a:sym typeface="Arial"/>
              </a:rPr>
              <a:t>recorrer</a:t>
            </a:r>
            <a:r>
              <a:rPr lang="en-US" sz="1900" dirty="0">
                <a:sym typeface="Arial"/>
              </a:rPr>
              <a:t> la </a:t>
            </a:r>
            <a:r>
              <a:rPr lang="en-US" sz="1900" dirty="0" err="1">
                <a:sym typeface="Arial"/>
              </a:rPr>
              <a:t>aplicación</a:t>
            </a:r>
            <a:r>
              <a:rPr lang="en-US" sz="1900" dirty="0">
                <a:sym typeface="Arial"/>
              </a:rPr>
              <a:t> (</a:t>
            </a:r>
            <a:r>
              <a:rPr lang="en-US" sz="1900" dirty="0" err="1">
                <a:sym typeface="Arial"/>
              </a:rPr>
              <a:t>navegar</a:t>
            </a:r>
            <a:r>
              <a:rPr lang="en-US" sz="1900" dirty="0">
                <a:sym typeface="Arial"/>
              </a:rPr>
              <a:t>) :</a:t>
            </a:r>
          </a:p>
          <a:p>
            <a:pPr lvl="1">
              <a:buClr>
                <a:schemeClr val="dk1"/>
              </a:buClr>
              <a:buSzPts val="1400"/>
            </a:pPr>
            <a:r>
              <a:rPr lang="en-US" sz="1900" dirty="0" err="1">
                <a:sym typeface="Arial"/>
              </a:rPr>
              <a:t>Desde</a:t>
            </a:r>
            <a:r>
              <a:rPr lang="en-US" sz="1900" dirty="0">
                <a:sym typeface="Arial"/>
              </a:rPr>
              <a:t> la URL </a:t>
            </a:r>
            <a:r>
              <a:rPr lang="en-US" sz="1900" dirty="0" err="1">
                <a:sym typeface="Arial"/>
              </a:rPr>
              <a:t>indicada</a:t>
            </a:r>
            <a:r>
              <a:rPr lang="en-US" sz="1900" dirty="0">
                <a:sym typeface="Arial"/>
              </a:rPr>
              <a:t> al </a:t>
            </a:r>
            <a:r>
              <a:rPr lang="en-US" sz="1900" dirty="0" err="1">
                <a:sym typeface="Arial"/>
              </a:rPr>
              <a:t>navegador</a:t>
            </a:r>
            <a:r>
              <a:rPr lang="en-US" sz="1900" dirty="0">
                <a:sym typeface="Arial"/>
              </a:rPr>
              <a:t>, </a:t>
            </a:r>
            <a:r>
              <a:rPr lang="en-US" sz="1900" dirty="0" err="1">
                <a:sym typeface="Arial"/>
              </a:rPr>
              <a:t>escribiendo</a:t>
            </a:r>
            <a:r>
              <a:rPr lang="en-US" sz="1900" dirty="0">
                <a:sym typeface="Arial"/>
              </a:rPr>
              <a:t> la </a:t>
            </a:r>
            <a:r>
              <a:rPr lang="en-US" sz="1900" dirty="0" err="1">
                <a:sym typeface="Arial"/>
              </a:rPr>
              <a:t>ruta</a:t>
            </a:r>
            <a:r>
              <a:rPr lang="en-US" sz="1900" dirty="0">
                <a:sym typeface="Arial"/>
              </a:rPr>
              <a:t> </a:t>
            </a:r>
            <a:r>
              <a:rPr lang="en-US" sz="1900" dirty="0" err="1">
                <a:sym typeface="Arial"/>
              </a:rPr>
              <a:t>correcta</a:t>
            </a:r>
            <a:endParaRPr lang="en-US" sz="1900" dirty="0">
              <a:sym typeface="Arial"/>
            </a:endParaRPr>
          </a:p>
          <a:p>
            <a:pPr lvl="1">
              <a:buClr>
                <a:schemeClr val="dk1"/>
              </a:buClr>
              <a:buSzPts val="1400"/>
            </a:pPr>
            <a:r>
              <a:rPr lang="en-US" sz="1900" dirty="0" err="1">
                <a:sym typeface="Arial"/>
              </a:rPr>
              <a:t>Desde</a:t>
            </a:r>
            <a:r>
              <a:rPr lang="en-US" sz="1900" dirty="0">
                <a:sym typeface="Arial"/>
              </a:rPr>
              <a:t> los links </a:t>
            </a:r>
            <a:r>
              <a:rPr lang="en-US" sz="1900" dirty="0" err="1">
                <a:sym typeface="Arial"/>
              </a:rPr>
              <a:t>específicos</a:t>
            </a:r>
            <a:r>
              <a:rPr lang="en-US" sz="1900" dirty="0">
                <a:sym typeface="Arial"/>
              </a:rPr>
              <a:t> para </a:t>
            </a:r>
            <a:r>
              <a:rPr lang="en-US" sz="1900" dirty="0" err="1">
                <a:sym typeface="Arial"/>
              </a:rPr>
              <a:t>navegar</a:t>
            </a:r>
            <a:r>
              <a:rPr lang="en-US" sz="1900" dirty="0">
                <a:sym typeface="Arial"/>
              </a:rPr>
              <a:t> dentro de la </a:t>
            </a:r>
            <a:r>
              <a:rPr lang="en-US" sz="1900" dirty="0" err="1">
                <a:sym typeface="Arial"/>
              </a:rPr>
              <a:t>aplicación</a:t>
            </a:r>
            <a:r>
              <a:rPr lang="en-US" sz="1900" dirty="0">
                <a:sym typeface="Arial"/>
              </a:rPr>
              <a:t> web ([</a:t>
            </a:r>
            <a:r>
              <a:rPr lang="en-US" sz="1900" i="1" dirty="0" err="1">
                <a:sym typeface="Arial"/>
              </a:rPr>
              <a:t>routerLink</a:t>
            </a:r>
            <a:r>
              <a:rPr lang="en-US" sz="1900" dirty="0">
                <a:sym typeface="Arial"/>
              </a:rPr>
              <a:t>])</a:t>
            </a:r>
          </a:p>
          <a:p>
            <a:pPr lvl="1">
              <a:buClr>
                <a:schemeClr val="dk1"/>
              </a:buClr>
              <a:buSzPts val="1400"/>
            </a:pPr>
            <a:r>
              <a:rPr lang="en-US" sz="1900" dirty="0" err="1">
                <a:sym typeface="Arial"/>
              </a:rPr>
              <a:t>Desde</a:t>
            </a:r>
            <a:r>
              <a:rPr lang="en-US" sz="1900" dirty="0">
                <a:sym typeface="Arial"/>
              </a:rPr>
              <a:t> el </a:t>
            </a:r>
            <a:r>
              <a:rPr lang="en-US" sz="1900" dirty="0" err="1">
                <a:sym typeface="Arial"/>
              </a:rPr>
              <a:t>código</a:t>
            </a:r>
            <a:r>
              <a:rPr lang="en-US" sz="1900" dirty="0">
                <a:sym typeface="Arial"/>
              </a:rPr>
              <a:t>, de forma </a:t>
            </a:r>
            <a:r>
              <a:rPr lang="en-US" sz="1900" dirty="0" err="1">
                <a:sym typeface="Arial"/>
              </a:rPr>
              <a:t>programática</a:t>
            </a:r>
            <a:r>
              <a:rPr lang="en-US" sz="1900" dirty="0">
                <a:sym typeface="Arial"/>
              </a:rPr>
              <a:t>, gracias al </a:t>
            </a:r>
            <a:r>
              <a:rPr lang="en-US" sz="1900" dirty="0" err="1">
                <a:sym typeface="Arial"/>
              </a:rPr>
              <a:t>método</a:t>
            </a:r>
            <a:r>
              <a:rPr lang="en-US" sz="1900" dirty="0">
                <a:sym typeface="Arial"/>
              </a:rPr>
              <a:t>  (</a:t>
            </a:r>
            <a:r>
              <a:rPr lang="en-US" sz="1900" i="1" dirty="0" err="1">
                <a:sym typeface="Arial"/>
              </a:rPr>
              <a:t>Router.navigate</a:t>
            </a:r>
            <a:r>
              <a:rPr lang="en-US" sz="1900" dirty="0">
                <a:sym typeface="Arial"/>
              </a:rPr>
              <a:t>)</a:t>
            </a:r>
          </a:p>
          <a:p>
            <a:pPr marL="0"/>
            <a:endParaRPr lang="en-US" sz="1900" dirty="0"/>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kern="1200" dirty="0">
                <a:solidFill>
                  <a:srgbClr val="FFFFFF"/>
                </a:solidFill>
                <a:latin typeface="+mj-lt"/>
                <a:ea typeface="+mj-ea"/>
                <a:cs typeface="+mj-cs"/>
              </a:rPr>
              <a:t>Práctica</a:t>
            </a: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2"/>
            <a:ext cx="7037591" cy="5475129"/>
          </a:xfrm>
        </p:spPr>
        <p:txBody>
          <a:bodyPr vert="horz" lIns="91440" tIns="45720" rIns="91440" bIns="45720" rtlCol="0" anchor="ctr">
            <a:normAutofit/>
          </a:bodyPr>
          <a:lstStyle/>
          <a:p>
            <a:pPr indent="-228600">
              <a:buFont typeface="Arial" panose="020B0604020202020204" pitchFamily="34" charset="0"/>
              <a:buChar char="•"/>
            </a:pPr>
            <a:r>
              <a:rPr lang="es-ES" sz="2400" dirty="0"/>
              <a:t>Creación de los enrutamiento de los módulos funcionales</a:t>
            </a:r>
          </a:p>
          <a:p>
            <a:pPr lvl="1" indent="-228600">
              <a:buFont typeface="Arial" panose="020B0604020202020204" pitchFamily="34" charset="0"/>
              <a:buChar char="•"/>
            </a:pPr>
            <a:r>
              <a:rPr lang="en-US" sz="2200" dirty="0"/>
              <a:t>Home (</a:t>
            </a:r>
            <a:r>
              <a:rPr lang="es-ES" sz="2200" dirty="0"/>
              <a:t>pasa de importado desde app a cargado inicialmente</a:t>
            </a:r>
            <a:r>
              <a:rPr lang="en-US" sz="2200" dirty="0"/>
              <a:t>)</a:t>
            </a:r>
          </a:p>
          <a:p>
            <a:pPr lvl="1" indent="-228600">
              <a:buFont typeface="Arial" panose="020B0604020202020204" pitchFamily="34" charset="0"/>
              <a:buChar char="•"/>
            </a:pPr>
            <a:r>
              <a:rPr lang="es-ES" sz="2200" dirty="0"/>
              <a:t>Tareas (con carga diferida)</a:t>
            </a:r>
          </a:p>
          <a:p>
            <a:pPr lvl="1" indent="-228600">
              <a:buFont typeface="Arial" panose="020B0604020202020204" pitchFamily="34" charset="0"/>
              <a:buChar char="•"/>
            </a:pPr>
            <a:r>
              <a:rPr lang="en-US" sz="2200" dirty="0"/>
              <a:t>About (con carga </a:t>
            </a:r>
            <a:r>
              <a:rPr lang="en-US" sz="2200" dirty="0" err="1"/>
              <a:t>diferida</a:t>
            </a:r>
            <a:r>
              <a:rPr lang="en-US" sz="2200" dirty="0"/>
              <a:t>)</a:t>
            </a:r>
          </a:p>
          <a:p>
            <a:pPr indent="-228600">
              <a:buFont typeface="Arial" panose="020B0604020202020204" pitchFamily="34" charset="0"/>
              <a:buChar char="•"/>
            </a:pPr>
            <a:r>
              <a:rPr lang="es-ES" sz="2400" dirty="0"/>
              <a:t>Se analiza la conveniencia de la carga diferida en todos los casos</a:t>
            </a:r>
          </a:p>
          <a:p>
            <a:pPr lvl="1" indent="-228600">
              <a:buFont typeface="Arial" panose="020B0604020202020204" pitchFamily="34" charset="0"/>
              <a:buChar char="•"/>
            </a:pPr>
            <a:r>
              <a:rPr lang="es-ES" sz="2000" dirty="0"/>
              <a:t>Convertimos el enrutamiento de home en diferido</a:t>
            </a:r>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3526904226"/>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Shape 815"/>
        <p:cNvGrpSpPr/>
        <p:nvPr/>
      </p:nvGrpSpPr>
      <p:grpSpPr>
        <a:xfrm>
          <a:off x="0" y="0"/>
          <a:ext cx="0" cy="0"/>
          <a:chOff x="0" y="0"/>
          <a:chExt cx="0" cy="0"/>
        </a:xfrm>
      </p:grpSpPr>
      <p:sp>
        <p:nvSpPr>
          <p:cNvPr id="5" name="Título 4">
            <a:extLst>
              <a:ext uri="{FF2B5EF4-FFF2-40B4-BE49-F238E27FC236}">
                <a16:creationId xmlns:a16="http://schemas.microsoft.com/office/drawing/2014/main" id="{111967D3-1B76-4B46-9B88-3FFCF5674E94}"/>
              </a:ext>
            </a:extLst>
          </p:cNvPr>
          <p:cNvSpPr>
            <a:spLocks noGrp="1"/>
          </p:cNvSpPr>
          <p:nvPr>
            <p:ph type="title"/>
          </p:nvPr>
        </p:nvSpPr>
        <p:spPr/>
        <p:txBody>
          <a:bodyPr/>
          <a:lstStyle/>
          <a:p>
            <a:r>
              <a:rPr lang="es-ES" dirty="0"/>
              <a:t>Módulo de enrutamiento</a:t>
            </a:r>
          </a:p>
        </p:txBody>
      </p:sp>
      <p:sp>
        <p:nvSpPr>
          <p:cNvPr id="817" name="Google Shape;817;p95"/>
          <p:cNvSpPr txBox="1"/>
          <p:nvPr/>
        </p:nvSpPr>
        <p:spPr>
          <a:xfrm>
            <a:off x="4957700" y="1558129"/>
            <a:ext cx="6565600" cy="48888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b="1">
                <a:solidFill>
                  <a:srgbClr val="4B83CD"/>
                </a:solidFill>
                <a:latin typeface="Courier New"/>
                <a:ea typeface="Courier New"/>
                <a:cs typeface="Courier New"/>
                <a:sym typeface="Courier New"/>
              </a:rPr>
              <a:t>import</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NgModule</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4B83CD"/>
                </a:solidFill>
                <a:latin typeface="Courier New"/>
                <a:ea typeface="Courier New"/>
                <a:cs typeface="Courier New"/>
                <a:sym typeface="Courier New"/>
              </a:rPr>
              <a:t>from</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@angular/core</a:t>
            </a:r>
            <a:r>
              <a:rPr lang="es" sz="1400" b="1">
                <a:solidFill>
                  <a:srgbClr val="777777"/>
                </a:solidFill>
                <a:latin typeface="Courier New"/>
                <a:ea typeface="Courier New"/>
                <a:cs typeface="Courier New"/>
                <a:sym typeface="Courier New"/>
              </a:rPr>
              <a:t>';</a:t>
            </a:r>
            <a:endParaRPr sz="1400" b="1">
              <a:solidFill>
                <a:srgbClr val="777777"/>
              </a:solidFill>
              <a:latin typeface="Courier New"/>
              <a:ea typeface="Courier New"/>
              <a:cs typeface="Courier New"/>
              <a:sym typeface="Courier New"/>
            </a:endParaRPr>
          </a:p>
          <a:p>
            <a:pPr>
              <a:lnSpc>
                <a:spcPct val="135714"/>
              </a:lnSpc>
            </a:pPr>
            <a:r>
              <a:rPr lang="es" sz="1400" b="1">
                <a:solidFill>
                  <a:srgbClr val="4B83CD"/>
                </a:solidFill>
                <a:latin typeface="Courier New"/>
                <a:ea typeface="Courier New"/>
                <a:cs typeface="Courier New"/>
                <a:sym typeface="Courier New"/>
              </a:rPr>
              <a:t>import</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Routes</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RouterModule</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4B83CD"/>
                </a:solidFill>
                <a:latin typeface="Courier New"/>
                <a:ea typeface="Courier New"/>
                <a:cs typeface="Courier New"/>
                <a:sym typeface="Courier New"/>
              </a:rPr>
              <a:t>from</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@angular/router</a:t>
            </a:r>
            <a:r>
              <a:rPr lang="es" sz="1400" b="1">
                <a:solidFill>
                  <a:srgbClr val="777777"/>
                </a:solidFill>
                <a:latin typeface="Courier New"/>
                <a:ea typeface="Courier New"/>
                <a:cs typeface="Courier New"/>
                <a:sym typeface="Courier New"/>
              </a:rPr>
              <a:t>';</a:t>
            </a:r>
            <a:endParaRPr sz="1400" b="1">
              <a:solidFill>
                <a:srgbClr val="777777"/>
              </a:solidFill>
              <a:latin typeface="Courier New"/>
              <a:ea typeface="Courier New"/>
              <a:cs typeface="Courier New"/>
              <a:sym typeface="Courier New"/>
            </a:endParaRPr>
          </a:p>
          <a:p>
            <a:pPr>
              <a:lnSpc>
                <a:spcPct val="135714"/>
              </a:lnSpc>
            </a:pPr>
            <a:r>
              <a:rPr lang="es" sz="1400" b="1">
                <a:solidFill>
                  <a:srgbClr val="4B83CD"/>
                </a:solidFill>
                <a:latin typeface="Courier New"/>
                <a:ea typeface="Courier New"/>
                <a:cs typeface="Courier New"/>
                <a:sym typeface="Courier New"/>
              </a:rPr>
              <a:t>import</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HomeComponent</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4B83CD"/>
                </a:solidFill>
                <a:latin typeface="Courier New"/>
                <a:ea typeface="Courier New"/>
                <a:cs typeface="Courier New"/>
                <a:sym typeface="Courier New"/>
              </a:rPr>
              <a:t>from</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./home/home.component</a:t>
            </a:r>
            <a:r>
              <a:rPr lang="es" sz="1400" b="1">
                <a:solidFill>
                  <a:srgbClr val="777777"/>
                </a:solidFill>
                <a:latin typeface="Courier New"/>
                <a:ea typeface="Courier New"/>
                <a:cs typeface="Courier New"/>
                <a:sym typeface="Courier New"/>
              </a:rPr>
              <a:t>';</a:t>
            </a:r>
            <a:endParaRPr sz="1400" b="1">
              <a:solidFill>
                <a:srgbClr val="777777"/>
              </a:solidFill>
              <a:latin typeface="Courier New"/>
              <a:ea typeface="Courier New"/>
              <a:cs typeface="Courier New"/>
              <a:sym typeface="Courier New"/>
            </a:endParaRPr>
          </a:p>
          <a:p>
            <a:pPr>
              <a:lnSpc>
                <a:spcPct val="135714"/>
              </a:lnSpc>
            </a:pPr>
            <a:r>
              <a:rPr lang="es" sz="1400" b="1">
                <a:solidFill>
                  <a:srgbClr val="4B83CD"/>
                </a:solidFill>
                <a:latin typeface="Courier New"/>
                <a:ea typeface="Courier New"/>
                <a:cs typeface="Courier New"/>
                <a:sym typeface="Courier New"/>
              </a:rPr>
              <a:t>import</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AboutComponent</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4B83CD"/>
                </a:solidFill>
                <a:latin typeface="Courier New"/>
                <a:ea typeface="Courier New"/>
                <a:cs typeface="Courier New"/>
                <a:sym typeface="Courier New"/>
              </a:rPr>
              <a:t>from</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./about/about.component</a:t>
            </a:r>
            <a:r>
              <a:rPr lang="es" sz="1400" b="1">
                <a:solidFill>
                  <a:srgbClr val="777777"/>
                </a:solidFill>
                <a:latin typeface="Courier New"/>
                <a:ea typeface="Courier New"/>
                <a:cs typeface="Courier New"/>
                <a:sym typeface="Courier New"/>
              </a:rPr>
              <a:t>';</a:t>
            </a:r>
            <a:endParaRPr sz="1400" b="1">
              <a:solidFill>
                <a:srgbClr val="777777"/>
              </a:solidFill>
              <a:latin typeface="Courier New"/>
              <a:ea typeface="Courier New"/>
              <a:cs typeface="Courier New"/>
              <a:sym typeface="Courier New"/>
            </a:endParaRPr>
          </a:p>
          <a:p>
            <a:pPr>
              <a:lnSpc>
                <a:spcPct val="135714"/>
              </a:lnSpc>
            </a:pPr>
            <a:endParaRPr sz="1400" b="1">
              <a:solidFill>
                <a:srgbClr val="777777"/>
              </a:solidFill>
              <a:latin typeface="Courier New"/>
              <a:ea typeface="Courier New"/>
              <a:cs typeface="Courier New"/>
              <a:sym typeface="Courier New"/>
            </a:endParaRPr>
          </a:p>
          <a:p>
            <a:pPr>
              <a:lnSpc>
                <a:spcPct val="135714"/>
              </a:lnSpc>
            </a:pPr>
            <a:r>
              <a:rPr lang="es" sz="1400" b="1">
                <a:solidFill>
                  <a:srgbClr val="7A3E9D"/>
                </a:solidFill>
                <a:latin typeface="Courier New"/>
                <a:ea typeface="Courier New"/>
                <a:cs typeface="Courier New"/>
                <a:sym typeface="Courier New"/>
              </a:rPr>
              <a:t>const</a:t>
            </a:r>
            <a:r>
              <a:rPr lang="es" sz="1400" b="1">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routes</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Routes</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endParaRPr sz="1400" b="1">
              <a:solidFill>
                <a:srgbClr val="333333"/>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path</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home</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component</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HomeComponent</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endParaRPr sz="1400" b="1">
              <a:solidFill>
                <a:srgbClr val="777777"/>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path</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about</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component</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AboutComponent</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endParaRPr sz="1400" b="1">
              <a:solidFill>
                <a:srgbClr val="777777"/>
              </a:solidFill>
              <a:latin typeface="Courier New"/>
              <a:ea typeface="Courier New"/>
              <a:cs typeface="Courier New"/>
              <a:sym typeface="Courier New"/>
            </a:endParaRPr>
          </a:p>
          <a:p>
            <a:pPr>
              <a:lnSpc>
                <a:spcPct val="135714"/>
              </a:lnSpc>
            </a:pPr>
            <a:r>
              <a:rPr lang="es" sz="1400" b="1">
                <a:solidFill>
                  <a:srgbClr val="777777"/>
                </a:solidFill>
                <a:latin typeface="Courier New"/>
                <a:ea typeface="Courier New"/>
                <a:cs typeface="Courier New"/>
                <a:sym typeface="Courier New"/>
              </a:rPr>
              <a:t> {</a:t>
            </a:r>
            <a:r>
              <a:rPr lang="es" sz="1400" b="1">
                <a:solidFill>
                  <a:srgbClr val="333333"/>
                </a:solidFill>
                <a:latin typeface="Courier New"/>
                <a:ea typeface="Courier New"/>
                <a:cs typeface="Courier New"/>
                <a:sym typeface="Courier New"/>
              </a:rPr>
              <a:t> path</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pathMatch</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full</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redirectTo</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home</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endParaRPr sz="1400" b="1">
              <a:solidFill>
                <a:srgbClr val="777777"/>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a:t>
            </a:r>
            <a:r>
              <a:rPr lang="es" sz="1400" b="1">
                <a:solidFill>
                  <a:srgbClr val="777777"/>
                </a:solidFill>
                <a:latin typeface="Courier New"/>
                <a:ea typeface="Courier New"/>
                <a:cs typeface="Courier New"/>
                <a:sym typeface="Courier New"/>
              </a:rPr>
              <a:t>;</a:t>
            </a:r>
            <a:endParaRPr sz="1400" b="1">
              <a:solidFill>
                <a:srgbClr val="777777"/>
              </a:solidFill>
              <a:latin typeface="Courier New"/>
              <a:ea typeface="Courier New"/>
              <a:cs typeface="Courier New"/>
              <a:sym typeface="Courier New"/>
            </a:endParaRPr>
          </a:p>
          <a:p>
            <a:pPr>
              <a:lnSpc>
                <a:spcPct val="135714"/>
              </a:lnSpc>
            </a:pPr>
            <a:endParaRPr sz="1400" b="1">
              <a:solidFill>
                <a:srgbClr val="777777"/>
              </a:solidFill>
              <a:latin typeface="Courier New"/>
              <a:ea typeface="Courier New"/>
              <a:cs typeface="Courier New"/>
              <a:sym typeface="Courier New"/>
            </a:endParaRPr>
          </a:p>
          <a:p>
            <a:pPr>
              <a:lnSpc>
                <a:spcPct val="135714"/>
              </a:lnSpc>
            </a:pPr>
            <a:r>
              <a:rPr lang="es" sz="1400" b="1">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NgModule</a:t>
            </a:r>
            <a:r>
              <a:rPr lang="es" sz="1400" b="1">
                <a:solidFill>
                  <a:srgbClr val="333333"/>
                </a:solidFill>
                <a:latin typeface="Courier New"/>
                <a:ea typeface="Courier New"/>
                <a:cs typeface="Courier New"/>
                <a:sym typeface="Courier New"/>
              </a:rPr>
              <a:t>(</a:t>
            </a:r>
            <a:r>
              <a:rPr lang="es" sz="1400" b="1">
                <a:solidFill>
                  <a:srgbClr val="777777"/>
                </a:solidFill>
                <a:latin typeface="Courier New"/>
                <a:ea typeface="Courier New"/>
                <a:cs typeface="Courier New"/>
                <a:sym typeface="Courier New"/>
              </a:rPr>
              <a:t>{</a:t>
            </a:r>
            <a:endParaRPr sz="1400" b="1">
              <a:solidFill>
                <a:srgbClr val="777777"/>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imports</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RouterModule</a:t>
            </a:r>
            <a:r>
              <a:rPr lang="es" sz="1400" b="1">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forRoot</a:t>
            </a:r>
            <a:r>
              <a:rPr lang="es" sz="1400" b="1">
                <a:solidFill>
                  <a:srgbClr val="333333"/>
                </a:solidFill>
                <a:latin typeface="Courier New"/>
                <a:ea typeface="Courier New"/>
                <a:cs typeface="Courier New"/>
                <a:sym typeface="Courier New"/>
              </a:rPr>
              <a:t>(</a:t>
            </a:r>
            <a:r>
              <a:rPr lang="es" sz="1400" b="1">
                <a:solidFill>
                  <a:srgbClr val="7A3E9D"/>
                </a:solidFill>
                <a:latin typeface="Courier New"/>
                <a:ea typeface="Courier New"/>
                <a:cs typeface="Courier New"/>
                <a:sym typeface="Courier New"/>
              </a:rPr>
              <a:t>routes</a:t>
            </a:r>
            <a:r>
              <a:rPr lang="es" sz="1400" b="1">
                <a:solidFill>
                  <a:srgbClr val="333333"/>
                </a:solidFill>
                <a:latin typeface="Courier New"/>
                <a:ea typeface="Courier New"/>
                <a:cs typeface="Courier New"/>
                <a:sym typeface="Courier New"/>
              </a:rPr>
              <a:t>)]</a:t>
            </a:r>
            <a:r>
              <a:rPr lang="es" sz="1400" b="1">
                <a:solidFill>
                  <a:srgbClr val="777777"/>
                </a:solidFill>
                <a:latin typeface="Courier New"/>
                <a:ea typeface="Courier New"/>
                <a:cs typeface="Courier New"/>
                <a:sym typeface="Courier New"/>
              </a:rPr>
              <a:t>,</a:t>
            </a:r>
            <a:endParaRPr sz="1400" b="1">
              <a:solidFill>
                <a:srgbClr val="777777"/>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exports</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RouterModule</a:t>
            </a:r>
            <a:r>
              <a:rPr lang="es" sz="1400" b="1">
                <a:solidFill>
                  <a:srgbClr val="333333"/>
                </a:solidFill>
                <a:latin typeface="Courier New"/>
                <a:ea typeface="Courier New"/>
                <a:cs typeface="Courier New"/>
                <a:sym typeface="Courier New"/>
              </a:rPr>
              <a:t>]</a:t>
            </a:r>
            <a:endParaRPr sz="1400" b="1">
              <a:solidFill>
                <a:srgbClr val="333333"/>
              </a:solidFill>
              <a:latin typeface="Courier New"/>
              <a:ea typeface="Courier New"/>
              <a:cs typeface="Courier New"/>
              <a:sym typeface="Courier New"/>
            </a:endParaRPr>
          </a:p>
          <a:p>
            <a:pPr>
              <a:lnSpc>
                <a:spcPct val="135714"/>
              </a:lnSpc>
            </a:pP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a:t>
            </a:r>
            <a:endParaRPr sz="1400" b="1">
              <a:solidFill>
                <a:srgbClr val="333333"/>
              </a:solidFill>
              <a:latin typeface="Courier New"/>
              <a:ea typeface="Courier New"/>
              <a:cs typeface="Courier New"/>
              <a:sym typeface="Courier New"/>
            </a:endParaRPr>
          </a:p>
          <a:p>
            <a:pPr>
              <a:lnSpc>
                <a:spcPct val="135714"/>
              </a:lnSpc>
            </a:pPr>
            <a:r>
              <a:rPr lang="es" sz="1400" b="1">
                <a:solidFill>
                  <a:srgbClr val="4B83CD"/>
                </a:solidFill>
                <a:latin typeface="Courier New"/>
                <a:ea typeface="Courier New"/>
                <a:cs typeface="Courier New"/>
                <a:sym typeface="Courier New"/>
              </a:rPr>
              <a:t>export</a:t>
            </a:r>
            <a:r>
              <a:rPr lang="es" sz="1400" b="1">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class</a:t>
            </a:r>
            <a:r>
              <a:rPr lang="es" sz="1400" b="1">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AppRoutingModule</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r>
              <a:rPr lang="es" sz="1400" b="1">
                <a:solidFill>
                  <a:srgbClr val="333333"/>
                </a:solidFill>
                <a:latin typeface="Courier New"/>
                <a:ea typeface="Courier New"/>
                <a:cs typeface="Courier New"/>
                <a:sym typeface="Courier New"/>
              </a:rPr>
              <a:t> </a:t>
            </a:r>
            <a:r>
              <a:rPr lang="es" sz="1400" b="1">
                <a:solidFill>
                  <a:srgbClr val="777777"/>
                </a:solidFill>
                <a:latin typeface="Courier New"/>
                <a:ea typeface="Courier New"/>
                <a:cs typeface="Courier New"/>
                <a:sym typeface="Courier New"/>
              </a:rPr>
              <a:t>}</a:t>
            </a:r>
            <a:endParaRPr sz="1400" b="1">
              <a:solidFill>
                <a:srgbClr val="91B3E0"/>
              </a:solidFill>
              <a:latin typeface="Courier New"/>
              <a:ea typeface="Courier New"/>
              <a:cs typeface="Courier New"/>
              <a:sym typeface="Courier New"/>
            </a:endParaRPr>
          </a:p>
        </p:txBody>
      </p:sp>
      <p:sp>
        <p:nvSpPr>
          <p:cNvPr id="818" name="Google Shape;818;p95"/>
          <p:cNvSpPr txBox="1"/>
          <p:nvPr/>
        </p:nvSpPr>
        <p:spPr>
          <a:xfrm>
            <a:off x="888300" y="2653401"/>
            <a:ext cx="3330000" cy="1639533"/>
          </a:xfrm>
          <a:prstGeom prst="rect">
            <a:avLst/>
          </a:prstGeom>
          <a:noFill/>
          <a:ln>
            <a:noFill/>
          </a:ln>
        </p:spPr>
        <p:txBody>
          <a:bodyPr spcFirstLastPara="1" wrap="square" lIns="121900" tIns="121900" rIns="121900" bIns="121900" anchor="t" anchorCtr="0">
            <a:noAutofit/>
          </a:bodyPr>
          <a:lstStyle/>
          <a:p>
            <a:r>
              <a:rPr lang="es" sz="2400" dirty="0"/>
              <a:t>Constante en la que se definen las rutas, incluyendo una por </a:t>
            </a:r>
            <a:r>
              <a:rPr lang="es" sz="2000" dirty="0"/>
              <a:t>defecto</a:t>
            </a:r>
            <a:endParaRPr sz="2400" dirty="0"/>
          </a:p>
        </p:txBody>
      </p:sp>
      <p:cxnSp>
        <p:nvCxnSpPr>
          <p:cNvPr id="819" name="Google Shape;819;p95"/>
          <p:cNvCxnSpPr>
            <a:cxnSpLocks/>
            <a:stCxn id="818" idx="3"/>
          </p:cNvCxnSpPr>
          <p:nvPr/>
        </p:nvCxnSpPr>
        <p:spPr>
          <a:xfrm>
            <a:off x="4218300" y="3473168"/>
            <a:ext cx="884000" cy="91034"/>
          </a:xfrm>
          <a:prstGeom prst="straightConnector1">
            <a:avLst/>
          </a:prstGeom>
          <a:noFill/>
          <a:ln w="9525" cap="flat" cmpd="sng">
            <a:solidFill>
              <a:schemeClr val="dk2"/>
            </a:solidFill>
            <a:prstDash val="solid"/>
            <a:round/>
            <a:headEnd type="none" w="med" len="med"/>
            <a:tailEnd type="triangle" w="med" len="med"/>
          </a:ln>
        </p:spPr>
      </p:cxnSp>
      <p:sp>
        <p:nvSpPr>
          <p:cNvPr id="820" name="Google Shape;820;p95"/>
          <p:cNvSpPr txBox="1"/>
          <p:nvPr/>
        </p:nvSpPr>
        <p:spPr>
          <a:xfrm>
            <a:off x="960600" y="4563501"/>
            <a:ext cx="3330000" cy="1098400"/>
          </a:xfrm>
          <a:prstGeom prst="rect">
            <a:avLst/>
          </a:prstGeom>
          <a:noFill/>
          <a:ln>
            <a:noFill/>
          </a:ln>
        </p:spPr>
        <p:txBody>
          <a:bodyPr spcFirstLastPara="1" wrap="square" lIns="121900" tIns="121900" rIns="121900" bIns="121900" anchor="t" anchorCtr="0">
            <a:noAutofit/>
          </a:bodyPr>
          <a:lstStyle/>
          <a:p>
            <a:r>
              <a:rPr lang="es" sz="2000" dirty="0"/>
              <a:t>El módulo de enrutamiento de Angular se configura pasándole las rutas definidas</a:t>
            </a:r>
            <a:endParaRPr sz="2000" dirty="0"/>
          </a:p>
        </p:txBody>
      </p:sp>
      <p:cxnSp>
        <p:nvCxnSpPr>
          <p:cNvPr id="821" name="Google Shape;821;p95"/>
          <p:cNvCxnSpPr>
            <a:cxnSpLocks/>
            <a:stCxn id="820" idx="3"/>
          </p:cNvCxnSpPr>
          <p:nvPr/>
        </p:nvCxnSpPr>
        <p:spPr>
          <a:xfrm>
            <a:off x="4290600" y="5112701"/>
            <a:ext cx="739400" cy="319592"/>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2" name="Título 1">
            <a:extLst>
              <a:ext uri="{FF2B5EF4-FFF2-40B4-BE49-F238E27FC236}">
                <a16:creationId xmlns:a16="http://schemas.microsoft.com/office/drawing/2014/main" id="{0BD956B0-2879-4F9F-8B78-B74500AB1CFD}"/>
              </a:ext>
            </a:extLst>
          </p:cNvPr>
          <p:cNvSpPr>
            <a:spLocks noGrp="1"/>
          </p:cNvSpPr>
          <p:nvPr>
            <p:ph type="title"/>
          </p:nvPr>
        </p:nvSpPr>
        <p:spPr/>
        <p:txBody>
          <a:bodyPr/>
          <a:lstStyle/>
          <a:p>
            <a:r>
              <a:rPr lang="es-ES" dirty="0"/>
              <a:t>Componentes </a:t>
            </a:r>
            <a:r>
              <a:rPr lang="es-ES" dirty="0" err="1"/>
              <a:t>main</a:t>
            </a:r>
            <a:r>
              <a:rPr lang="es-ES" dirty="0"/>
              <a:t> y </a:t>
            </a:r>
            <a:r>
              <a:rPr lang="es-ES" dirty="0" err="1"/>
              <a:t>menu</a:t>
            </a:r>
            <a:r>
              <a:rPr lang="es-ES" dirty="0"/>
              <a:t> (1)</a:t>
            </a:r>
          </a:p>
        </p:txBody>
      </p:sp>
      <p:sp>
        <p:nvSpPr>
          <p:cNvPr id="827" name="Google Shape;827;p96"/>
          <p:cNvSpPr txBox="1">
            <a:spLocks noGrp="1"/>
          </p:cNvSpPr>
          <p:nvPr>
            <p:ph type="body" idx="4294967295"/>
          </p:nvPr>
        </p:nvSpPr>
        <p:spPr>
          <a:xfrm>
            <a:off x="1000971" y="1647825"/>
            <a:ext cx="10367963" cy="2338388"/>
          </a:xfrm>
          <a:prstGeom prst="rect">
            <a:avLst/>
          </a:prstGeom>
        </p:spPr>
        <p:txBody>
          <a:bodyPr spcFirstLastPara="1" vert="horz" wrap="square" lIns="68567" tIns="68567" rIns="68567" bIns="68567" rtlCol="0" anchor="t" anchorCtr="0">
            <a:noAutofit/>
          </a:bodyPr>
          <a:lstStyle/>
          <a:p>
            <a:r>
              <a:rPr lang="es" sz="2400" dirty="0"/>
              <a:t>Como los componentes main y menu están en CoreModule, es necesario que éste importe RouterModule </a:t>
            </a:r>
            <a:endParaRPr sz="2400" dirty="0"/>
          </a:p>
          <a:p>
            <a:endParaRPr sz="2400" dirty="0"/>
          </a:p>
          <a:p>
            <a:r>
              <a:rPr lang="es" sz="2400" dirty="0"/>
              <a:t>En el componente main se incluye router-outlet, que define la zona de la SPA que varía en función de la navegación</a:t>
            </a:r>
            <a:br>
              <a:rPr lang="es" sz="2400" dirty="0"/>
            </a:br>
            <a:endParaRPr sz="2400" dirty="0"/>
          </a:p>
        </p:txBody>
      </p:sp>
      <p:sp>
        <p:nvSpPr>
          <p:cNvPr id="828" name="Google Shape;828;p96"/>
          <p:cNvSpPr txBox="1"/>
          <p:nvPr/>
        </p:nvSpPr>
        <p:spPr>
          <a:xfrm>
            <a:off x="6665580" y="4153513"/>
            <a:ext cx="4360000" cy="21120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b="1" i="1" dirty="0">
                <a:solidFill>
                  <a:srgbClr val="AAAAAA"/>
                </a:solidFill>
                <a:latin typeface="Courier New"/>
                <a:ea typeface="Courier New"/>
                <a:cs typeface="Courier New"/>
                <a:sym typeface="Courier New"/>
              </a:rPr>
              <a:t>&lt;!-- main component html --&gt;</a:t>
            </a:r>
            <a:endParaRPr sz="1400" b="1" i="1" dirty="0">
              <a:solidFill>
                <a:srgbClr val="AAAAAA"/>
              </a:solidFill>
              <a:latin typeface="Courier New"/>
              <a:ea typeface="Courier New"/>
              <a:cs typeface="Courier New"/>
              <a:sym typeface="Courier New"/>
            </a:endParaRPr>
          </a:p>
          <a:p>
            <a:pPr>
              <a:lnSpc>
                <a:spcPct val="135714"/>
              </a:lnSpc>
            </a:pPr>
            <a:endParaRPr sz="1400" b="1" i="1" dirty="0">
              <a:solidFill>
                <a:srgbClr val="AAAAAA"/>
              </a:solidFill>
              <a:latin typeface="Courier New"/>
              <a:ea typeface="Courier New"/>
              <a:cs typeface="Courier New"/>
              <a:sym typeface="Courier New"/>
            </a:endParaRPr>
          </a:p>
          <a:p>
            <a:pPr>
              <a:lnSpc>
                <a:spcPct val="135714"/>
              </a:lnSpc>
            </a:pP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div</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class</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container</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pPr>
            <a:r>
              <a:rPr lang="es" sz="1400" b="1" dirty="0">
                <a:solidFill>
                  <a:srgbClr val="333333"/>
                </a:solidFill>
                <a:latin typeface="Courier New"/>
                <a:ea typeface="Courier New"/>
                <a:cs typeface="Courier New"/>
                <a:sym typeface="Courier New"/>
              </a:rPr>
              <a:t> </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main</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class</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main</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pPr>
            <a:r>
              <a:rPr lang="es" sz="1400" b="1" dirty="0">
                <a:solidFill>
                  <a:srgbClr val="333333"/>
                </a:solidFill>
                <a:latin typeface="Courier New"/>
                <a:ea typeface="Courier New"/>
                <a:cs typeface="Courier New"/>
                <a:sym typeface="Courier New"/>
              </a:rPr>
              <a:t>   </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router-outlet</a:t>
            </a:r>
            <a:r>
              <a:rPr lang="es" sz="1400" b="1" dirty="0">
                <a:solidFill>
                  <a:srgbClr val="91B3E0"/>
                </a:solidFill>
                <a:latin typeface="Courier New"/>
                <a:ea typeface="Courier New"/>
                <a:cs typeface="Courier New"/>
                <a:sym typeface="Courier New"/>
              </a:rPr>
              <a:t>&gt;&lt;/</a:t>
            </a:r>
            <a:r>
              <a:rPr lang="es" sz="1400" b="1" dirty="0">
                <a:solidFill>
                  <a:srgbClr val="4B83CD"/>
                </a:solidFill>
                <a:latin typeface="Courier New"/>
                <a:ea typeface="Courier New"/>
                <a:cs typeface="Courier New"/>
                <a:sym typeface="Courier New"/>
              </a:rPr>
              <a:t>router-outlet</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pPr>
            <a:r>
              <a:rPr lang="es" sz="1400" b="1" dirty="0">
                <a:solidFill>
                  <a:srgbClr val="333333"/>
                </a:solidFill>
                <a:latin typeface="Courier New"/>
                <a:ea typeface="Courier New"/>
                <a:cs typeface="Courier New"/>
                <a:sym typeface="Courier New"/>
              </a:rPr>
              <a:t> </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main</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pP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div</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sp>
        <p:nvSpPr>
          <p:cNvPr id="2" name="Título 1">
            <a:extLst>
              <a:ext uri="{FF2B5EF4-FFF2-40B4-BE49-F238E27FC236}">
                <a16:creationId xmlns:a16="http://schemas.microsoft.com/office/drawing/2014/main" id="{391AE1E7-C3A5-4E8F-A796-4A98479697B7}"/>
              </a:ext>
            </a:extLst>
          </p:cNvPr>
          <p:cNvSpPr>
            <a:spLocks noGrp="1"/>
          </p:cNvSpPr>
          <p:nvPr>
            <p:ph type="title"/>
          </p:nvPr>
        </p:nvSpPr>
        <p:spPr/>
        <p:txBody>
          <a:bodyPr/>
          <a:lstStyle/>
          <a:p>
            <a:r>
              <a:rPr lang="es-ES" dirty="0"/>
              <a:t>Componente menú: enlaces</a:t>
            </a:r>
          </a:p>
        </p:txBody>
      </p:sp>
      <p:sp>
        <p:nvSpPr>
          <p:cNvPr id="834" name="Google Shape;834;p97"/>
          <p:cNvSpPr txBox="1">
            <a:spLocks noGrp="1"/>
          </p:cNvSpPr>
          <p:nvPr>
            <p:ph type="body" idx="4294967295"/>
          </p:nvPr>
        </p:nvSpPr>
        <p:spPr>
          <a:xfrm>
            <a:off x="912018" y="1772626"/>
            <a:ext cx="10367963" cy="1687512"/>
          </a:xfrm>
          <a:prstGeom prst="rect">
            <a:avLst/>
          </a:prstGeom>
        </p:spPr>
        <p:txBody>
          <a:bodyPr spcFirstLastPara="1" vert="horz" wrap="square" lIns="68567" tIns="68567" rIns="68567" bIns="68567" rtlCol="0" anchor="t" anchorCtr="0">
            <a:noAutofit/>
          </a:bodyPr>
          <a:lstStyle/>
          <a:p>
            <a:r>
              <a:rPr lang="es" sz="2400" dirty="0"/>
              <a:t>En el componente menu, en lugar de href, se utiliza la propiedad </a:t>
            </a:r>
            <a:r>
              <a:rPr lang="es" sz="2400" b="1" dirty="0">
                <a:latin typeface="Helvetica Neue"/>
                <a:ea typeface="Helvetica Neue"/>
                <a:cs typeface="Helvetica Neue"/>
                <a:sym typeface="Helvetica Neue"/>
              </a:rPr>
              <a:t>routerLink </a:t>
            </a:r>
            <a:r>
              <a:rPr lang="es" sz="2400" dirty="0"/>
              <a:t>para hacer referencia al nombre de una de las rutas.</a:t>
            </a:r>
            <a:br>
              <a:rPr lang="es" sz="2400" dirty="0"/>
            </a:br>
            <a:r>
              <a:rPr lang="es" sz="2400" dirty="0"/>
              <a:t>La propiedad </a:t>
            </a:r>
            <a:r>
              <a:rPr lang="es" sz="2400" b="1" dirty="0">
                <a:latin typeface="Helvetica Neue"/>
                <a:ea typeface="Helvetica Neue"/>
                <a:cs typeface="Helvetica Neue"/>
                <a:sym typeface="Helvetica Neue"/>
              </a:rPr>
              <a:t>routerLinkActive="active"</a:t>
            </a:r>
            <a:r>
              <a:rPr lang="es" sz="2400" dirty="0"/>
              <a:t> aplica a la ruta activa la clase active de Bootstrap  para que resalte frente a los otras rutas</a:t>
            </a:r>
            <a:endParaRPr sz="2400" dirty="0"/>
          </a:p>
        </p:txBody>
      </p:sp>
      <p:sp>
        <p:nvSpPr>
          <p:cNvPr id="835" name="Google Shape;835;p97"/>
          <p:cNvSpPr txBox="1"/>
          <p:nvPr/>
        </p:nvSpPr>
        <p:spPr>
          <a:xfrm>
            <a:off x="1481743" y="3966672"/>
            <a:ext cx="9456400" cy="19556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b="1">
                <a:solidFill>
                  <a:srgbClr val="333333"/>
                </a:solidFill>
                <a:latin typeface="Courier New"/>
                <a:ea typeface="Courier New"/>
                <a:cs typeface="Courier New"/>
                <a:sym typeface="Courier New"/>
              </a:rPr>
              <a:t> </a:t>
            </a: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li</a:t>
            </a:r>
            <a:r>
              <a:rPr lang="es" sz="1400" b="1">
                <a:solidFill>
                  <a:srgbClr val="91B3E0"/>
                </a:solidFill>
                <a:latin typeface="Courier New"/>
                <a:ea typeface="Courier New"/>
                <a:cs typeface="Courier New"/>
                <a:sym typeface="Courier New"/>
              </a:rPr>
              <a:t> </a:t>
            </a:r>
            <a:r>
              <a:rPr lang="es" sz="1400" b="1" i="1">
                <a:solidFill>
                  <a:srgbClr val="8190A0"/>
                </a:solidFill>
                <a:latin typeface="Courier New"/>
                <a:ea typeface="Courier New"/>
                <a:cs typeface="Courier New"/>
                <a:sym typeface="Courier New"/>
              </a:rPr>
              <a:t>class</a:t>
            </a:r>
            <a:r>
              <a:rPr lang="es" sz="1400" b="1">
                <a:solidFill>
                  <a:srgbClr val="91B3E0"/>
                </a:solidFill>
                <a:latin typeface="Courier New"/>
                <a:ea typeface="Courier New"/>
                <a:cs typeface="Courier New"/>
                <a:sym typeface="Courier New"/>
              </a:rPr>
              <a:t>=</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nav-item nav-link</a:t>
            </a:r>
            <a:r>
              <a:rPr lang="es" sz="1400" b="1">
                <a:solidFill>
                  <a:srgbClr val="777777"/>
                </a:solidFill>
                <a:latin typeface="Courier New"/>
                <a:ea typeface="Courier New"/>
                <a:cs typeface="Courier New"/>
                <a:sym typeface="Courier New"/>
              </a:rPr>
              <a:t>"</a:t>
            </a:r>
            <a:r>
              <a:rPr lang="es" sz="1400" b="1">
                <a:solidFill>
                  <a:srgbClr val="91B3E0"/>
                </a:solidFill>
                <a:latin typeface="Courier New"/>
                <a:ea typeface="Courier New"/>
                <a:cs typeface="Courier New"/>
                <a:sym typeface="Courier New"/>
              </a:rPr>
              <a:t>&gt;</a:t>
            </a:r>
            <a:endParaRPr sz="1400" b="1">
              <a:solidFill>
                <a:srgbClr val="91B3E0"/>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a:t>
            </a: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a</a:t>
            </a:r>
            <a:r>
              <a:rPr lang="es" sz="1400" b="1">
                <a:solidFill>
                  <a:srgbClr val="91B3E0"/>
                </a:solidFill>
                <a:latin typeface="Courier New"/>
                <a:ea typeface="Courier New"/>
                <a:cs typeface="Courier New"/>
                <a:sym typeface="Courier New"/>
              </a:rPr>
              <a:t> </a:t>
            </a:r>
            <a:r>
              <a:rPr lang="es" sz="1400" b="1" i="1">
                <a:solidFill>
                  <a:srgbClr val="8190A0"/>
                </a:solidFill>
                <a:latin typeface="Courier New"/>
                <a:ea typeface="Courier New"/>
                <a:cs typeface="Courier New"/>
                <a:sym typeface="Courier New"/>
              </a:rPr>
              <a:t>class</a:t>
            </a:r>
            <a:r>
              <a:rPr lang="es" sz="1400" b="1">
                <a:solidFill>
                  <a:srgbClr val="91B3E0"/>
                </a:solidFill>
                <a:latin typeface="Courier New"/>
                <a:ea typeface="Courier New"/>
                <a:cs typeface="Courier New"/>
                <a:sym typeface="Courier New"/>
              </a:rPr>
              <a:t>=</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nav-link</a:t>
            </a:r>
            <a:r>
              <a:rPr lang="es" sz="1400" b="1">
                <a:solidFill>
                  <a:srgbClr val="777777"/>
                </a:solidFill>
                <a:latin typeface="Courier New"/>
                <a:ea typeface="Courier New"/>
                <a:cs typeface="Courier New"/>
                <a:sym typeface="Courier New"/>
              </a:rPr>
              <a:t>"</a:t>
            </a:r>
            <a:r>
              <a:rPr lang="es" sz="1400" b="1">
                <a:solidFill>
                  <a:srgbClr val="91B3E0"/>
                </a:solidFill>
                <a:latin typeface="Courier New"/>
                <a:ea typeface="Courier New"/>
                <a:cs typeface="Courier New"/>
                <a:sym typeface="Courier New"/>
              </a:rPr>
              <a:t> </a:t>
            </a:r>
            <a:r>
              <a:rPr lang="es" sz="1400" b="1" i="1">
                <a:solidFill>
                  <a:srgbClr val="8190A0"/>
                </a:solidFill>
                <a:latin typeface="Courier New"/>
                <a:ea typeface="Courier New"/>
                <a:cs typeface="Courier New"/>
                <a:sym typeface="Courier New"/>
              </a:rPr>
              <a:t>routerLink</a:t>
            </a:r>
            <a:r>
              <a:rPr lang="es" sz="1400" b="1">
                <a:solidFill>
                  <a:srgbClr val="91B3E0"/>
                </a:solidFill>
                <a:latin typeface="Courier New"/>
                <a:ea typeface="Courier New"/>
                <a:cs typeface="Courier New"/>
                <a:sym typeface="Courier New"/>
              </a:rPr>
              <a:t>=</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home</a:t>
            </a:r>
            <a:r>
              <a:rPr lang="es" sz="1400" b="1">
                <a:solidFill>
                  <a:srgbClr val="777777"/>
                </a:solidFill>
                <a:latin typeface="Courier New"/>
                <a:ea typeface="Courier New"/>
                <a:cs typeface="Courier New"/>
                <a:sym typeface="Courier New"/>
              </a:rPr>
              <a:t>"</a:t>
            </a:r>
            <a:r>
              <a:rPr lang="es" sz="1400" b="1">
                <a:solidFill>
                  <a:srgbClr val="91B3E0"/>
                </a:solidFill>
                <a:latin typeface="Courier New"/>
                <a:ea typeface="Courier New"/>
                <a:cs typeface="Courier New"/>
                <a:sym typeface="Courier New"/>
              </a:rPr>
              <a:t> </a:t>
            </a:r>
            <a:r>
              <a:rPr lang="es" sz="1400" b="1" i="1">
                <a:solidFill>
                  <a:srgbClr val="8190A0"/>
                </a:solidFill>
                <a:latin typeface="Courier New"/>
                <a:ea typeface="Courier New"/>
                <a:cs typeface="Courier New"/>
                <a:sym typeface="Courier New"/>
              </a:rPr>
              <a:t>routerLinkActive</a:t>
            </a:r>
            <a:r>
              <a:rPr lang="es" sz="1400" b="1">
                <a:solidFill>
                  <a:srgbClr val="91B3E0"/>
                </a:solidFill>
                <a:latin typeface="Courier New"/>
                <a:ea typeface="Courier New"/>
                <a:cs typeface="Courier New"/>
                <a:sym typeface="Courier New"/>
              </a:rPr>
              <a:t>=</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active</a:t>
            </a:r>
            <a:r>
              <a:rPr lang="es" sz="1400" b="1">
                <a:solidFill>
                  <a:srgbClr val="777777"/>
                </a:solidFill>
                <a:latin typeface="Courier New"/>
                <a:ea typeface="Courier New"/>
                <a:cs typeface="Courier New"/>
                <a:sym typeface="Courier New"/>
              </a:rPr>
              <a:t>"</a:t>
            </a:r>
            <a:r>
              <a:rPr lang="es" sz="1400" b="1">
                <a:solidFill>
                  <a:srgbClr val="91B3E0"/>
                </a:solidFill>
                <a:latin typeface="Courier New"/>
                <a:ea typeface="Courier New"/>
                <a:cs typeface="Courier New"/>
                <a:sym typeface="Courier New"/>
              </a:rPr>
              <a:t>&gt;</a:t>
            </a:r>
            <a:r>
              <a:rPr lang="es" sz="1400" b="1">
                <a:solidFill>
                  <a:srgbClr val="333333"/>
                </a:solidFill>
                <a:latin typeface="Courier New"/>
                <a:ea typeface="Courier New"/>
                <a:cs typeface="Courier New"/>
                <a:sym typeface="Courier New"/>
              </a:rPr>
              <a:t>Inicio</a:t>
            </a: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a</a:t>
            </a:r>
            <a:r>
              <a:rPr lang="es" sz="1400" b="1">
                <a:solidFill>
                  <a:srgbClr val="91B3E0"/>
                </a:solidFill>
                <a:latin typeface="Courier New"/>
                <a:ea typeface="Courier New"/>
                <a:cs typeface="Courier New"/>
                <a:sym typeface="Courier New"/>
              </a:rPr>
              <a:t>&gt;</a:t>
            </a:r>
            <a:endParaRPr sz="1400" b="1">
              <a:solidFill>
                <a:srgbClr val="91B3E0"/>
              </a:solidFill>
              <a:latin typeface="Courier New"/>
              <a:ea typeface="Courier New"/>
              <a:cs typeface="Courier New"/>
              <a:sym typeface="Courier New"/>
            </a:endParaRPr>
          </a:p>
          <a:p>
            <a:pPr>
              <a:lnSpc>
                <a:spcPct val="135714"/>
              </a:lnSpc>
            </a:pP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li</a:t>
            </a:r>
            <a:r>
              <a:rPr lang="es" sz="1400" b="1">
                <a:solidFill>
                  <a:srgbClr val="91B3E0"/>
                </a:solidFill>
                <a:latin typeface="Courier New"/>
                <a:ea typeface="Courier New"/>
                <a:cs typeface="Courier New"/>
                <a:sym typeface="Courier New"/>
              </a:rPr>
              <a:t>&gt;</a:t>
            </a:r>
            <a:endParaRPr sz="1400" b="1">
              <a:solidFill>
                <a:srgbClr val="91B3E0"/>
              </a:solidFill>
              <a:latin typeface="Courier New"/>
              <a:ea typeface="Courier New"/>
              <a:cs typeface="Courier New"/>
              <a:sym typeface="Courier New"/>
            </a:endParaRPr>
          </a:p>
          <a:p>
            <a:pPr>
              <a:lnSpc>
                <a:spcPct val="135714"/>
              </a:lnSpc>
            </a:pP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li</a:t>
            </a:r>
            <a:r>
              <a:rPr lang="es" sz="1400" b="1">
                <a:solidFill>
                  <a:srgbClr val="91B3E0"/>
                </a:solidFill>
                <a:latin typeface="Courier New"/>
                <a:ea typeface="Courier New"/>
                <a:cs typeface="Courier New"/>
                <a:sym typeface="Courier New"/>
              </a:rPr>
              <a:t> </a:t>
            </a:r>
            <a:r>
              <a:rPr lang="es" sz="1400" b="1" i="1">
                <a:solidFill>
                  <a:srgbClr val="8190A0"/>
                </a:solidFill>
                <a:latin typeface="Courier New"/>
                <a:ea typeface="Courier New"/>
                <a:cs typeface="Courier New"/>
                <a:sym typeface="Courier New"/>
              </a:rPr>
              <a:t>class</a:t>
            </a:r>
            <a:r>
              <a:rPr lang="es" sz="1400" b="1">
                <a:solidFill>
                  <a:srgbClr val="91B3E0"/>
                </a:solidFill>
                <a:latin typeface="Courier New"/>
                <a:ea typeface="Courier New"/>
                <a:cs typeface="Courier New"/>
                <a:sym typeface="Courier New"/>
              </a:rPr>
              <a:t>=</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nav-item nav-link</a:t>
            </a:r>
            <a:r>
              <a:rPr lang="es" sz="1400" b="1">
                <a:solidFill>
                  <a:srgbClr val="777777"/>
                </a:solidFill>
                <a:latin typeface="Courier New"/>
                <a:ea typeface="Courier New"/>
                <a:cs typeface="Courier New"/>
                <a:sym typeface="Courier New"/>
              </a:rPr>
              <a:t>"</a:t>
            </a:r>
            <a:r>
              <a:rPr lang="es" sz="1400" b="1">
                <a:solidFill>
                  <a:srgbClr val="91B3E0"/>
                </a:solidFill>
                <a:latin typeface="Courier New"/>
                <a:ea typeface="Courier New"/>
                <a:cs typeface="Courier New"/>
                <a:sym typeface="Courier New"/>
              </a:rPr>
              <a:t>&gt;</a:t>
            </a:r>
            <a:endParaRPr sz="1400" b="1">
              <a:solidFill>
                <a:srgbClr val="91B3E0"/>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a:t>
            </a: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a</a:t>
            </a:r>
            <a:r>
              <a:rPr lang="es" sz="1400" b="1">
                <a:solidFill>
                  <a:srgbClr val="91B3E0"/>
                </a:solidFill>
                <a:latin typeface="Courier New"/>
                <a:ea typeface="Courier New"/>
                <a:cs typeface="Courier New"/>
                <a:sym typeface="Courier New"/>
              </a:rPr>
              <a:t> </a:t>
            </a:r>
            <a:r>
              <a:rPr lang="es" sz="1400" b="1" i="1">
                <a:solidFill>
                  <a:srgbClr val="8190A0"/>
                </a:solidFill>
                <a:latin typeface="Courier New"/>
                <a:ea typeface="Courier New"/>
                <a:cs typeface="Courier New"/>
                <a:sym typeface="Courier New"/>
              </a:rPr>
              <a:t>class</a:t>
            </a:r>
            <a:r>
              <a:rPr lang="es" sz="1400" b="1">
                <a:solidFill>
                  <a:srgbClr val="91B3E0"/>
                </a:solidFill>
                <a:latin typeface="Courier New"/>
                <a:ea typeface="Courier New"/>
                <a:cs typeface="Courier New"/>
                <a:sym typeface="Courier New"/>
              </a:rPr>
              <a:t>=</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nav-link</a:t>
            </a:r>
            <a:r>
              <a:rPr lang="es" sz="1400" b="1">
                <a:solidFill>
                  <a:srgbClr val="777777"/>
                </a:solidFill>
                <a:latin typeface="Courier New"/>
                <a:ea typeface="Courier New"/>
                <a:cs typeface="Courier New"/>
                <a:sym typeface="Courier New"/>
              </a:rPr>
              <a:t>"</a:t>
            </a:r>
            <a:r>
              <a:rPr lang="es" sz="1400" b="1">
                <a:solidFill>
                  <a:srgbClr val="91B3E0"/>
                </a:solidFill>
                <a:latin typeface="Courier New"/>
                <a:ea typeface="Courier New"/>
                <a:cs typeface="Courier New"/>
                <a:sym typeface="Courier New"/>
              </a:rPr>
              <a:t> </a:t>
            </a:r>
            <a:r>
              <a:rPr lang="es" sz="1400" b="1" i="1">
                <a:solidFill>
                  <a:srgbClr val="8190A0"/>
                </a:solidFill>
                <a:latin typeface="Courier New"/>
                <a:ea typeface="Courier New"/>
                <a:cs typeface="Courier New"/>
                <a:sym typeface="Courier New"/>
              </a:rPr>
              <a:t>routerLink</a:t>
            </a:r>
            <a:r>
              <a:rPr lang="es" sz="1400" b="1">
                <a:solidFill>
                  <a:srgbClr val="91B3E0"/>
                </a:solidFill>
                <a:latin typeface="Courier New"/>
                <a:ea typeface="Courier New"/>
                <a:cs typeface="Courier New"/>
                <a:sym typeface="Courier New"/>
              </a:rPr>
              <a:t>=</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about</a:t>
            </a:r>
            <a:r>
              <a:rPr lang="es" sz="1400" b="1">
                <a:solidFill>
                  <a:srgbClr val="777777"/>
                </a:solidFill>
                <a:latin typeface="Courier New"/>
                <a:ea typeface="Courier New"/>
                <a:cs typeface="Courier New"/>
                <a:sym typeface="Courier New"/>
              </a:rPr>
              <a:t>"</a:t>
            </a:r>
            <a:r>
              <a:rPr lang="es" sz="1400" b="1" i="1">
                <a:solidFill>
                  <a:srgbClr val="8190A0"/>
                </a:solidFill>
                <a:latin typeface="Courier New"/>
                <a:ea typeface="Courier New"/>
                <a:cs typeface="Courier New"/>
                <a:sym typeface="Courier New"/>
              </a:rPr>
              <a:t>routerLinkActive</a:t>
            </a:r>
            <a:r>
              <a:rPr lang="es" sz="1400" b="1">
                <a:solidFill>
                  <a:srgbClr val="91B3E0"/>
                </a:solidFill>
                <a:latin typeface="Courier New"/>
                <a:ea typeface="Courier New"/>
                <a:cs typeface="Courier New"/>
                <a:sym typeface="Courier New"/>
              </a:rPr>
              <a:t>=</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active</a:t>
            </a:r>
            <a:r>
              <a:rPr lang="es" sz="1400" b="1">
                <a:solidFill>
                  <a:srgbClr val="777777"/>
                </a:solidFill>
                <a:latin typeface="Courier New"/>
                <a:ea typeface="Courier New"/>
                <a:cs typeface="Courier New"/>
                <a:sym typeface="Courier New"/>
              </a:rPr>
              <a:t>"</a:t>
            </a:r>
            <a:r>
              <a:rPr lang="es" sz="1400" b="1">
                <a:solidFill>
                  <a:srgbClr val="91B3E0"/>
                </a:solidFill>
                <a:latin typeface="Courier New"/>
                <a:ea typeface="Courier New"/>
                <a:cs typeface="Courier New"/>
                <a:sym typeface="Courier New"/>
              </a:rPr>
              <a:t>&gt;</a:t>
            </a:r>
            <a:r>
              <a:rPr lang="es" sz="1400" b="1">
                <a:solidFill>
                  <a:srgbClr val="333333"/>
                </a:solidFill>
                <a:latin typeface="Courier New"/>
                <a:ea typeface="Courier New"/>
                <a:cs typeface="Courier New"/>
                <a:sym typeface="Courier New"/>
              </a:rPr>
              <a:t>Acerca de</a:t>
            </a: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a</a:t>
            </a:r>
            <a:r>
              <a:rPr lang="es" sz="1400" b="1">
                <a:solidFill>
                  <a:srgbClr val="91B3E0"/>
                </a:solidFill>
                <a:latin typeface="Courier New"/>
                <a:ea typeface="Courier New"/>
                <a:cs typeface="Courier New"/>
                <a:sym typeface="Courier New"/>
              </a:rPr>
              <a:t>&gt;</a:t>
            </a:r>
            <a:endParaRPr sz="1400" b="1">
              <a:solidFill>
                <a:srgbClr val="91B3E0"/>
              </a:solidFill>
              <a:latin typeface="Courier New"/>
              <a:ea typeface="Courier New"/>
              <a:cs typeface="Courier New"/>
              <a:sym typeface="Courier New"/>
            </a:endParaRPr>
          </a:p>
          <a:p>
            <a:pPr>
              <a:lnSpc>
                <a:spcPct val="135714"/>
              </a:lnSpc>
            </a:pP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li</a:t>
            </a:r>
            <a:r>
              <a:rPr lang="es" sz="1400" b="1">
                <a:solidFill>
                  <a:srgbClr val="91B3E0"/>
                </a:solidFill>
                <a:latin typeface="Courier New"/>
                <a:ea typeface="Courier New"/>
                <a:cs typeface="Courier New"/>
                <a:sym typeface="Courier New"/>
              </a:rPr>
              <a:t>&gt;</a:t>
            </a:r>
            <a:endParaRPr sz="1400" b="1">
              <a:solidFill>
                <a:srgbClr val="91B3E0"/>
              </a:solidFill>
              <a:latin typeface="Courier New"/>
              <a:ea typeface="Courier New"/>
              <a:cs typeface="Courier New"/>
              <a:sym typeface="Courier New"/>
            </a:endParaRPr>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Shape 839"/>
        <p:cNvGrpSpPr/>
        <p:nvPr/>
      </p:nvGrpSpPr>
      <p:grpSpPr>
        <a:xfrm>
          <a:off x="0" y="0"/>
          <a:ext cx="0" cy="0"/>
          <a:chOff x="0" y="0"/>
          <a:chExt cx="0" cy="0"/>
        </a:xfrm>
      </p:grpSpPr>
      <p:sp>
        <p:nvSpPr>
          <p:cNvPr id="2" name="Título 1">
            <a:extLst>
              <a:ext uri="{FF2B5EF4-FFF2-40B4-BE49-F238E27FC236}">
                <a16:creationId xmlns:a16="http://schemas.microsoft.com/office/drawing/2014/main" id="{8ABD88A2-F3EE-4834-8926-B506AE93A5B9}"/>
              </a:ext>
            </a:extLst>
          </p:cNvPr>
          <p:cNvSpPr>
            <a:spLocks noGrp="1"/>
          </p:cNvSpPr>
          <p:nvPr>
            <p:ph type="title"/>
          </p:nvPr>
        </p:nvSpPr>
        <p:spPr/>
        <p:txBody>
          <a:bodyPr/>
          <a:lstStyle/>
          <a:p>
            <a:r>
              <a:rPr lang="es" dirty="0"/>
              <a:t>Carga perezosa de módulos: lazy loading</a:t>
            </a:r>
            <a:endParaRPr lang="es-ES" dirty="0"/>
          </a:p>
        </p:txBody>
      </p:sp>
      <p:sp>
        <p:nvSpPr>
          <p:cNvPr id="841" name="Google Shape;841;p98"/>
          <p:cNvSpPr txBox="1">
            <a:spLocks noGrp="1"/>
          </p:cNvSpPr>
          <p:nvPr>
            <p:ph type="body" idx="4294967295"/>
          </p:nvPr>
        </p:nvSpPr>
        <p:spPr>
          <a:xfrm>
            <a:off x="1034279" y="1535446"/>
            <a:ext cx="10448925" cy="1990725"/>
          </a:xfrm>
          <a:prstGeom prst="rect">
            <a:avLst/>
          </a:prstGeom>
        </p:spPr>
        <p:txBody>
          <a:bodyPr spcFirstLastPara="1" vert="horz" wrap="square" lIns="68567" tIns="68567" rIns="68567" bIns="68567" rtlCol="0" anchor="t" anchorCtr="0">
            <a:noAutofit/>
          </a:bodyPr>
          <a:lstStyle/>
          <a:p>
            <a:r>
              <a:rPr lang="es" sz="2400" dirty="0"/>
              <a:t>Cada objeto definidor de una ruta sustituye la propiedad component por </a:t>
            </a:r>
            <a:r>
              <a:rPr lang="es" sz="2400" b="1" dirty="0">
                <a:latin typeface="Helvetica Neue"/>
                <a:ea typeface="Helvetica Neue"/>
                <a:cs typeface="Helvetica Neue"/>
                <a:sym typeface="Helvetica Neue"/>
              </a:rPr>
              <a:t>loadChildren</a:t>
            </a:r>
            <a:r>
              <a:rPr lang="es" sz="2400" dirty="0"/>
              <a:t>, </a:t>
            </a:r>
          </a:p>
          <a:p>
            <a:pPr lvl="1"/>
            <a:r>
              <a:rPr lang="es-ES" sz="2000" dirty="0"/>
              <a:t>E</a:t>
            </a:r>
            <a:r>
              <a:rPr lang="es" sz="2000" dirty="0"/>
              <a:t>n versiones anteriores tiene como valor un string (por tanto no carga inicialmente el módulo al que hace referencia) con el formato: &lt;path del módulo&gt;#&lt;nombre del módulo&gt;</a:t>
            </a:r>
          </a:p>
          <a:p>
            <a:pPr lvl="1"/>
            <a:r>
              <a:rPr lang="es-ES" sz="2000" dirty="0"/>
              <a:t>C</a:t>
            </a:r>
            <a:r>
              <a:rPr lang="es" sz="2000" dirty="0"/>
              <a:t>on la incorporación de Ivy el nuevo formato es una función que devuelve una promesa</a:t>
            </a:r>
            <a:endParaRPr sz="2000" dirty="0"/>
          </a:p>
        </p:txBody>
      </p:sp>
      <p:sp>
        <p:nvSpPr>
          <p:cNvPr id="842" name="Google Shape;842;p98"/>
          <p:cNvSpPr txBox="1"/>
          <p:nvPr/>
        </p:nvSpPr>
        <p:spPr>
          <a:xfrm>
            <a:off x="1770295" y="3795526"/>
            <a:ext cx="9456400" cy="23240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dirty="0">
                <a:solidFill>
                  <a:srgbClr val="7A3E9D"/>
                </a:solidFill>
                <a:latin typeface="Courier New"/>
                <a:ea typeface="Courier New"/>
                <a:cs typeface="Courier New"/>
                <a:sym typeface="Courier New"/>
              </a:rPr>
              <a:t>const</a:t>
            </a: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routes</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b="1" dirty="0">
                <a:solidFill>
                  <a:srgbClr val="7A3E9D"/>
                </a:solidFill>
                <a:latin typeface="Courier New"/>
                <a:ea typeface="Courier New"/>
                <a:cs typeface="Courier New"/>
                <a:sym typeface="Courier New"/>
              </a:rPr>
              <a:t>Routes</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endParaRPr sz="1400" dirty="0">
              <a:solidFill>
                <a:srgbClr val="333333"/>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a:t>
            </a:r>
            <a:endParaRPr sz="1400" dirty="0">
              <a:solidFill>
                <a:srgbClr val="333333"/>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path</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tareas</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loadChildren</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./tareas/tareas.module#TareasModule</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r>
              <a:rPr lang="es-ES" sz="1400" dirty="0">
                <a:solidFill>
                  <a:srgbClr val="333333"/>
                </a:solidFill>
                <a:latin typeface="Courier New"/>
                <a:ea typeface="Courier New"/>
                <a:cs typeface="Courier New"/>
                <a:sym typeface="Courier New"/>
              </a:rPr>
              <a:t> </a:t>
            </a:r>
            <a:r>
              <a:rPr lang="es-ES" sz="1400" dirty="0">
                <a:solidFill>
                  <a:srgbClr val="777777"/>
                </a:solidFill>
                <a:latin typeface="Courier New"/>
                <a:ea typeface="Courier New"/>
                <a:cs typeface="Courier New"/>
                <a:sym typeface="Courier New"/>
              </a:rPr>
              <a:t>{</a:t>
            </a:r>
            <a:r>
              <a:rPr lang="es-ES" sz="1400" dirty="0">
                <a:solidFill>
                  <a:srgbClr val="333333"/>
                </a:solidFill>
                <a:latin typeface="Courier New"/>
                <a:ea typeface="Courier New"/>
                <a:cs typeface="Courier New"/>
                <a:sym typeface="Courier New"/>
              </a:rPr>
              <a:t> </a:t>
            </a:r>
            <a:r>
              <a:rPr lang="es-ES" sz="1400" dirty="0" err="1">
                <a:solidFill>
                  <a:srgbClr val="333333"/>
                </a:solidFill>
                <a:latin typeface="Courier New"/>
                <a:ea typeface="Courier New"/>
                <a:cs typeface="Courier New"/>
                <a:sym typeface="Courier New"/>
              </a:rPr>
              <a:t>path</a:t>
            </a:r>
            <a:r>
              <a:rPr lang="es-ES" sz="1400" dirty="0">
                <a:solidFill>
                  <a:srgbClr val="777777"/>
                </a:solidFill>
                <a:latin typeface="Courier New"/>
                <a:ea typeface="Courier New"/>
                <a:cs typeface="Courier New"/>
                <a:sym typeface="Courier New"/>
              </a:rPr>
              <a:t>:</a:t>
            </a:r>
            <a:r>
              <a:rPr lang="es-ES" sz="1400" dirty="0">
                <a:solidFill>
                  <a:srgbClr val="333333"/>
                </a:solidFill>
                <a:latin typeface="Courier New"/>
                <a:ea typeface="Courier New"/>
                <a:cs typeface="Courier New"/>
                <a:sym typeface="Courier New"/>
              </a:rPr>
              <a:t> </a:t>
            </a:r>
            <a:r>
              <a:rPr lang="es-ES" sz="1400" dirty="0">
                <a:solidFill>
                  <a:srgbClr val="777777"/>
                </a:solidFill>
                <a:latin typeface="Courier New"/>
                <a:ea typeface="Courier New"/>
                <a:cs typeface="Courier New"/>
                <a:sym typeface="Courier New"/>
              </a:rPr>
              <a:t>‘</a:t>
            </a:r>
            <a:r>
              <a:rPr lang="es-ES" sz="1400" dirty="0" err="1">
                <a:solidFill>
                  <a:srgbClr val="448C27"/>
                </a:solidFill>
                <a:latin typeface="Courier New"/>
                <a:ea typeface="Courier New"/>
                <a:cs typeface="Courier New"/>
                <a:sym typeface="Courier New"/>
              </a:rPr>
              <a:t>about</a:t>
            </a:r>
            <a:r>
              <a:rPr lang="es-ES" sz="1400" dirty="0">
                <a:solidFill>
                  <a:srgbClr val="777777"/>
                </a:solidFill>
                <a:latin typeface="Courier New"/>
                <a:ea typeface="Courier New"/>
                <a:cs typeface="Courier New"/>
                <a:sym typeface="Courier New"/>
              </a:rPr>
              <a:t>’,</a:t>
            </a:r>
          </a:p>
          <a:p>
            <a:pPr>
              <a:lnSpc>
                <a:spcPct val="135714"/>
              </a:lnSpc>
            </a:pPr>
            <a:r>
              <a:rPr lang="en-GB" sz="1400" dirty="0">
                <a:solidFill>
                  <a:srgbClr val="777777"/>
                </a:solidFill>
                <a:latin typeface="Courier New"/>
                <a:ea typeface="Courier New"/>
                <a:cs typeface="Courier New"/>
                <a:sym typeface="Courier New"/>
              </a:rPr>
              <a:t>   </a:t>
            </a:r>
            <a:r>
              <a:rPr lang="en-GB" sz="1400" dirty="0" err="1">
                <a:solidFill>
                  <a:srgbClr val="777777"/>
                </a:solidFill>
                <a:latin typeface="Courier New"/>
                <a:ea typeface="Courier New"/>
                <a:cs typeface="Courier New"/>
                <a:sym typeface="Courier New"/>
              </a:rPr>
              <a:t>loadChildren</a:t>
            </a:r>
            <a:r>
              <a:rPr lang="en-GB" sz="1400" dirty="0">
                <a:solidFill>
                  <a:srgbClr val="777777"/>
                </a:solidFill>
                <a:latin typeface="Courier New"/>
                <a:ea typeface="Courier New"/>
                <a:cs typeface="Courier New"/>
                <a:sym typeface="Courier New"/>
              </a:rPr>
              <a:t>: () =&gt; import('</a:t>
            </a:r>
            <a:r>
              <a:rPr lang="es-ES" sz="1400" dirty="0">
                <a:solidFill>
                  <a:srgbClr val="448C27"/>
                </a:solidFill>
                <a:latin typeface="Courier New"/>
                <a:ea typeface="Courier New"/>
                <a:cs typeface="Courier New"/>
                <a:sym typeface="Courier New"/>
              </a:rPr>
              <a:t>./</a:t>
            </a:r>
            <a:r>
              <a:rPr lang="es-ES" sz="1400" dirty="0" err="1">
                <a:solidFill>
                  <a:srgbClr val="448C27"/>
                </a:solidFill>
                <a:latin typeface="Courier New"/>
                <a:ea typeface="Courier New"/>
                <a:cs typeface="Courier New"/>
                <a:sym typeface="Courier New"/>
              </a:rPr>
              <a:t>about</a:t>
            </a:r>
            <a:r>
              <a:rPr lang="es-ES" sz="1400" dirty="0">
                <a:solidFill>
                  <a:srgbClr val="448C27"/>
                </a:solidFill>
                <a:latin typeface="Courier New"/>
                <a:ea typeface="Courier New"/>
                <a:cs typeface="Courier New"/>
                <a:sym typeface="Courier New"/>
              </a:rPr>
              <a:t>/</a:t>
            </a:r>
            <a:r>
              <a:rPr lang="es-ES" sz="1400" dirty="0" err="1">
                <a:solidFill>
                  <a:srgbClr val="448C27"/>
                </a:solidFill>
                <a:latin typeface="Courier New"/>
                <a:ea typeface="Courier New"/>
                <a:cs typeface="Courier New"/>
                <a:sym typeface="Courier New"/>
              </a:rPr>
              <a:t>about.module</a:t>
            </a:r>
            <a:r>
              <a:rPr lang="en-GB" sz="1400" dirty="0">
                <a:solidFill>
                  <a:srgbClr val="777777"/>
                </a:solidFill>
                <a:latin typeface="Courier New"/>
                <a:ea typeface="Courier New"/>
                <a:cs typeface="Courier New"/>
                <a:sym typeface="Courier New"/>
              </a:rPr>
              <a:t>').then(m =&gt; </a:t>
            </a:r>
            <a:r>
              <a:rPr lang="en-GB" sz="1400" dirty="0" err="1">
                <a:solidFill>
                  <a:srgbClr val="777777"/>
                </a:solidFill>
                <a:latin typeface="Courier New"/>
                <a:ea typeface="Courier New"/>
                <a:cs typeface="Courier New"/>
                <a:sym typeface="Courier New"/>
              </a:rPr>
              <a:t>m.AboutModule</a:t>
            </a:r>
            <a:r>
              <a:rPr lang="en-GB" sz="1400" dirty="0">
                <a:solidFill>
                  <a:srgbClr val="777777"/>
                </a:solidFill>
                <a:latin typeface="Courier New"/>
                <a:ea typeface="Courier New"/>
                <a:cs typeface="Courier New"/>
                <a:sym typeface="Courier New"/>
              </a:rPr>
              <a:t>)</a:t>
            </a:r>
            <a:r>
              <a:rPr lang="es-ES" sz="1400" dirty="0">
                <a:solidFill>
                  <a:srgbClr val="777777"/>
                </a:solidFill>
                <a:latin typeface="Courier New"/>
                <a:ea typeface="Courier New"/>
                <a:cs typeface="Courier New"/>
                <a:sym typeface="Courier New"/>
              </a:rPr>
              <a:t>},</a:t>
            </a:r>
          </a:p>
          <a:p>
            <a:pPr>
              <a:lnSpc>
                <a:spcPct val="135714"/>
              </a:lnSpc>
            </a:pP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path</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libros</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loadChildren</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./libros/libros.module#LibrosModule</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777777"/>
                </a:solidFill>
                <a:latin typeface="Courier New"/>
                <a:ea typeface="Courier New"/>
                <a:cs typeface="Courier New"/>
                <a:sym typeface="Courier New"/>
              </a:rPr>
              <a:t> ...</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a:t>
            </a:r>
            <a:r>
              <a:rPr lang="es" sz="1400" dirty="0">
                <a:solidFill>
                  <a:srgbClr val="777777"/>
                </a:solidFill>
                <a:latin typeface="Courier New"/>
                <a:ea typeface="Courier New"/>
                <a:cs typeface="Courier New"/>
                <a:sym typeface="Courier New"/>
              </a:rPr>
              <a:t>;</a:t>
            </a:r>
            <a:endParaRPr sz="1400" b="1" dirty="0">
              <a:solidFill>
                <a:srgbClr val="333333"/>
              </a:solidFill>
              <a:latin typeface="Courier New"/>
              <a:ea typeface="Courier New"/>
              <a:cs typeface="Courier New"/>
              <a:sym typeface="Courier New"/>
            </a:endParaRPr>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Shape 846"/>
        <p:cNvGrpSpPr/>
        <p:nvPr/>
      </p:nvGrpSpPr>
      <p:grpSpPr>
        <a:xfrm>
          <a:off x="0" y="0"/>
          <a:ext cx="0" cy="0"/>
          <a:chOff x="0" y="0"/>
          <a:chExt cx="0" cy="0"/>
        </a:xfrm>
      </p:grpSpPr>
      <p:sp>
        <p:nvSpPr>
          <p:cNvPr id="2" name="Título 1">
            <a:extLst>
              <a:ext uri="{FF2B5EF4-FFF2-40B4-BE49-F238E27FC236}">
                <a16:creationId xmlns:a16="http://schemas.microsoft.com/office/drawing/2014/main" id="{96A57A61-95B2-418E-849E-7666B49EFCB3}"/>
              </a:ext>
            </a:extLst>
          </p:cNvPr>
          <p:cNvSpPr>
            <a:spLocks noGrp="1"/>
          </p:cNvSpPr>
          <p:nvPr>
            <p:ph type="title"/>
          </p:nvPr>
        </p:nvSpPr>
        <p:spPr/>
        <p:txBody>
          <a:bodyPr/>
          <a:lstStyle/>
          <a:p>
            <a:r>
              <a:rPr lang="es" dirty="0"/>
              <a:t>Subrouting en los módulos</a:t>
            </a:r>
            <a:endParaRPr lang="es-ES" dirty="0"/>
          </a:p>
        </p:txBody>
      </p:sp>
      <p:sp>
        <p:nvSpPr>
          <p:cNvPr id="848" name="Google Shape;848;p99"/>
          <p:cNvSpPr txBox="1">
            <a:spLocks noGrp="1"/>
          </p:cNvSpPr>
          <p:nvPr>
            <p:ph type="body" idx="4294967295"/>
          </p:nvPr>
        </p:nvSpPr>
        <p:spPr>
          <a:xfrm>
            <a:off x="789955" y="1465608"/>
            <a:ext cx="10448925" cy="935750"/>
          </a:xfrm>
          <a:prstGeom prst="rect">
            <a:avLst/>
          </a:prstGeom>
        </p:spPr>
        <p:txBody>
          <a:bodyPr spcFirstLastPara="1" vert="horz" wrap="square" lIns="68567" tIns="68567" rIns="68567" bIns="68567" rtlCol="0" anchor="t" anchorCtr="0">
            <a:noAutofit/>
          </a:bodyPr>
          <a:lstStyle/>
          <a:p>
            <a:r>
              <a:rPr lang="es" sz="2400" dirty="0"/>
              <a:t>Cada módulo de carga diferida tiene su propio enrutador, que será realmente el que se encargue de cargar el componente</a:t>
            </a:r>
            <a:endParaRPr sz="2400" dirty="0"/>
          </a:p>
        </p:txBody>
      </p:sp>
      <p:sp>
        <p:nvSpPr>
          <p:cNvPr id="849" name="Google Shape;849;p99"/>
          <p:cNvSpPr txBox="1"/>
          <p:nvPr/>
        </p:nvSpPr>
        <p:spPr>
          <a:xfrm>
            <a:off x="4707814" y="2487361"/>
            <a:ext cx="6843200" cy="40048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a:solidFill>
                  <a:srgbClr val="4B83CD"/>
                </a:solidFill>
                <a:latin typeface="Courier New"/>
                <a:ea typeface="Courier New"/>
                <a:cs typeface="Courier New"/>
                <a:sym typeface="Courier New"/>
              </a:rPr>
              <a:t>import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NgModule</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4B83CD"/>
                </a:solidFill>
                <a:latin typeface="Courier New"/>
                <a:ea typeface="Courier New"/>
                <a:cs typeface="Courier New"/>
                <a:sym typeface="Courier New"/>
              </a:rPr>
              <a:t>from</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@angular/core</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4B83CD"/>
                </a:solidFill>
                <a:latin typeface="Courier New"/>
                <a:ea typeface="Courier New"/>
                <a:cs typeface="Courier New"/>
                <a:sym typeface="Courier New"/>
              </a:rPr>
              <a:t>import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Routes</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RouterModule</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4B83CD"/>
                </a:solidFill>
                <a:latin typeface="Courier New"/>
                <a:ea typeface="Courier New"/>
                <a:cs typeface="Courier New"/>
                <a:sym typeface="Courier New"/>
              </a:rPr>
              <a:t>from</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@angular/router</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4B83CD"/>
                </a:solidFill>
                <a:latin typeface="Courier New"/>
                <a:ea typeface="Courier New"/>
                <a:cs typeface="Courier New"/>
                <a:sym typeface="Courier New"/>
              </a:rPr>
              <a:t>import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TareasComponent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4B83CD"/>
                </a:solidFill>
                <a:latin typeface="Courier New"/>
                <a:ea typeface="Courier New"/>
                <a:cs typeface="Courier New"/>
                <a:sym typeface="Courier New"/>
              </a:rPr>
              <a:t>from</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./tareas.component</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endParaRPr sz="1400">
              <a:solidFill>
                <a:srgbClr val="777777"/>
              </a:solidFill>
              <a:latin typeface="Courier New"/>
              <a:ea typeface="Courier New"/>
              <a:cs typeface="Courier New"/>
              <a:sym typeface="Courier New"/>
            </a:endParaRPr>
          </a:p>
          <a:p>
            <a:pPr>
              <a:lnSpc>
                <a:spcPct val="135714"/>
              </a:lnSpc>
            </a:pPr>
            <a:r>
              <a:rPr lang="es" sz="1400">
                <a:solidFill>
                  <a:srgbClr val="7A3E9D"/>
                </a:solidFill>
                <a:latin typeface="Courier New"/>
                <a:ea typeface="Courier New"/>
                <a:cs typeface="Courier New"/>
                <a:sym typeface="Courier New"/>
              </a:rPr>
              <a:t>const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routes</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Routes</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endParaRPr sz="1400">
              <a:solidFill>
                <a:srgbClr val="333333"/>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path</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component</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TareasComponent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endParaRPr sz="1400">
              <a:solidFill>
                <a:srgbClr val="777777"/>
              </a:solidFill>
              <a:latin typeface="Courier New"/>
              <a:ea typeface="Courier New"/>
              <a:cs typeface="Courier New"/>
              <a:sym typeface="Courier New"/>
            </a:endParaRPr>
          </a:p>
          <a:p>
            <a:pPr>
              <a:lnSpc>
                <a:spcPct val="135714"/>
              </a:lnSpc>
            </a:pPr>
            <a:r>
              <a:rPr lang="es" sz="1400">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NgModule</a:t>
            </a:r>
            <a:r>
              <a:rPr lang="es" sz="1400">
                <a:solidFill>
                  <a:srgbClr val="333333"/>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imports</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RouterModule</a:t>
            </a:r>
            <a:r>
              <a:rPr lang="es" sz="1400">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forChild</a:t>
            </a:r>
            <a:r>
              <a:rPr lang="es" sz="1400">
                <a:solidFill>
                  <a:srgbClr val="333333"/>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routes</a:t>
            </a:r>
            <a:r>
              <a:rPr lang="es" sz="1400">
                <a:solidFill>
                  <a:srgbClr val="333333"/>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exports</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RouterModule</a:t>
            </a:r>
            <a:r>
              <a:rPr lang="es" sz="1400">
                <a:solidFill>
                  <a:srgbClr val="333333"/>
                </a:solidFill>
                <a:latin typeface="Courier New"/>
                <a:ea typeface="Courier New"/>
                <a:cs typeface="Courier New"/>
                <a:sym typeface="Courier New"/>
              </a:rPr>
              <a:t>]</a:t>
            </a:r>
            <a:endParaRPr sz="1400">
              <a:solidFill>
                <a:srgbClr val="333333"/>
              </a:solidFill>
              <a:latin typeface="Courier New"/>
              <a:ea typeface="Courier New"/>
              <a:cs typeface="Courier New"/>
              <a:sym typeface="Courier New"/>
            </a:endParaRPr>
          </a:p>
          <a:p>
            <a:pPr>
              <a:lnSpc>
                <a:spcPct val="135714"/>
              </a:lnSpc>
            </a:pP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a:t>
            </a:r>
            <a:endParaRPr sz="1400">
              <a:solidFill>
                <a:srgbClr val="333333"/>
              </a:solidFill>
              <a:latin typeface="Courier New"/>
              <a:ea typeface="Courier New"/>
              <a:cs typeface="Courier New"/>
              <a:sym typeface="Courier New"/>
            </a:endParaRPr>
          </a:p>
          <a:p>
            <a:pPr>
              <a:lnSpc>
                <a:spcPct val="135714"/>
              </a:lnSpc>
            </a:pPr>
            <a:r>
              <a:rPr lang="es" sz="1400">
                <a:solidFill>
                  <a:srgbClr val="4B83CD"/>
                </a:solidFill>
                <a:latin typeface="Courier New"/>
                <a:ea typeface="Courier New"/>
                <a:cs typeface="Courier New"/>
                <a:sym typeface="Courier New"/>
              </a:rPr>
              <a:t>export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class</a:t>
            </a:r>
            <a:r>
              <a:rPr lang="es" sz="1400">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TareasRoutingModule</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b="1">
              <a:solidFill>
                <a:srgbClr val="333333"/>
              </a:solidFill>
              <a:latin typeface="Courier New"/>
              <a:ea typeface="Courier New"/>
              <a:cs typeface="Courier New"/>
              <a:sym typeface="Courier New"/>
            </a:endParaRPr>
          </a:p>
        </p:txBody>
      </p:sp>
      <p:sp>
        <p:nvSpPr>
          <p:cNvPr id="850" name="Google Shape;850;p99"/>
          <p:cNvSpPr txBox="1"/>
          <p:nvPr/>
        </p:nvSpPr>
        <p:spPr>
          <a:xfrm>
            <a:off x="1033434" y="2682732"/>
            <a:ext cx="3237166" cy="1992069"/>
          </a:xfrm>
          <a:prstGeom prst="rect">
            <a:avLst/>
          </a:prstGeom>
          <a:noFill/>
          <a:ln>
            <a:noFill/>
          </a:ln>
        </p:spPr>
        <p:txBody>
          <a:bodyPr spcFirstLastPara="1" wrap="square" lIns="121900" tIns="121900" rIns="121900" bIns="121900" anchor="ctr" anchorCtr="0">
            <a:noAutofit/>
          </a:bodyPr>
          <a:lstStyle/>
          <a:p>
            <a:r>
              <a:rPr lang="es" sz="2000" dirty="0"/>
              <a:t>El objeto definidor de la ruta raíz del módulo hace referencia al componente principal que habría sido referenciado en el router "padre"</a:t>
            </a:r>
            <a:endParaRPr sz="2000" dirty="0"/>
          </a:p>
        </p:txBody>
      </p:sp>
      <p:sp>
        <p:nvSpPr>
          <p:cNvPr id="851" name="Google Shape;851;p99"/>
          <p:cNvSpPr txBox="1"/>
          <p:nvPr/>
        </p:nvSpPr>
        <p:spPr>
          <a:xfrm>
            <a:off x="868200" y="4916333"/>
            <a:ext cx="3402400" cy="1172000"/>
          </a:xfrm>
          <a:prstGeom prst="rect">
            <a:avLst/>
          </a:prstGeom>
          <a:noFill/>
          <a:ln>
            <a:noFill/>
          </a:ln>
        </p:spPr>
        <p:txBody>
          <a:bodyPr spcFirstLastPara="1" wrap="square" lIns="121900" tIns="121900" rIns="121900" bIns="121900" anchor="t" anchorCtr="0">
            <a:noAutofit/>
          </a:bodyPr>
          <a:lstStyle/>
          <a:p>
            <a:r>
              <a:rPr lang="es" sz="2000" dirty="0">
                <a:solidFill>
                  <a:schemeClr val="dk1"/>
                </a:solidFill>
              </a:rPr>
              <a:t>Se configura RouterModule</a:t>
            </a:r>
            <a:endParaRPr sz="2000" dirty="0">
              <a:solidFill>
                <a:schemeClr val="dk1"/>
              </a:solidFill>
            </a:endParaRPr>
          </a:p>
          <a:p>
            <a:pPr>
              <a:buClr>
                <a:schemeClr val="dk1"/>
              </a:buClr>
              <a:buSzPts val="1100"/>
            </a:pPr>
            <a:r>
              <a:rPr lang="es" sz="2000" dirty="0">
                <a:solidFill>
                  <a:schemeClr val="dk1"/>
                </a:solidFill>
              </a:rPr>
              <a:t>mediante su método</a:t>
            </a:r>
            <a:endParaRPr sz="2000" dirty="0">
              <a:solidFill>
                <a:schemeClr val="dk1"/>
              </a:solidFill>
            </a:endParaRPr>
          </a:p>
          <a:p>
            <a:pPr>
              <a:buClr>
                <a:schemeClr val="dk1"/>
              </a:buClr>
              <a:buSzPts val="1100"/>
            </a:pPr>
            <a:r>
              <a:rPr lang="es" sz="2000" dirty="0">
                <a:solidFill>
                  <a:schemeClr val="dk1"/>
                </a:solidFill>
              </a:rPr>
              <a:t>forChild</a:t>
            </a:r>
            <a:endParaRPr sz="2000" dirty="0">
              <a:solidFill>
                <a:schemeClr val="dk1"/>
              </a:solidFill>
            </a:endParaRPr>
          </a:p>
          <a:p>
            <a:endParaRPr sz="2000" dirty="0"/>
          </a:p>
        </p:txBody>
      </p:sp>
      <p:cxnSp>
        <p:nvCxnSpPr>
          <p:cNvPr id="852" name="Google Shape;852;p99"/>
          <p:cNvCxnSpPr>
            <a:cxnSpLocks/>
            <a:stCxn id="851" idx="3"/>
          </p:cNvCxnSpPr>
          <p:nvPr/>
        </p:nvCxnSpPr>
        <p:spPr>
          <a:xfrm flipV="1">
            <a:off x="4270600" y="5379505"/>
            <a:ext cx="577343" cy="122828"/>
          </a:xfrm>
          <a:prstGeom prst="straightConnector1">
            <a:avLst/>
          </a:prstGeom>
          <a:noFill/>
          <a:ln w="9525" cap="flat" cmpd="sng">
            <a:solidFill>
              <a:schemeClr val="dk2"/>
            </a:solidFill>
            <a:prstDash val="solid"/>
            <a:round/>
            <a:headEnd type="none" w="med" len="med"/>
            <a:tailEnd type="triangle" w="med" len="med"/>
          </a:ln>
        </p:spPr>
      </p:cxnSp>
      <p:cxnSp>
        <p:nvCxnSpPr>
          <p:cNvPr id="853" name="Google Shape;853;p99"/>
          <p:cNvCxnSpPr>
            <a:cxnSpLocks/>
            <a:stCxn id="850" idx="3"/>
          </p:cNvCxnSpPr>
          <p:nvPr/>
        </p:nvCxnSpPr>
        <p:spPr>
          <a:xfrm>
            <a:off x="4270600" y="3678767"/>
            <a:ext cx="616000" cy="403766"/>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898"/>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Shape 74">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2"/>
          </a:solidFill>
          <a:ln w="8199" cap="flat">
            <a:noFill/>
            <a:prstDash val="solid"/>
            <a:miter/>
          </a:ln>
        </p:spPr>
        <p:txBody>
          <a:bodyPr rtlCol="0" anchor="ctr"/>
          <a:lstStyle/>
          <a:p>
            <a:endParaRPr lang="en-US"/>
          </a:p>
        </p:txBody>
      </p:sp>
      <p:sp>
        <p:nvSpPr>
          <p:cNvPr id="899" name="Google Shape;899;p107"/>
          <p:cNvSpPr txBox="1">
            <a:spLocks noGrp="1"/>
          </p:cNvSpPr>
          <p:nvPr>
            <p:ph type="title"/>
          </p:nvPr>
        </p:nvSpPr>
        <p:spPr>
          <a:xfrm>
            <a:off x="838200" y="401221"/>
            <a:ext cx="10515600" cy="1348065"/>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5400" kern="1200">
                <a:solidFill>
                  <a:srgbClr val="FFFFFF"/>
                </a:solidFill>
                <a:latin typeface="+mj-lt"/>
                <a:ea typeface="+mj-ea"/>
                <a:cs typeface="+mj-cs"/>
              </a:rPr>
              <a:t>Plantillas (Templates)</a:t>
            </a:r>
          </a:p>
        </p:txBody>
      </p:sp>
      <p:sp>
        <p:nvSpPr>
          <p:cNvPr id="900" name="Google Shape;900;p107"/>
          <p:cNvSpPr txBox="1">
            <a:spLocks noGrp="1"/>
          </p:cNvSpPr>
          <p:nvPr>
            <p:ph type="body" idx="4294967295"/>
          </p:nvPr>
        </p:nvSpPr>
        <p:spPr>
          <a:xfrm>
            <a:off x="838200" y="2586789"/>
            <a:ext cx="10515600" cy="3590174"/>
          </a:xfrm>
          <a:prstGeom prst="rect">
            <a:avLst/>
          </a:prstGeom>
        </p:spPr>
        <p:txBody>
          <a:bodyPr spcFirstLastPara="1" vert="horz" lIns="91440" tIns="45720" rIns="91440" bIns="45720" rtlCol="0" anchorCtr="0">
            <a:normAutofit/>
          </a:bodyPr>
          <a:lstStyle/>
          <a:p>
            <a:r>
              <a:rPr lang="en-US" sz="2200"/>
              <a:t>permiten definir la </a:t>
            </a:r>
            <a:r>
              <a:rPr lang="en-US" sz="2200" b="1">
                <a:sym typeface="Helvetica Neue"/>
              </a:rPr>
              <a:t>vista </a:t>
            </a:r>
            <a:r>
              <a:rPr lang="en-US" sz="2200"/>
              <a:t>en función de la información del componente</a:t>
            </a:r>
          </a:p>
          <a:p>
            <a:pPr marL="0"/>
            <a:endParaRPr lang="en-US" sz="2200"/>
          </a:p>
          <a:p>
            <a:r>
              <a:rPr lang="en-US" sz="2200"/>
              <a:t>representan el </a:t>
            </a:r>
            <a:r>
              <a:rPr lang="en-US" sz="2200" b="1">
                <a:sym typeface="Helvetica Neue"/>
              </a:rPr>
              <a:t>desarrollo declarativo</a:t>
            </a:r>
            <a:r>
              <a:rPr lang="en-US" sz="2200"/>
              <a:t> en Angular, al expandir las características del HTML,  añadiéndole funcionalidades sin necesidad de escribir código JavaScript, que sería el desarrollo imperativo</a:t>
            </a:r>
          </a:p>
          <a:p>
            <a:pPr marL="0"/>
            <a:endParaRPr lang="en-US" sz="2200"/>
          </a:p>
          <a:p>
            <a:r>
              <a:rPr lang="en-US" sz="2200"/>
              <a:t>Se puede ver como una forma de agregar </a:t>
            </a:r>
            <a:r>
              <a:rPr lang="en-US" sz="2200" b="1">
                <a:sym typeface="Helvetica Neue"/>
              </a:rPr>
              <a:t>valor semántic</a:t>
            </a:r>
            <a:r>
              <a:rPr lang="en-US" sz="2200"/>
              <a:t>o al HTML.</a:t>
            </a:r>
            <a:br>
              <a:rPr lang="en-US" sz="2200"/>
            </a:br>
            <a:br>
              <a:rPr lang="en-US" sz="2200"/>
            </a:br>
            <a:endParaRPr lang="en-US" sz="2200"/>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04"/>
        <p:cNvGrpSpPr/>
        <p:nvPr/>
      </p:nvGrpSpPr>
      <p:grpSpPr>
        <a:xfrm>
          <a:off x="0" y="0"/>
          <a:ext cx="0" cy="0"/>
          <a:chOff x="0" y="0"/>
          <a:chExt cx="0" cy="0"/>
        </a:xfrm>
      </p:grpSpPr>
      <p:sp useBgFill="1">
        <p:nvSpPr>
          <p:cNvPr id="79" name="Rectangle 78">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Shape 80">
            <a:extLst>
              <a:ext uri="{FF2B5EF4-FFF2-40B4-BE49-F238E27FC236}">
                <a16:creationId xmlns:a16="http://schemas.microsoft.com/office/drawing/2014/main" id="{827FF362-FC97-4BF5-949B-D4ADFA26E4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888549">
            <a:off x="-1059473" y="-1108988"/>
            <a:ext cx="7179830" cy="5226565"/>
          </a:xfrm>
          <a:custGeom>
            <a:avLst/>
            <a:gdLst>
              <a:gd name="connsiteX0" fmla="*/ 5217841 w 7179830"/>
              <a:gd name="connsiteY0" fmla="*/ 464824 h 5226565"/>
              <a:gd name="connsiteX1" fmla="*/ 5222490 w 7179830"/>
              <a:gd name="connsiteY1" fmla="*/ 464289 h 5226565"/>
              <a:gd name="connsiteX2" fmla="*/ 5216768 w 7179830"/>
              <a:gd name="connsiteY2" fmla="*/ 463394 h 5226565"/>
              <a:gd name="connsiteX3" fmla="*/ 5217841 w 7179830"/>
              <a:gd name="connsiteY3" fmla="*/ 464824 h 5226565"/>
              <a:gd name="connsiteX4" fmla="*/ 4945201 w 7179830"/>
              <a:gd name="connsiteY4" fmla="*/ 5226565 h 5226565"/>
              <a:gd name="connsiteX5" fmla="*/ 140449 w 7179830"/>
              <a:gd name="connsiteY5" fmla="*/ 2240811 h 5226565"/>
              <a:gd name="connsiteX6" fmla="*/ 232913 w 7179830"/>
              <a:gd name="connsiteY6" fmla="*/ 2052782 h 5226565"/>
              <a:gd name="connsiteX7" fmla="*/ 375714 w 7179830"/>
              <a:gd name="connsiteY7" fmla="*/ 1803205 h 5226565"/>
              <a:gd name="connsiteX8" fmla="*/ 1512756 w 7179830"/>
              <a:gd name="connsiteY8" fmla="*/ 638448 h 5226565"/>
              <a:gd name="connsiteX9" fmla="*/ 2902095 w 7179830"/>
              <a:gd name="connsiteY9" fmla="*/ 120440 h 5226565"/>
              <a:gd name="connsiteX10" fmla="*/ 2848453 w 7179830"/>
              <a:gd name="connsiteY10" fmla="*/ 125626 h 5226565"/>
              <a:gd name="connsiteX11" fmla="*/ 1837830 w 7179830"/>
              <a:gd name="connsiteY11" fmla="*/ 426203 h 5226565"/>
              <a:gd name="connsiteX12" fmla="*/ 214608 w 7179830"/>
              <a:gd name="connsiteY12" fmla="*/ 1882239 h 5226565"/>
              <a:gd name="connsiteX13" fmla="*/ 91317 w 7179830"/>
              <a:gd name="connsiteY13" fmla="*/ 2123701 h 5226565"/>
              <a:gd name="connsiteX14" fmla="*/ 64092 w 7179830"/>
              <a:gd name="connsiteY14" fmla="*/ 2193361 h 5226565"/>
              <a:gd name="connsiteX15" fmla="*/ 0 w 7179830"/>
              <a:gd name="connsiteY15" fmla="*/ 2153533 h 5226565"/>
              <a:gd name="connsiteX16" fmla="*/ 42834 w 7179830"/>
              <a:gd name="connsiteY16" fmla="*/ 2047277 h 5226565"/>
              <a:gd name="connsiteX17" fmla="*/ 923582 w 7179830"/>
              <a:gd name="connsiteY17" fmla="*/ 915600 h 5226565"/>
              <a:gd name="connsiteX18" fmla="*/ 2686989 w 7179830"/>
              <a:gd name="connsiteY18" fmla="*/ 73950 h 5226565"/>
              <a:gd name="connsiteX19" fmla="*/ 3059983 w 7179830"/>
              <a:gd name="connsiteY19" fmla="*/ 20308 h 5226565"/>
              <a:gd name="connsiteX20" fmla="*/ 3454435 w 7179830"/>
              <a:gd name="connsiteY20" fmla="*/ 1176 h 5226565"/>
              <a:gd name="connsiteX21" fmla="*/ 3923806 w 7179830"/>
              <a:gd name="connsiteY21" fmla="*/ 49990 h 5226565"/>
              <a:gd name="connsiteX22" fmla="*/ 5350874 w 7179830"/>
              <a:gd name="connsiteY22" fmla="*/ 426917 h 5226565"/>
              <a:gd name="connsiteX23" fmla="*/ 6607360 w 7179830"/>
              <a:gd name="connsiteY23" fmla="*/ 1075097 h 5226565"/>
              <a:gd name="connsiteX24" fmla="*/ 7110534 w 7179830"/>
              <a:gd name="connsiteY24" fmla="*/ 1541421 h 5226565"/>
              <a:gd name="connsiteX25" fmla="*/ 7179830 w 7179830"/>
              <a:gd name="connsiteY25" fmla="*/ 1630542 h 5226565"/>
              <a:gd name="connsiteX26" fmla="*/ 7136295 w 7179830"/>
              <a:gd name="connsiteY26" fmla="*/ 1700600 h 5226565"/>
              <a:gd name="connsiteX27" fmla="*/ 7131140 w 7179830"/>
              <a:gd name="connsiteY27" fmla="*/ 1693045 h 5226565"/>
              <a:gd name="connsiteX28" fmla="*/ 6577499 w 7179830"/>
              <a:gd name="connsiteY28" fmla="*/ 1148230 h 5226565"/>
              <a:gd name="connsiteX29" fmla="*/ 5494816 w 7179830"/>
              <a:gd name="connsiteY29" fmla="*/ 563527 h 5226565"/>
              <a:gd name="connsiteX30" fmla="*/ 5366967 w 7179830"/>
              <a:gd name="connsiteY30" fmla="*/ 514176 h 5226565"/>
              <a:gd name="connsiteX31" fmla="*/ 5244661 w 7179830"/>
              <a:gd name="connsiteY31" fmla="*/ 470725 h 5226565"/>
              <a:gd name="connsiteX32" fmla="*/ 5904822 w 7179830"/>
              <a:gd name="connsiteY32" fmla="*/ 815468 h 5226565"/>
              <a:gd name="connsiteX33" fmla="*/ 7015222 w 7179830"/>
              <a:gd name="connsiteY33" fmla="*/ 1815185 h 5226565"/>
              <a:gd name="connsiteX34" fmla="*/ 7040454 w 7179830"/>
              <a:gd name="connsiteY34" fmla="*/ 1854830 h 5226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179830" h="5226565">
                <a:moveTo>
                  <a:pt x="5217841" y="464824"/>
                </a:moveTo>
                <a:lnTo>
                  <a:pt x="5222490" y="464289"/>
                </a:lnTo>
                <a:lnTo>
                  <a:pt x="5216768" y="463394"/>
                </a:lnTo>
                <a:cubicBezTo>
                  <a:pt x="5216768" y="463394"/>
                  <a:pt x="5216768" y="464646"/>
                  <a:pt x="5217841" y="464824"/>
                </a:cubicBezTo>
                <a:close/>
                <a:moveTo>
                  <a:pt x="4945201" y="5226565"/>
                </a:moveTo>
                <a:lnTo>
                  <a:pt x="140449" y="2240811"/>
                </a:lnTo>
                <a:lnTo>
                  <a:pt x="232913" y="2052782"/>
                </a:lnTo>
                <a:cubicBezTo>
                  <a:pt x="277693" y="1968290"/>
                  <a:pt x="325201" y="1885054"/>
                  <a:pt x="375714" y="1803205"/>
                </a:cubicBezTo>
                <a:cubicBezTo>
                  <a:pt x="667528" y="1329721"/>
                  <a:pt x="1039629" y="935091"/>
                  <a:pt x="1512756" y="638448"/>
                </a:cubicBezTo>
                <a:cubicBezTo>
                  <a:pt x="1939392" y="370950"/>
                  <a:pt x="2405724" y="210560"/>
                  <a:pt x="2902095" y="120440"/>
                </a:cubicBezTo>
                <a:cubicBezTo>
                  <a:pt x="2884054" y="118134"/>
                  <a:pt x="2865727" y="119904"/>
                  <a:pt x="2848453" y="125626"/>
                </a:cubicBezTo>
                <a:cubicBezTo>
                  <a:pt x="2498704" y="175943"/>
                  <a:pt x="2158217" y="277201"/>
                  <a:pt x="1837830" y="426203"/>
                </a:cubicBezTo>
                <a:cubicBezTo>
                  <a:pt x="1147094" y="744660"/>
                  <a:pt x="593502" y="1217071"/>
                  <a:pt x="214608" y="1882239"/>
                </a:cubicBezTo>
                <a:cubicBezTo>
                  <a:pt x="169441" y="1960776"/>
                  <a:pt x="128308" y="2041369"/>
                  <a:pt x="91317" y="2123701"/>
                </a:cubicBezTo>
                <a:lnTo>
                  <a:pt x="64092" y="2193361"/>
                </a:lnTo>
                <a:lnTo>
                  <a:pt x="0" y="2153533"/>
                </a:lnTo>
                <a:lnTo>
                  <a:pt x="42834" y="2047277"/>
                </a:lnTo>
                <a:cubicBezTo>
                  <a:pt x="241792" y="1615775"/>
                  <a:pt x="541268" y="1241591"/>
                  <a:pt x="923582" y="915600"/>
                </a:cubicBezTo>
                <a:cubicBezTo>
                  <a:pt x="1435331" y="478415"/>
                  <a:pt x="2028081" y="205375"/>
                  <a:pt x="2686989" y="73950"/>
                </a:cubicBezTo>
                <a:cubicBezTo>
                  <a:pt x="2810367" y="49274"/>
                  <a:pt x="2934818" y="32466"/>
                  <a:pt x="3059983" y="20308"/>
                </a:cubicBezTo>
                <a:cubicBezTo>
                  <a:pt x="3185149" y="8148"/>
                  <a:pt x="3308706" y="2963"/>
                  <a:pt x="3454435" y="1176"/>
                </a:cubicBezTo>
                <a:cubicBezTo>
                  <a:pt x="3599805" y="-5977"/>
                  <a:pt x="3761985" y="20665"/>
                  <a:pt x="3923806" y="49990"/>
                </a:cubicBezTo>
                <a:cubicBezTo>
                  <a:pt x="4409449" y="137964"/>
                  <a:pt x="4886867" y="257228"/>
                  <a:pt x="5350874" y="426917"/>
                </a:cubicBezTo>
                <a:cubicBezTo>
                  <a:pt x="5797001" y="589991"/>
                  <a:pt x="6223101" y="792223"/>
                  <a:pt x="6607360" y="1075097"/>
                </a:cubicBezTo>
                <a:cubicBezTo>
                  <a:pt x="6794438" y="1212779"/>
                  <a:pt x="6965102" y="1365689"/>
                  <a:pt x="7110534" y="1541421"/>
                </a:cubicBezTo>
                <a:lnTo>
                  <a:pt x="7179830" y="1630542"/>
                </a:lnTo>
                <a:lnTo>
                  <a:pt x="7136295" y="1700600"/>
                </a:lnTo>
                <a:lnTo>
                  <a:pt x="7131140" y="1693045"/>
                </a:lnTo>
                <a:cubicBezTo>
                  <a:pt x="6977874" y="1483026"/>
                  <a:pt x="6788448" y="1305671"/>
                  <a:pt x="6577499" y="1148230"/>
                </a:cubicBezTo>
                <a:cubicBezTo>
                  <a:pt x="6245452" y="900401"/>
                  <a:pt x="5878538" y="716408"/>
                  <a:pt x="5494816" y="563527"/>
                </a:cubicBezTo>
                <a:cubicBezTo>
                  <a:pt x="5452491" y="546487"/>
                  <a:pt x="5409881" y="530036"/>
                  <a:pt x="5366967" y="514176"/>
                </a:cubicBezTo>
                <a:cubicBezTo>
                  <a:pt x="5326377" y="499156"/>
                  <a:pt x="5285430" y="485210"/>
                  <a:pt x="5244661" y="470725"/>
                </a:cubicBezTo>
                <a:cubicBezTo>
                  <a:pt x="5471517" y="572127"/>
                  <a:pt x="5691970" y="687263"/>
                  <a:pt x="5904822" y="815468"/>
                </a:cubicBezTo>
                <a:cubicBezTo>
                  <a:pt x="6336645" y="1080104"/>
                  <a:pt x="6718758" y="1400351"/>
                  <a:pt x="7015222" y="1815185"/>
                </a:cubicBezTo>
                <a:lnTo>
                  <a:pt x="7040454" y="1854830"/>
                </a:lnTo>
                <a:close/>
              </a:path>
            </a:pathLst>
          </a:custGeom>
          <a:solidFill>
            <a:schemeClr val="accent2"/>
          </a:solidFill>
          <a:ln w="12700" cap="flat">
            <a:noFill/>
            <a:prstDash val="solid"/>
            <a:miter/>
          </a:ln>
        </p:spPr>
        <p:txBody>
          <a:bodyPr wrap="square" rtlCol="0" anchor="ctr">
            <a:noAutofit/>
          </a:bodyPr>
          <a:lstStyle/>
          <a:p>
            <a:endParaRPr lang="en-US"/>
          </a:p>
        </p:txBody>
      </p:sp>
      <p:sp>
        <p:nvSpPr>
          <p:cNvPr id="905" name="Google Shape;905;p108"/>
          <p:cNvSpPr txBox="1">
            <a:spLocks noGrp="1"/>
          </p:cNvSpPr>
          <p:nvPr>
            <p:ph type="title"/>
          </p:nvPr>
        </p:nvSpPr>
        <p:spPr>
          <a:xfrm>
            <a:off x="841246" y="673770"/>
            <a:ext cx="3644489" cy="2414488"/>
          </a:xfrm>
          <a:prstGeom prst="rect">
            <a:avLst/>
          </a:prstGeom>
        </p:spPr>
        <p:txBody>
          <a:bodyPr spcFirstLastPara="1" vert="horz" lIns="91440" tIns="45720" rIns="91440" bIns="45720" rtlCol="0" anchor="t" anchorCtr="0">
            <a:normAutofit/>
          </a:bodyPr>
          <a:lstStyle/>
          <a:p>
            <a:pPr>
              <a:lnSpc>
                <a:spcPct val="90000"/>
              </a:lnSpc>
              <a:spcBef>
                <a:spcPct val="0"/>
              </a:spcBef>
            </a:pPr>
            <a:r>
              <a:rPr lang="en-US" sz="5400" kern="1200">
                <a:solidFill>
                  <a:srgbClr val="FFFFFF"/>
                </a:solidFill>
                <a:latin typeface="+mj-lt"/>
                <a:ea typeface="+mj-ea"/>
                <a:cs typeface="+mj-cs"/>
              </a:rPr>
              <a:t>Lenguaje de plantillas</a:t>
            </a:r>
          </a:p>
        </p:txBody>
      </p:sp>
      <p:sp>
        <p:nvSpPr>
          <p:cNvPr id="906" name="Google Shape;906;p108"/>
          <p:cNvSpPr txBox="1">
            <a:spLocks noGrp="1"/>
          </p:cNvSpPr>
          <p:nvPr>
            <p:ph type="body" idx="4294967295"/>
          </p:nvPr>
        </p:nvSpPr>
        <p:spPr>
          <a:xfrm>
            <a:off x="6095999" y="882315"/>
            <a:ext cx="5254754" cy="5294647"/>
          </a:xfrm>
          <a:prstGeom prst="rect">
            <a:avLst/>
          </a:prstGeom>
        </p:spPr>
        <p:txBody>
          <a:bodyPr spcFirstLastPara="1" vert="horz" lIns="91440" tIns="45720" rIns="91440" bIns="45720" rtlCol="0" anchorCtr="0">
            <a:normAutofit/>
          </a:bodyPr>
          <a:lstStyle/>
          <a:p>
            <a:r>
              <a:rPr lang="en-US" sz="1900" b="1">
                <a:sym typeface="Helvetica Neue"/>
              </a:rPr>
              <a:t>[]</a:t>
            </a:r>
            <a:r>
              <a:rPr lang="en-US" sz="1900"/>
              <a:t> -&gt; permite asignar una </a:t>
            </a:r>
            <a:r>
              <a:rPr lang="en-US" sz="1900" b="1">
                <a:sym typeface="Helvetica Neue"/>
              </a:rPr>
              <a:t>variable </a:t>
            </a:r>
            <a:r>
              <a:rPr lang="en-US" sz="1900"/>
              <a:t>del componente a cualquier </a:t>
            </a:r>
            <a:r>
              <a:rPr lang="en-US" sz="1900" b="1">
                <a:sym typeface="Helvetica Neue"/>
              </a:rPr>
              <a:t>atributo </a:t>
            </a:r>
            <a:r>
              <a:rPr lang="en-US" sz="1900"/>
              <a:t>HTML (realmente a las propiedades del DOM)</a:t>
            </a:r>
          </a:p>
          <a:p>
            <a:pPr marL="0"/>
            <a:endParaRPr lang="en-US" sz="1900"/>
          </a:p>
          <a:p>
            <a:r>
              <a:rPr lang="en-US" sz="1900" b="1">
                <a:sym typeface="Helvetica Neue"/>
              </a:rPr>
              <a:t>()</a:t>
            </a:r>
            <a:r>
              <a:rPr lang="en-US" sz="1900"/>
              <a:t> -&gt; permite asignar un </a:t>
            </a:r>
            <a:r>
              <a:rPr lang="en-US" sz="1900" b="1">
                <a:sym typeface="Helvetica Neue"/>
              </a:rPr>
              <a:t>método </a:t>
            </a:r>
            <a:r>
              <a:rPr lang="en-US" sz="1900"/>
              <a:t>del componente a cualquier </a:t>
            </a:r>
            <a:r>
              <a:rPr lang="en-US" sz="1900" b="1">
                <a:sym typeface="Helvetica Neue"/>
              </a:rPr>
              <a:t>evento </a:t>
            </a:r>
            <a:r>
              <a:rPr lang="en-US" sz="1900"/>
              <a:t>HTML</a:t>
            </a:r>
          </a:p>
          <a:p>
            <a:pPr marL="0"/>
            <a:endParaRPr lang="en-US" sz="1900"/>
          </a:p>
          <a:p>
            <a:r>
              <a:rPr lang="en-US" sz="1900" b="1">
                <a:sym typeface="Helvetica Neue"/>
              </a:rPr>
              <a:t>{{}}</a:t>
            </a:r>
            <a:r>
              <a:rPr lang="en-US" sz="1900"/>
              <a:t> -&gt; permite crear </a:t>
            </a:r>
            <a:r>
              <a:rPr lang="en-US" sz="1900" b="1">
                <a:sym typeface="Helvetica Neue"/>
              </a:rPr>
              <a:t>expresiones </a:t>
            </a:r>
            <a:r>
              <a:rPr lang="en-US" sz="1900"/>
              <a:t>que hacen posible interpolar variables </a:t>
            </a:r>
          </a:p>
          <a:p>
            <a:pPr marL="0"/>
            <a:endParaRPr lang="en-US" sz="1900"/>
          </a:p>
          <a:p>
            <a:r>
              <a:rPr lang="en-US" sz="1900" b="1">
                <a:sym typeface="Helvetica Neue"/>
              </a:rPr>
              <a:t>[()]</a:t>
            </a:r>
            <a:r>
              <a:rPr lang="en-US" sz="1900"/>
              <a:t>  -&gt; permite un completo </a:t>
            </a:r>
            <a:r>
              <a:rPr lang="en-US" sz="1900" b="1">
                <a:sym typeface="Helvetica Neue"/>
              </a:rPr>
              <a:t>binding </a:t>
            </a:r>
            <a:r>
              <a:rPr lang="en-US" sz="1900"/>
              <a:t>de datos (two way binding)</a:t>
            </a:r>
          </a:p>
          <a:p>
            <a:pPr marL="0"/>
            <a:endParaRPr lang="en-US" sz="1900"/>
          </a:p>
          <a:p>
            <a:r>
              <a:rPr lang="en-US" sz="1900"/>
              <a:t># -&gt; permite declarar una </a:t>
            </a:r>
            <a:r>
              <a:rPr lang="en-US" sz="1900" b="1">
                <a:sym typeface="Helvetica Neue"/>
              </a:rPr>
              <a:t>variable local</a:t>
            </a:r>
            <a:r>
              <a:rPr lang="en-US" sz="1900"/>
              <a:t> en la vista</a:t>
            </a:r>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10"/>
        <p:cNvGrpSpPr/>
        <p:nvPr/>
      </p:nvGrpSpPr>
      <p:grpSpPr>
        <a:xfrm>
          <a:off x="0" y="0"/>
          <a:ext cx="0" cy="0"/>
          <a:chOff x="0" y="0"/>
          <a:chExt cx="0" cy="0"/>
        </a:xfrm>
      </p:grpSpPr>
      <p:sp useBgFill="1">
        <p:nvSpPr>
          <p:cNvPr id="85" name="Rectangle 84">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90">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92">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1" name="Google Shape;911;p109"/>
          <p:cNvSpPr txBox="1">
            <a:spLocks noGrp="1"/>
          </p:cNvSpPr>
          <p:nvPr>
            <p:ph type="title"/>
          </p:nvPr>
        </p:nvSpPr>
        <p:spPr>
          <a:xfrm>
            <a:off x="1371599" y="294538"/>
            <a:ext cx="9895951" cy="1033669"/>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4000" kern="1200">
                <a:solidFill>
                  <a:srgbClr val="FFFFFF"/>
                </a:solidFill>
                <a:latin typeface="+mj-lt"/>
                <a:ea typeface="+mj-ea"/>
                <a:cs typeface="+mj-cs"/>
              </a:rPr>
              <a:t>Gestión de eventos</a:t>
            </a:r>
          </a:p>
        </p:txBody>
      </p:sp>
      <p:sp>
        <p:nvSpPr>
          <p:cNvPr id="912" name="Google Shape;912;p109"/>
          <p:cNvSpPr txBox="1">
            <a:spLocks noGrp="1"/>
          </p:cNvSpPr>
          <p:nvPr>
            <p:ph type="body" idx="4294967295"/>
          </p:nvPr>
        </p:nvSpPr>
        <p:spPr>
          <a:xfrm>
            <a:off x="983292" y="1979994"/>
            <a:ext cx="9724031" cy="900992"/>
          </a:xfrm>
          <a:prstGeom prst="rect">
            <a:avLst/>
          </a:prstGeom>
        </p:spPr>
        <p:txBody>
          <a:bodyPr spcFirstLastPara="1" vert="horz" lIns="91440" tIns="45720" rIns="91440" bIns="45720" rtlCol="0" anchor="ctr" anchorCtr="0">
            <a:normAutofit fontScale="92500" lnSpcReduction="20000"/>
          </a:bodyPr>
          <a:lstStyle/>
          <a:p>
            <a:pPr marL="0"/>
            <a:r>
              <a:rPr lang="es-ES" sz="2000" dirty="0"/>
              <a:t>El operador () indicando su nombre dentro de los paréntesis, permite definir el manejador de cualquier evento estándar  de un determinado elemento del DOM</a:t>
            </a:r>
            <a:r>
              <a:rPr lang="en-US" sz="2000" dirty="0"/>
              <a:t>.</a:t>
            </a:r>
            <a:br>
              <a:rPr lang="en-US" sz="2000" dirty="0"/>
            </a:br>
            <a:endParaRPr lang="en-US" sz="2000" dirty="0"/>
          </a:p>
        </p:txBody>
      </p:sp>
      <p:sp>
        <p:nvSpPr>
          <p:cNvPr id="16" name="Google Shape;913;p109">
            <a:extLst>
              <a:ext uri="{FF2B5EF4-FFF2-40B4-BE49-F238E27FC236}">
                <a16:creationId xmlns:a16="http://schemas.microsoft.com/office/drawing/2014/main" id="{452466FB-41FA-407E-9326-5A5EA9EBB7F8}"/>
              </a:ext>
            </a:extLst>
          </p:cNvPr>
          <p:cNvSpPr txBox="1"/>
          <p:nvPr/>
        </p:nvSpPr>
        <p:spPr>
          <a:xfrm>
            <a:off x="1947256" y="2867801"/>
            <a:ext cx="2799600" cy="866800"/>
          </a:xfrm>
          <a:prstGeom prst="rect">
            <a:avLst/>
          </a:prstGeom>
          <a:noFill/>
          <a:ln>
            <a:noFill/>
          </a:ln>
        </p:spPr>
        <p:txBody>
          <a:bodyPr spcFirstLastPara="1" wrap="square" lIns="121900" tIns="121900" rIns="121900" bIns="121900" anchor="ctr" anchorCtr="0">
            <a:noAutofit/>
          </a:bodyPr>
          <a:lstStyle/>
          <a:p>
            <a:r>
              <a:rPr lang="es" sz="2000" dirty="0"/>
              <a:t>(click) = "setContador()"</a:t>
            </a:r>
            <a:endParaRPr sz="2000" dirty="0"/>
          </a:p>
        </p:txBody>
      </p:sp>
      <p:sp>
        <p:nvSpPr>
          <p:cNvPr id="17" name="Google Shape;914;p109">
            <a:extLst>
              <a:ext uri="{FF2B5EF4-FFF2-40B4-BE49-F238E27FC236}">
                <a16:creationId xmlns:a16="http://schemas.microsoft.com/office/drawing/2014/main" id="{DD1ADA70-E8BE-4349-BA3F-DBF1198B6485}"/>
              </a:ext>
            </a:extLst>
          </p:cNvPr>
          <p:cNvSpPr txBox="1"/>
          <p:nvPr/>
        </p:nvSpPr>
        <p:spPr>
          <a:xfrm>
            <a:off x="6273723" y="2783268"/>
            <a:ext cx="4433600" cy="1047600"/>
          </a:xfrm>
          <a:prstGeom prst="rect">
            <a:avLst/>
          </a:prstGeom>
          <a:noFill/>
          <a:ln>
            <a:noFill/>
          </a:ln>
        </p:spPr>
        <p:txBody>
          <a:bodyPr spcFirstLastPara="1" wrap="square" lIns="121900" tIns="121900" rIns="121900" bIns="121900" anchor="ctr" anchorCtr="0">
            <a:noAutofit/>
          </a:bodyPr>
          <a:lstStyle/>
          <a:p>
            <a:r>
              <a:rPr lang="es" dirty="0"/>
              <a:t>asigna al evento una función manejadora (handler) definida en la clase que constituye el componente</a:t>
            </a:r>
            <a:endParaRPr dirty="0"/>
          </a:p>
        </p:txBody>
      </p:sp>
      <p:cxnSp>
        <p:nvCxnSpPr>
          <p:cNvPr id="18" name="Google Shape;915;p109">
            <a:extLst>
              <a:ext uri="{FF2B5EF4-FFF2-40B4-BE49-F238E27FC236}">
                <a16:creationId xmlns:a16="http://schemas.microsoft.com/office/drawing/2014/main" id="{6B8133BC-718B-415B-AF46-31A3BFB0ADF2}"/>
              </a:ext>
            </a:extLst>
          </p:cNvPr>
          <p:cNvCxnSpPr>
            <a:stCxn id="16" idx="3"/>
            <a:endCxn id="17" idx="1"/>
          </p:cNvCxnSpPr>
          <p:nvPr/>
        </p:nvCxnSpPr>
        <p:spPr>
          <a:xfrm>
            <a:off x="4746856" y="3301201"/>
            <a:ext cx="1526800" cy="6000"/>
          </a:xfrm>
          <a:prstGeom prst="straightConnector1">
            <a:avLst/>
          </a:prstGeom>
          <a:noFill/>
          <a:ln w="9525" cap="flat" cmpd="sng">
            <a:solidFill>
              <a:schemeClr val="dk2"/>
            </a:solidFill>
            <a:prstDash val="solid"/>
            <a:round/>
            <a:headEnd type="none" w="med" len="med"/>
            <a:tailEnd type="triangle" w="med" len="med"/>
          </a:ln>
        </p:spPr>
      </p:cxnSp>
      <p:sp>
        <p:nvSpPr>
          <p:cNvPr id="19" name="Google Shape;916;p109">
            <a:extLst>
              <a:ext uri="{FF2B5EF4-FFF2-40B4-BE49-F238E27FC236}">
                <a16:creationId xmlns:a16="http://schemas.microsoft.com/office/drawing/2014/main" id="{4BF7B0BE-DCA9-4926-A2D2-D8044226DBEA}"/>
              </a:ext>
            </a:extLst>
          </p:cNvPr>
          <p:cNvSpPr txBox="1"/>
          <p:nvPr/>
        </p:nvSpPr>
        <p:spPr>
          <a:xfrm>
            <a:off x="1079454" y="3977015"/>
            <a:ext cx="7715200" cy="900000"/>
          </a:xfrm>
          <a:prstGeom prst="rect">
            <a:avLst/>
          </a:prstGeom>
        </p:spPr>
        <p:txBody>
          <a:bodyPr spcFirstLastPara="1" vert="horz" lIns="91440" tIns="45720" rIns="91440" bIns="45720" rtlCol="0" anchor="ctr" anchorCtr="0">
            <a:normAutofit/>
          </a:bodyPr>
          <a:lstStyle>
            <a:lvl1pPr indent="-228600">
              <a:lnSpc>
                <a:spcPct val="90000"/>
              </a:lnSpc>
              <a:spcBef>
                <a:spcPts val="1000"/>
              </a:spcBef>
              <a:buFont typeface="Arial" panose="020B0604020202020204" pitchFamily="34" charset="0"/>
              <a:buChar char="•"/>
              <a:defRPr sz="2000"/>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s" dirty="0"/>
              <a:t>Opcionalmente es posible enviar como parámetro el objeto $event, con el objeto Event estandar en ES,</a:t>
            </a:r>
            <a:endParaRPr dirty="0"/>
          </a:p>
        </p:txBody>
      </p:sp>
      <p:sp>
        <p:nvSpPr>
          <p:cNvPr id="20" name="Google Shape;917;p109">
            <a:extLst>
              <a:ext uri="{FF2B5EF4-FFF2-40B4-BE49-F238E27FC236}">
                <a16:creationId xmlns:a16="http://schemas.microsoft.com/office/drawing/2014/main" id="{D45F98B8-5F26-43CB-BA68-F7EBB86A3479}"/>
              </a:ext>
            </a:extLst>
          </p:cNvPr>
          <p:cNvSpPr txBox="1"/>
          <p:nvPr/>
        </p:nvSpPr>
        <p:spPr>
          <a:xfrm>
            <a:off x="6707323" y="4823201"/>
            <a:ext cx="4000000" cy="1481200"/>
          </a:xfrm>
          <a:prstGeom prst="rect">
            <a:avLst/>
          </a:prstGeom>
          <a:noFill/>
          <a:ln>
            <a:noFill/>
          </a:ln>
        </p:spPr>
        <p:txBody>
          <a:bodyPr spcFirstLastPara="1" wrap="square" lIns="121900" tIns="121900" rIns="121900" bIns="121900" anchor="ctr" anchorCtr="0">
            <a:noAutofit/>
          </a:bodyPr>
          <a:lstStyle/>
          <a:p>
            <a:r>
              <a:rPr lang="es" dirty="0"/>
              <a:t>btnResponder (oEvent) {</a:t>
            </a:r>
            <a:br>
              <a:rPr lang="es" dirty="0"/>
            </a:br>
            <a:r>
              <a:rPr lang="es" dirty="0"/>
              <a:t>	… // respuesta al evento</a:t>
            </a:r>
            <a:br>
              <a:rPr lang="es" dirty="0"/>
            </a:br>
            <a:r>
              <a:rPr lang="es" dirty="0"/>
              <a:t>	console.log(oEvent)</a:t>
            </a:r>
            <a:br>
              <a:rPr lang="es" dirty="0"/>
            </a:br>
            <a:r>
              <a:rPr lang="es" dirty="0"/>
              <a:t>}</a:t>
            </a:r>
            <a:endParaRPr dirty="0"/>
          </a:p>
        </p:txBody>
      </p:sp>
      <p:sp>
        <p:nvSpPr>
          <p:cNvPr id="21" name="Google Shape;918;p109">
            <a:extLst>
              <a:ext uri="{FF2B5EF4-FFF2-40B4-BE49-F238E27FC236}">
                <a16:creationId xmlns:a16="http://schemas.microsoft.com/office/drawing/2014/main" id="{12F03935-849B-4280-B9CE-1B33A7C1FBCC}"/>
              </a:ext>
            </a:extLst>
          </p:cNvPr>
          <p:cNvSpPr txBox="1"/>
          <p:nvPr/>
        </p:nvSpPr>
        <p:spPr>
          <a:xfrm>
            <a:off x="1445056" y="5283801"/>
            <a:ext cx="3804000" cy="560000"/>
          </a:xfrm>
          <a:prstGeom prst="rect">
            <a:avLst/>
          </a:prstGeom>
          <a:noFill/>
          <a:ln>
            <a:noFill/>
          </a:ln>
        </p:spPr>
        <p:txBody>
          <a:bodyPr spcFirstLastPara="1" wrap="square" lIns="121900" tIns="121900" rIns="121900" bIns="121900" anchor="ctr" anchorCtr="0">
            <a:noAutofit/>
          </a:bodyPr>
          <a:lstStyle/>
          <a:p>
            <a:r>
              <a:rPr lang="es" sz="2000">
                <a:solidFill>
                  <a:schemeClr val="dk1"/>
                </a:solidFill>
              </a:rPr>
              <a:t>(click) = "btnResponder($event)"</a:t>
            </a:r>
            <a:endParaRPr sz="2000"/>
          </a:p>
        </p:txBody>
      </p:sp>
      <p:cxnSp>
        <p:nvCxnSpPr>
          <p:cNvPr id="22" name="Google Shape;919;p109">
            <a:extLst>
              <a:ext uri="{FF2B5EF4-FFF2-40B4-BE49-F238E27FC236}">
                <a16:creationId xmlns:a16="http://schemas.microsoft.com/office/drawing/2014/main" id="{C3D9ED26-1AFD-4170-9D34-46ECF0632BC7}"/>
              </a:ext>
            </a:extLst>
          </p:cNvPr>
          <p:cNvCxnSpPr>
            <a:stCxn id="21" idx="3"/>
            <a:endCxn id="20" idx="1"/>
          </p:cNvCxnSpPr>
          <p:nvPr/>
        </p:nvCxnSpPr>
        <p:spPr>
          <a:xfrm>
            <a:off x="5249056" y="5563801"/>
            <a:ext cx="1458400" cy="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44"/>
        <p:cNvGrpSpPr/>
        <p:nvPr/>
      </p:nvGrpSpPr>
      <p:grpSpPr>
        <a:xfrm>
          <a:off x="0" y="0"/>
          <a:ext cx="0" cy="0"/>
          <a:chOff x="0" y="0"/>
          <a:chExt cx="0" cy="0"/>
        </a:xfrm>
      </p:grpSpPr>
      <p:sp>
        <p:nvSpPr>
          <p:cNvPr id="152" name="Rectangle 151">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rgbClr val="5C4C4A">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5" name="Google Shape;145;p19"/>
          <p:cNvSpPr txBox="1">
            <a:spLocks noGrp="1"/>
          </p:cNvSpPr>
          <p:nvPr>
            <p:ph type="title"/>
          </p:nvPr>
        </p:nvSpPr>
        <p:spPr>
          <a:xfrm>
            <a:off x="524256" y="491260"/>
            <a:ext cx="6594189" cy="1625210"/>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4400">
                <a:solidFill>
                  <a:srgbClr val="FFFFFF"/>
                </a:solidFill>
                <a:latin typeface="+mj-lt"/>
                <a:ea typeface="+mj-ea"/>
                <a:cs typeface="+mj-cs"/>
              </a:rPr>
              <a:t>Funcionalidades</a:t>
            </a:r>
          </a:p>
        </p:txBody>
      </p:sp>
      <p:pic>
        <p:nvPicPr>
          <p:cNvPr id="147" name="Google Shape;147;p19"/>
          <p:cNvPicPr preferRelativeResize="0"/>
          <p:nvPr/>
        </p:nvPicPr>
        <p:blipFill rotWithShape="1">
          <a:blip r:embed="rId3"/>
          <a:srcRect t="1356" r="1" b="666"/>
          <a:stretch/>
        </p:blipFill>
        <p:spPr>
          <a:xfrm>
            <a:off x="327547" y="2454903"/>
            <a:ext cx="7058306" cy="4080254"/>
          </a:xfrm>
          <a:prstGeom prst="rect">
            <a:avLst/>
          </a:prstGeom>
          <a:noFill/>
        </p:spPr>
      </p:pic>
      <p:sp>
        <p:nvSpPr>
          <p:cNvPr id="154" name="Rectangle 153">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975" y="321732"/>
            <a:ext cx="431329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6" name="Google Shape;146;p19"/>
          <p:cNvSpPr txBox="1">
            <a:spLocks noGrp="1"/>
          </p:cNvSpPr>
          <p:nvPr>
            <p:ph type="body" idx="4294967295"/>
          </p:nvPr>
        </p:nvSpPr>
        <p:spPr>
          <a:xfrm>
            <a:off x="8029319" y="917725"/>
            <a:ext cx="3424739" cy="4852362"/>
          </a:xfrm>
          <a:prstGeom prst="rect">
            <a:avLst/>
          </a:prstGeom>
        </p:spPr>
        <p:txBody>
          <a:bodyPr spcFirstLastPara="1" vert="horz" lIns="91440" tIns="45720" rIns="91440" bIns="45720" rtlCol="0" anchor="ctr" anchorCtr="0">
            <a:normAutofit/>
          </a:bodyPr>
          <a:lstStyle/>
          <a:p>
            <a:pPr indent="-228600">
              <a:lnSpc>
                <a:spcPct val="90000"/>
              </a:lnSpc>
              <a:spcBef>
                <a:spcPts val="1333"/>
              </a:spcBef>
              <a:buClr>
                <a:schemeClr val="dk1"/>
              </a:buClr>
              <a:buSzPts val="1100"/>
              <a:buFont typeface="Arial" panose="020B0604020202020204" pitchFamily="34" charset="0"/>
              <a:buChar char="•"/>
            </a:pPr>
            <a:r>
              <a:rPr lang="en-US" sz="2000" dirty="0" err="1">
                <a:solidFill>
                  <a:srgbClr val="FFFFFF"/>
                </a:solidFill>
                <a:latin typeface="+mn-lt"/>
                <a:ea typeface="+mn-ea"/>
                <a:cs typeface="+mn-cs"/>
                <a:sym typeface="Arial"/>
              </a:rPr>
              <a:t>Inyección</a:t>
            </a:r>
            <a:r>
              <a:rPr lang="en-US" sz="2000" dirty="0">
                <a:solidFill>
                  <a:srgbClr val="FFFFFF"/>
                </a:solidFill>
                <a:latin typeface="+mn-lt"/>
                <a:ea typeface="+mn-ea"/>
                <a:cs typeface="+mn-cs"/>
                <a:sym typeface="Arial"/>
              </a:rPr>
              <a:t> de </a:t>
            </a:r>
            <a:r>
              <a:rPr lang="en-US" sz="2000" dirty="0" err="1">
                <a:solidFill>
                  <a:srgbClr val="FFFFFF"/>
                </a:solidFill>
                <a:latin typeface="+mn-lt"/>
                <a:ea typeface="+mn-ea"/>
                <a:cs typeface="+mn-cs"/>
                <a:sym typeface="Arial"/>
              </a:rPr>
              <a:t>dependencias</a:t>
            </a:r>
            <a:endParaRPr lang="en-US" sz="2000" dirty="0">
              <a:solidFill>
                <a:srgbClr val="FFFFFF"/>
              </a:solidFill>
              <a:latin typeface="+mn-lt"/>
              <a:ea typeface="+mn-ea"/>
              <a:cs typeface="+mn-cs"/>
              <a:sym typeface="Arial"/>
            </a:endParaRPr>
          </a:p>
          <a:p>
            <a:pPr indent="-228600">
              <a:lnSpc>
                <a:spcPct val="90000"/>
              </a:lnSpc>
              <a:buClr>
                <a:schemeClr val="dk1"/>
              </a:buClr>
              <a:buSzPts val="1100"/>
              <a:buFont typeface="Arial" panose="020B0604020202020204" pitchFamily="34" charset="0"/>
              <a:buChar char="•"/>
            </a:pPr>
            <a:r>
              <a:rPr lang="en-US" sz="2000" dirty="0" err="1">
                <a:solidFill>
                  <a:srgbClr val="FFFFFF"/>
                </a:solidFill>
                <a:latin typeface="+mn-lt"/>
                <a:ea typeface="+mn-ea"/>
                <a:cs typeface="+mn-cs"/>
                <a:sym typeface="Arial"/>
              </a:rPr>
              <a:t>Servicios</a:t>
            </a:r>
            <a:endParaRPr lang="en-US" sz="2000" dirty="0">
              <a:solidFill>
                <a:srgbClr val="FFFFFF"/>
              </a:solidFill>
              <a:latin typeface="+mn-lt"/>
              <a:ea typeface="+mn-ea"/>
              <a:cs typeface="+mn-cs"/>
              <a:sym typeface="Arial"/>
            </a:endParaRPr>
          </a:p>
          <a:p>
            <a:pPr indent="-228600">
              <a:lnSpc>
                <a:spcPct val="90000"/>
              </a:lnSpc>
              <a:buClr>
                <a:schemeClr val="dk1"/>
              </a:buClr>
              <a:buSzPts val="1100"/>
              <a:buFont typeface="Arial" panose="020B0604020202020204" pitchFamily="34" charset="0"/>
              <a:buChar char="•"/>
            </a:pPr>
            <a:r>
              <a:rPr lang="en-US" sz="2000" dirty="0" err="1">
                <a:solidFill>
                  <a:srgbClr val="FFFFFF"/>
                </a:solidFill>
                <a:latin typeface="+mn-lt"/>
                <a:ea typeface="+mn-ea"/>
                <a:cs typeface="+mn-cs"/>
                <a:sym typeface="Arial"/>
              </a:rPr>
              <a:t>Cliente</a:t>
            </a:r>
            <a:r>
              <a:rPr lang="en-US" sz="2000" dirty="0">
                <a:solidFill>
                  <a:srgbClr val="FFFFFF"/>
                </a:solidFill>
                <a:latin typeface="+mn-lt"/>
                <a:ea typeface="+mn-ea"/>
                <a:cs typeface="+mn-cs"/>
                <a:sym typeface="Arial"/>
              </a:rPr>
              <a:t> http (APIs REST)</a:t>
            </a:r>
          </a:p>
          <a:p>
            <a:pPr indent="-228600">
              <a:lnSpc>
                <a:spcPct val="90000"/>
              </a:lnSpc>
              <a:buClr>
                <a:schemeClr val="dk1"/>
              </a:buClr>
              <a:buSzPts val="1100"/>
              <a:buFont typeface="Arial" panose="020B0604020202020204" pitchFamily="34" charset="0"/>
              <a:buChar char="•"/>
            </a:pPr>
            <a:r>
              <a:rPr lang="en-US" sz="2000" dirty="0" err="1">
                <a:solidFill>
                  <a:srgbClr val="FFFFFF"/>
                </a:solidFill>
                <a:latin typeface="+mn-lt"/>
                <a:ea typeface="+mn-ea"/>
                <a:cs typeface="+mn-cs"/>
                <a:sym typeface="Arial"/>
              </a:rPr>
              <a:t>Navegación</a:t>
            </a:r>
            <a:r>
              <a:rPr lang="en-US" sz="2000" dirty="0">
                <a:solidFill>
                  <a:srgbClr val="FFFFFF"/>
                </a:solidFill>
                <a:latin typeface="+mn-lt"/>
                <a:ea typeface="+mn-ea"/>
                <a:cs typeface="+mn-cs"/>
                <a:sym typeface="Arial"/>
              </a:rPr>
              <a:t> por la app (</a:t>
            </a:r>
            <a:r>
              <a:rPr lang="en-US" sz="2000" i="1" dirty="0">
                <a:solidFill>
                  <a:srgbClr val="FFFFFF"/>
                </a:solidFill>
                <a:latin typeface="+mn-lt"/>
                <a:ea typeface="+mn-ea"/>
                <a:cs typeface="+mn-cs"/>
                <a:sym typeface="Arial"/>
              </a:rPr>
              <a:t>Router</a:t>
            </a:r>
            <a:r>
              <a:rPr lang="en-US" sz="2000" dirty="0">
                <a:solidFill>
                  <a:srgbClr val="FFFFFF"/>
                </a:solidFill>
                <a:latin typeface="+mn-lt"/>
                <a:ea typeface="+mn-ea"/>
                <a:cs typeface="+mn-cs"/>
                <a:sym typeface="Arial"/>
              </a:rPr>
              <a:t>)</a:t>
            </a:r>
          </a:p>
          <a:p>
            <a:pPr indent="-228600">
              <a:lnSpc>
                <a:spcPct val="90000"/>
              </a:lnSpc>
              <a:buClr>
                <a:schemeClr val="dk1"/>
              </a:buClr>
              <a:buSzPts val="1100"/>
              <a:buFont typeface="Arial" panose="020B0604020202020204" pitchFamily="34" charset="0"/>
              <a:buChar char="•"/>
            </a:pPr>
            <a:r>
              <a:rPr lang="en-US" sz="2000" dirty="0" err="1">
                <a:solidFill>
                  <a:srgbClr val="FFFFFF"/>
                </a:solidFill>
                <a:latin typeface="+mn-lt"/>
                <a:ea typeface="+mn-ea"/>
                <a:cs typeface="+mn-cs"/>
                <a:sym typeface="Arial"/>
              </a:rPr>
              <a:t>Animaciones</a:t>
            </a:r>
            <a:endParaRPr lang="en-US" sz="2000" dirty="0">
              <a:solidFill>
                <a:srgbClr val="FFFFFF"/>
              </a:solidFill>
              <a:latin typeface="+mn-lt"/>
              <a:ea typeface="+mn-ea"/>
              <a:cs typeface="+mn-cs"/>
              <a:sym typeface="Arial"/>
            </a:endParaRPr>
          </a:p>
          <a:p>
            <a:pPr indent="-228600">
              <a:lnSpc>
                <a:spcPct val="90000"/>
              </a:lnSpc>
              <a:buClr>
                <a:schemeClr val="dk1"/>
              </a:buClr>
              <a:buSzPts val="1100"/>
              <a:buFont typeface="Arial" panose="020B0604020202020204" pitchFamily="34" charset="0"/>
              <a:buChar char="•"/>
            </a:pPr>
            <a:r>
              <a:rPr lang="en-US" sz="2000" dirty="0" err="1">
                <a:solidFill>
                  <a:srgbClr val="FFFFFF"/>
                </a:solidFill>
                <a:latin typeface="+mn-lt"/>
                <a:ea typeface="+mn-ea"/>
                <a:cs typeface="+mn-cs"/>
                <a:sym typeface="Arial"/>
              </a:rPr>
              <a:t>Internacionalización</a:t>
            </a:r>
            <a:endParaRPr lang="en-US" sz="2000" dirty="0">
              <a:solidFill>
                <a:srgbClr val="FFFFFF"/>
              </a:solidFill>
              <a:latin typeface="+mn-lt"/>
              <a:ea typeface="+mn-ea"/>
              <a:cs typeface="+mn-cs"/>
              <a:sym typeface="Arial"/>
            </a:endParaRPr>
          </a:p>
          <a:p>
            <a:pPr indent="-228600">
              <a:lnSpc>
                <a:spcPct val="90000"/>
              </a:lnSpc>
              <a:buClr>
                <a:schemeClr val="dk1"/>
              </a:buClr>
              <a:buSzPts val="1100"/>
              <a:buFont typeface="Arial" panose="020B0604020202020204" pitchFamily="34" charset="0"/>
              <a:buChar char="•"/>
            </a:pPr>
            <a:r>
              <a:rPr lang="en-US" sz="2000" dirty="0" err="1">
                <a:solidFill>
                  <a:srgbClr val="FFFFFF"/>
                </a:solidFill>
                <a:latin typeface="+mn-lt"/>
                <a:ea typeface="+mn-ea"/>
                <a:cs typeface="+mn-cs"/>
                <a:sym typeface="Arial"/>
              </a:rPr>
              <a:t>Soporte</a:t>
            </a:r>
            <a:r>
              <a:rPr lang="en-US" sz="2000" dirty="0">
                <a:solidFill>
                  <a:srgbClr val="FFFFFF"/>
                </a:solidFill>
                <a:latin typeface="+mn-lt"/>
                <a:ea typeface="+mn-ea"/>
                <a:cs typeface="+mn-cs"/>
                <a:sym typeface="Arial"/>
              </a:rPr>
              <a:t> para tests </a:t>
            </a:r>
            <a:r>
              <a:rPr lang="en-US" sz="2000" dirty="0" err="1">
                <a:solidFill>
                  <a:srgbClr val="FFFFFF"/>
                </a:solidFill>
                <a:latin typeface="+mn-lt"/>
                <a:ea typeface="+mn-ea"/>
                <a:cs typeface="+mn-cs"/>
                <a:sym typeface="Arial"/>
              </a:rPr>
              <a:t>unitarios</a:t>
            </a:r>
            <a:r>
              <a:rPr lang="en-US" sz="2000" dirty="0">
                <a:solidFill>
                  <a:srgbClr val="FFFFFF"/>
                </a:solidFill>
                <a:latin typeface="+mn-lt"/>
                <a:ea typeface="+mn-ea"/>
                <a:cs typeface="+mn-cs"/>
                <a:sym typeface="Arial"/>
              </a:rPr>
              <a:t> y e2e</a:t>
            </a:r>
          </a:p>
          <a:p>
            <a:pPr indent="-228600">
              <a:lnSpc>
                <a:spcPct val="90000"/>
              </a:lnSpc>
              <a:buClr>
                <a:schemeClr val="dk1"/>
              </a:buClr>
              <a:buSzPts val="1100"/>
              <a:buFont typeface="Arial" panose="020B0604020202020204" pitchFamily="34" charset="0"/>
              <a:buChar char="•"/>
            </a:pPr>
            <a:r>
              <a:rPr lang="en-US" sz="2000" dirty="0" err="1">
                <a:solidFill>
                  <a:srgbClr val="FFFFFF"/>
                </a:solidFill>
                <a:latin typeface="+mn-lt"/>
                <a:ea typeface="+mn-ea"/>
                <a:cs typeface="+mn-cs"/>
                <a:sym typeface="Arial"/>
              </a:rPr>
              <a:t>Librerías</a:t>
            </a:r>
            <a:r>
              <a:rPr lang="en-US" sz="2000" dirty="0">
                <a:solidFill>
                  <a:srgbClr val="FFFFFF"/>
                </a:solidFill>
                <a:latin typeface="+mn-lt"/>
                <a:ea typeface="+mn-ea"/>
                <a:cs typeface="+mn-cs"/>
                <a:sym typeface="Arial"/>
              </a:rPr>
              <a:t> de </a:t>
            </a:r>
            <a:r>
              <a:rPr lang="en-US" sz="2000" dirty="0" err="1">
                <a:solidFill>
                  <a:srgbClr val="FFFFFF"/>
                </a:solidFill>
                <a:latin typeface="+mn-lt"/>
                <a:ea typeface="+mn-ea"/>
                <a:cs typeface="+mn-cs"/>
                <a:sym typeface="Arial"/>
              </a:rPr>
              <a:t>componentes</a:t>
            </a:r>
            <a:endParaRPr lang="en-US" sz="2000" dirty="0">
              <a:solidFill>
                <a:srgbClr val="FFFFFF"/>
              </a:solidFill>
              <a:latin typeface="+mn-lt"/>
              <a:ea typeface="+mn-ea"/>
              <a:cs typeface="+mn-cs"/>
              <a:sym typeface="Arial"/>
            </a:endParaRPr>
          </a:p>
          <a:p>
            <a:pPr indent="-228600">
              <a:lnSpc>
                <a:spcPct val="90000"/>
              </a:lnSpc>
              <a:buClr>
                <a:schemeClr val="dk1"/>
              </a:buClr>
              <a:buSzPts val="1100"/>
              <a:buFont typeface="Arial" panose="020B0604020202020204" pitchFamily="34" charset="0"/>
              <a:buChar char="•"/>
            </a:pPr>
            <a:r>
              <a:rPr lang="en-US" sz="2000" dirty="0">
                <a:solidFill>
                  <a:srgbClr val="FFFFFF"/>
                </a:solidFill>
                <a:latin typeface="+mn-lt"/>
                <a:ea typeface="+mn-ea"/>
                <a:cs typeface="+mn-cs"/>
                <a:sym typeface="Arial"/>
              </a:rPr>
              <a:t>Renderizado en el </a:t>
            </a:r>
            <a:r>
              <a:rPr lang="en-US" sz="2000" dirty="0" err="1">
                <a:solidFill>
                  <a:srgbClr val="FFFFFF"/>
                </a:solidFill>
                <a:latin typeface="+mn-lt"/>
                <a:ea typeface="+mn-ea"/>
                <a:cs typeface="+mn-cs"/>
                <a:sym typeface="Arial"/>
              </a:rPr>
              <a:t>servidor</a:t>
            </a:r>
            <a:r>
              <a:rPr lang="en-US" sz="2000" dirty="0">
                <a:solidFill>
                  <a:srgbClr val="FFFFFF"/>
                </a:solidFill>
                <a:latin typeface="+mn-lt"/>
                <a:ea typeface="+mn-ea"/>
                <a:cs typeface="+mn-cs"/>
                <a:sym typeface="Arial"/>
              </a:rPr>
              <a:t> (Angular Universal)</a:t>
            </a:r>
          </a:p>
          <a:p>
            <a:pPr marL="0" indent="-228600">
              <a:lnSpc>
                <a:spcPct val="90000"/>
              </a:lnSpc>
              <a:buFont typeface="Arial" panose="020B0604020202020204" pitchFamily="34" charset="0"/>
              <a:buChar char="•"/>
            </a:pPr>
            <a:endParaRPr lang="en-US" sz="2000" dirty="0">
              <a:solidFill>
                <a:srgbClr val="FFFFFF"/>
              </a:solidFill>
              <a:latin typeface="+mn-lt"/>
              <a:ea typeface="+mn-ea"/>
              <a:cs typeface="+mn-cs"/>
            </a:endParaRPr>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10"/>
        <p:cNvGrpSpPr/>
        <p:nvPr/>
      </p:nvGrpSpPr>
      <p:grpSpPr>
        <a:xfrm>
          <a:off x="0" y="0"/>
          <a:ext cx="0" cy="0"/>
          <a:chOff x="0" y="0"/>
          <a:chExt cx="0" cy="0"/>
        </a:xfrm>
      </p:grpSpPr>
      <p:sp useBgFill="1">
        <p:nvSpPr>
          <p:cNvPr id="85" name="Rectangle 84">
            <a:extLst>
              <a:ext uri="{FF2B5EF4-FFF2-40B4-BE49-F238E27FC236}">
                <a16:creationId xmlns:a16="http://schemas.microsoft.com/office/drawing/2014/main" id="{979E27D9-03C7-44E2-9FF8-15D0C8506A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1" name="Google Shape;911;p109"/>
          <p:cNvSpPr txBox="1">
            <a:spLocks noGrp="1"/>
          </p:cNvSpPr>
          <p:nvPr>
            <p:ph type="title"/>
          </p:nvPr>
        </p:nvSpPr>
        <p:spPr>
          <a:xfrm>
            <a:off x="1136397" y="502022"/>
            <a:ext cx="9688296" cy="623394"/>
          </a:xfrm>
          <a:prstGeom prst="rect">
            <a:avLst/>
          </a:prstGeom>
        </p:spPr>
        <p:txBody>
          <a:bodyPr spcFirstLastPara="1" vert="horz" lIns="91440" tIns="45720" rIns="91440" bIns="45720" rtlCol="0" anchor="b" anchorCtr="0">
            <a:normAutofit fontScale="90000"/>
          </a:bodyPr>
          <a:lstStyle/>
          <a:p>
            <a:pPr>
              <a:lnSpc>
                <a:spcPct val="90000"/>
              </a:lnSpc>
              <a:spcBef>
                <a:spcPct val="0"/>
              </a:spcBef>
            </a:pPr>
            <a:r>
              <a:rPr lang="es-ES" sz="4000" kern="1200" dirty="0">
                <a:solidFill>
                  <a:schemeClr val="tx1"/>
                </a:solidFill>
                <a:latin typeface="+mj-lt"/>
                <a:ea typeface="+mj-ea"/>
                <a:cs typeface="+mj-cs"/>
              </a:rPr>
              <a:t>Lógica básica: </a:t>
            </a:r>
            <a:r>
              <a:rPr lang="es-ES" sz="4000" kern="1200" dirty="0" err="1">
                <a:solidFill>
                  <a:schemeClr val="tx1"/>
                </a:solidFill>
                <a:latin typeface="+mj-lt"/>
                <a:ea typeface="+mj-ea"/>
                <a:cs typeface="+mj-cs"/>
              </a:rPr>
              <a:t>binding</a:t>
            </a:r>
            <a:r>
              <a:rPr lang="es-ES" sz="4000" kern="1200" dirty="0">
                <a:solidFill>
                  <a:schemeClr val="tx1"/>
                </a:solidFill>
                <a:latin typeface="+mj-lt"/>
                <a:ea typeface="+mj-ea"/>
                <a:cs typeface="+mj-cs"/>
              </a:rPr>
              <a:t> de datos</a:t>
            </a:r>
            <a:endParaRPr lang="en-US" sz="4000" kern="1200" dirty="0">
              <a:solidFill>
                <a:schemeClr val="tx1"/>
              </a:solidFill>
              <a:latin typeface="+mj-lt"/>
              <a:ea typeface="+mj-ea"/>
              <a:cs typeface="+mj-cs"/>
            </a:endParaRPr>
          </a:p>
        </p:txBody>
      </p:sp>
      <p:sp>
        <p:nvSpPr>
          <p:cNvPr id="87" name="Rectangle 86">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63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Google Shape;925;p110">
            <a:extLst>
              <a:ext uri="{FF2B5EF4-FFF2-40B4-BE49-F238E27FC236}">
                <a16:creationId xmlns:a16="http://schemas.microsoft.com/office/drawing/2014/main" id="{6745B4DA-725F-420C-826E-0F75EB9918AC}"/>
              </a:ext>
            </a:extLst>
          </p:cNvPr>
          <p:cNvPicPr preferRelativeResize="0"/>
          <p:nvPr/>
        </p:nvPicPr>
        <p:blipFill>
          <a:blip r:embed="rId3">
            <a:alphaModFix/>
          </a:blip>
          <a:stretch>
            <a:fillRect/>
          </a:stretch>
        </p:blipFill>
        <p:spPr>
          <a:xfrm>
            <a:off x="3454133" y="1833985"/>
            <a:ext cx="4871867" cy="3190033"/>
          </a:xfrm>
          <a:prstGeom prst="rect">
            <a:avLst/>
          </a:prstGeom>
          <a:noFill/>
          <a:ln>
            <a:noFill/>
          </a:ln>
        </p:spPr>
      </p:pic>
      <p:sp>
        <p:nvSpPr>
          <p:cNvPr id="15" name="Google Shape;926;p110">
            <a:extLst>
              <a:ext uri="{FF2B5EF4-FFF2-40B4-BE49-F238E27FC236}">
                <a16:creationId xmlns:a16="http://schemas.microsoft.com/office/drawing/2014/main" id="{0D099EF4-BD4A-4845-B5BD-BC332193F259}"/>
              </a:ext>
            </a:extLst>
          </p:cNvPr>
          <p:cNvSpPr txBox="1"/>
          <p:nvPr/>
        </p:nvSpPr>
        <p:spPr>
          <a:xfrm>
            <a:off x="388433" y="951033"/>
            <a:ext cx="4000000" cy="1939600"/>
          </a:xfrm>
          <a:prstGeom prst="rect">
            <a:avLst/>
          </a:prstGeom>
          <a:noFill/>
          <a:ln>
            <a:noFill/>
          </a:ln>
        </p:spPr>
        <p:txBody>
          <a:bodyPr spcFirstLastPara="1" wrap="square" lIns="121900" tIns="121900" rIns="121900" bIns="121900" anchor="ctr" anchorCtr="0">
            <a:noAutofit/>
          </a:bodyPr>
          <a:lstStyle/>
          <a:p>
            <a:r>
              <a:rPr lang="es" dirty="0"/>
              <a:t>Angular permite manipular las  propiedades del DOM, aunque aparentemente haga referencia a los atributos HTML.</a:t>
            </a:r>
            <a:endParaRPr dirty="0"/>
          </a:p>
        </p:txBody>
      </p:sp>
      <p:sp>
        <p:nvSpPr>
          <p:cNvPr id="16" name="Google Shape;928;p110">
            <a:extLst>
              <a:ext uri="{FF2B5EF4-FFF2-40B4-BE49-F238E27FC236}">
                <a16:creationId xmlns:a16="http://schemas.microsoft.com/office/drawing/2014/main" id="{7BC5CE7A-6F32-4576-ACDE-EEA6C6B0443F}"/>
              </a:ext>
            </a:extLst>
          </p:cNvPr>
          <p:cNvSpPr txBox="1"/>
          <p:nvPr/>
        </p:nvSpPr>
        <p:spPr>
          <a:xfrm>
            <a:off x="589333" y="2890633"/>
            <a:ext cx="2759200" cy="1939600"/>
          </a:xfrm>
          <a:prstGeom prst="rect">
            <a:avLst/>
          </a:prstGeom>
          <a:noFill/>
          <a:ln>
            <a:noFill/>
          </a:ln>
        </p:spPr>
        <p:txBody>
          <a:bodyPr spcFirstLastPara="1" wrap="square" lIns="121900" tIns="121900" rIns="121900" bIns="121900" anchor="ctr" anchorCtr="0">
            <a:noAutofit/>
          </a:bodyPr>
          <a:lstStyle/>
          <a:p>
            <a:r>
              <a:rPr lang="es" dirty="0"/>
              <a:t>Este mecanismo se conoce como </a:t>
            </a:r>
            <a:r>
              <a:rPr lang="es" b="1" dirty="0"/>
              <a:t>acceso a las propiedades</a:t>
            </a:r>
            <a:r>
              <a:rPr lang="es" dirty="0"/>
              <a:t> (Input Property Binding) y utiliza el formato [&lt;atributo/propiedad&gt;]</a:t>
            </a:r>
            <a:endParaRPr dirty="0"/>
          </a:p>
        </p:txBody>
      </p:sp>
      <p:sp>
        <p:nvSpPr>
          <p:cNvPr id="17" name="Google Shape;929;p110">
            <a:extLst>
              <a:ext uri="{FF2B5EF4-FFF2-40B4-BE49-F238E27FC236}">
                <a16:creationId xmlns:a16="http://schemas.microsoft.com/office/drawing/2014/main" id="{7AF4E106-9900-4EF0-BAA2-A74942462E44}"/>
              </a:ext>
            </a:extLst>
          </p:cNvPr>
          <p:cNvSpPr txBox="1"/>
          <p:nvPr/>
        </p:nvSpPr>
        <p:spPr>
          <a:xfrm>
            <a:off x="8675267" y="2556867"/>
            <a:ext cx="2638800" cy="1874000"/>
          </a:xfrm>
          <a:prstGeom prst="rect">
            <a:avLst/>
          </a:prstGeom>
          <a:noFill/>
          <a:ln>
            <a:noFill/>
          </a:ln>
        </p:spPr>
        <p:txBody>
          <a:bodyPr spcFirstLastPara="1" wrap="square" lIns="121900" tIns="121900" rIns="121900" bIns="121900" anchor="ctr" anchorCtr="0">
            <a:noAutofit/>
          </a:bodyPr>
          <a:lstStyle/>
          <a:p>
            <a:r>
              <a:rPr lang="es"/>
              <a:t>Este mecanismo se conoce como </a:t>
            </a:r>
            <a:r>
              <a:rPr lang="es" b="1"/>
              <a:t>respuesta a eventos</a:t>
            </a:r>
            <a:r>
              <a:rPr lang="es"/>
              <a:t> (Output Event Binding) y utiliza el formato (&lt;evento&gt;)</a:t>
            </a:r>
            <a:endParaRPr/>
          </a:p>
        </p:txBody>
      </p:sp>
      <p:sp>
        <p:nvSpPr>
          <p:cNvPr id="18" name="Google Shape;930;p110">
            <a:extLst>
              <a:ext uri="{FF2B5EF4-FFF2-40B4-BE49-F238E27FC236}">
                <a16:creationId xmlns:a16="http://schemas.microsoft.com/office/drawing/2014/main" id="{3B2B38C2-6C8B-4F5F-A5C9-B85AF1A3E7D0}"/>
              </a:ext>
            </a:extLst>
          </p:cNvPr>
          <p:cNvSpPr txBox="1"/>
          <p:nvPr/>
        </p:nvSpPr>
        <p:spPr>
          <a:xfrm>
            <a:off x="2690633" y="5301533"/>
            <a:ext cx="4944400" cy="724000"/>
          </a:xfrm>
          <a:prstGeom prst="rect">
            <a:avLst/>
          </a:prstGeom>
          <a:noFill/>
          <a:ln>
            <a:noFill/>
          </a:ln>
        </p:spPr>
        <p:txBody>
          <a:bodyPr spcFirstLastPara="1" wrap="square" lIns="121900" tIns="121900" rIns="121900" bIns="121900" anchor="ctr" anchorCtr="0">
            <a:noAutofit/>
          </a:bodyPr>
          <a:lstStyle/>
          <a:p>
            <a:r>
              <a:rPr lang="es"/>
              <a:t>Permite cambiar los valores pero no conocer cuando se producen esos cambios.</a:t>
            </a:r>
            <a:endParaRPr/>
          </a:p>
        </p:txBody>
      </p:sp>
      <p:cxnSp>
        <p:nvCxnSpPr>
          <p:cNvPr id="19" name="Google Shape;931;p110">
            <a:extLst>
              <a:ext uri="{FF2B5EF4-FFF2-40B4-BE49-F238E27FC236}">
                <a16:creationId xmlns:a16="http://schemas.microsoft.com/office/drawing/2014/main" id="{DDAA2588-3B5B-4D5F-97F9-C033B3F6273C}"/>
              </a:ext>
            </a:extLst>
          </p:cNvPr>
          <p:cNvCxnSpPr>
            <a:stCxn id="16" idx="2"/>
            <a:endCxn id="18" idx="1"/>
          </p:cNvCxnSpPr>
          <p:nvPr/>
        </p:nvCxnSpPr>
        <p:spPr>
          <a:xfrm rot="-5400000" flipH="1">
            <a:off x="1913133" y="4886033"/>
            <a:ext cx="833200" cy="721600"/>
          </a:xfrm>
          <a:prstGeom prst="bentConnector2">
            <a:avLst/>
          </a:prstGeom>
          <a:noFill/>
          <a:ln w="9525" cap="flat" cmpd="sng">
            <a:solidFill>
              <a:schemeClr val="dk2"/>
            </a:solidFill>
            <a:prstDash val="solid"/>
            <a:round/>
            <a:headEnd type="none" w="med" len="med"/>
            <a:tailEnd type="stealth" w="med" len="med"/>
          </a:ln>
        </p:spPr>
      </p:cxnSp>
      <p:sp>
        <p:nvSpPr>
          <p:cNvPr id="20" name="Google Shape;927;p110">
            <a:extLst>
              <a:ext uri="{FF2B5EF4-FFF2-40B4-BE49-F238E27FC236}">
                <a16:creationId xmlns:a16="http://schemas.microsoft.com/office/drawing/2014/main" id="{9A04302A-1E4B-4026-842D-BF7CB906E696}"/>
              </a:ext>
            </a:extLst>
          </p:cNvPr>
          <p:cNvSpPr txBox="1"/>
          <p:nvPr/>
        </p:nvSpPr>
        <p:spPr>
          <a:xfrm>
            <a:off x="7795667" y="1095667"/>
            <a:ext cx="4000000" cy="1178800"/>
          </a:xfrm>
          <a:prstGeom prst="rect">
            <a:avLst/>
          </a:prstGeom>
          <a:noFill/>
          <a:ln>
            <a:noFill/>
          </a:ln>
        </p:spPr>
        <p:txBody>
          <a:bodyPr spcFirstLastPara="1" wrap="square" lIns="121900" tIns="121900" rIns="121900" bIns="121900" anchor="ctr" anchorCtr="0">
            <a:noAutofit/>
          </a:bodyPr>
          <a:lstStyle/>
          <a:p>
            <a:r>
              <a:rPr lang="es" dirty="0"/>
              <a:t>La vista es capaz de informar de los cambios que se producen, i. e. eventos</a:t>
            </a:r>
            <a:endParaRPr dirty="0"/>
          </a:p>
        </p:txBody>
      </p:sp>
    </p:spTree>
    <p:extLst>
      <p:ext uri="{BB962C8B-B14F-4D97-AF65-F5344CB8AC3E}">
        <p14:creationId xmlns:p14="http://schemas.microsoft.com/office/powerpoint/2010/main" val="302440893"/>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35"/>
        <p:cNvGrpSpPr/>
        <p:nvPr/>
      </p:nvGrpSpPr>
      <p:grpSpPr>
        <a:xfrm>
          <a:off x="0" y="0"/>
          <a:ext cx="0" cy="0"/>
          <a:chOff x="0" y="0"/>
          <a:chExt cx="0" cy="0"/>
        </a:xfrm>
      </p:grpSpPr>
      <p:sp useBgFill="1">
        <p:nvSpPr>
          <p:cNvPr id="115" name="Rectangle 114">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116">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122">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6" name="Google Shape;936;p111"/>
          <p:cNvSpPr txBox="1">
            <a:spLocks noGrp="1"/>
          </p:cNvSpPr>
          <p:nvPr>
            <p:ph type="title"/>
          </p:nvPr>
        </p:nvSpPr>
        <p:spPr>
          <a:xfrm>
            <a:off x="1371599" y="294538"/>
            <a:ext cx="9895951" cy="1033669"/>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3400" kern="1200">
                <a:solidFill>
                  <a:srgbClr val="FFFFFF"/>
                </a:solidFill>
                <a:latin typeface="+mj-lt"/>
                <a:ea typeface="+mj-ea"/>
                <a:cs typeface="+mj-cs"/>
              </a:rPr>
              <a:t>Datos enlazados (two-way data binding)</a:t>
            </a:r>
            <a:br>
              <a:rPr lang="en-US" sz="3400" kern="1200">
                <a:solidFill>
                  <a:srgbClr val="FFFFFF"/>
                </a:solidFill>
                <a:latin typeface="+mj-lt"/>
                <a:ea typeface="+mj-ea"/>
                <a:cs typeface="+mj-cs"/>
              </a:rPr>
            </a:br>
            <a:endParaRPr lang="en-US" sz="3400" kern="1200">
              <a:solidFill>
                <a:srgbClr val="FFFFFF"/>
              </a:solidFill>
              <a:latin typeface="+mj-lt"/>
              <a:ea typeface="+mj-ea"/>
              <a:cs typeface="+mj-cs"/>
            </a:endParaRPr>
          </a:p>
        </p:txBody>
      </p:sp>
      <p:sp>
        <p:nvSpPr>
          <p:cNvPr id="937" name="Google Shape;937;p111"/>
          <p:cNvSpPr txBox="1">
            <a:spLocks noGrp="1"/>
          </p:cNvSpPr>
          <p:nvPr>
            <p:ph type="body" idx="4294967295"/>
          </p:nvPr>
        </p:nvSpPr>
        <p:spPr>
          <a:xfrm>
            <a:off x="638827" y="1611219"/>
            <a:ext cx="9724031" cy="1067351"/>
          </a:xfrm>
          <a:prstGeom prst="rect">
            <a:avLst/>
          </a:prstGeom>
        </p:spPr>
        <p:txBody>
          <a:bodyPr spcFirstLastPara="1" vert="horz" lIns="91440" tIns="45720" rIns="91440" bIns="45720" rtlCol="0" anchor="ctr" anchorCtr="0">
            <a:normAutofit/>
          </a:bodyPr>
          <a:lstStyle/>
          <a:p>
            <a:pPr marL="0" indent="0">
              <a:buNone/>
            </a:pPr>
            <a:r>
              <a:rPr lang="es-ES" sz="2000" dirty="0"/>
              <a:t>La combinación del acceso a la propiedad </a:t>
            </a:r>
            <a:r>
              <a:rPr lang="en-US" sz="2000" dirty="0"/>
              <a:t>value, </a:t>
            </a:r>
            <a:br>
              <a:rPr lang="en-US" sz="2000" dirty="0"/>
            </a:br>
            <a:r>
              <a:rPr lang="es-ES" sz="2000" dirty="0"/>
              <a:t>con el evento correspondiente al cambio de valor en esa propiedad</a:t>
            </a:r>
            <a:br>
              <a:rPr lang="es-ES" sz="2000" dirty="0"/>
            </a:br>
            <a:r>
              <a:rPr lang="es-ES" sz="2000" dirty="0"/>
              <a:t>se conoce como doble </a:t>
            </a:r>
            <a:r>
              <a:rPr lang="en-US" sz="2000" dirty="0"/>
              <a:t>binding (two-way data binding)</a:t>
            </a:r>
          </a:p>
        </p:txBody>
      </p:sp>
      <p:sp>
        <p:nvSpPr>
          <p:cNvPr id="938" name="Google Shape;938;p111"/>
          <p:cNvSpPr txBox="1"/>
          <p:nvPr/>
        </p:nvSpPr>
        <p:spPr>
          <a:xfrm>
            <a:off x="4760424" y="4196938"/>
            <a:ext cx="6466677" cy="747406"/>
          </a:xfrm>
          <a:prstGeom prst="rect">
            <a:avLst/>
          </a:prstGeom>
        </p:spPr>
        <p:txBody>
          <a:bodyPr spcFirstLastPara="1" vert="horz" lIns="91440" tIns="45720" rIns="91440" bIns="45720" rtlCol="0" anchor="ctr" anchorCtr="0">
            <a:normAutofit lnSpcReduction="10000"/>
          </a:bodyPr>
          <a:lstStyle>
            <a:lvl1pPr indent="-228600">
              <a:lnSpc>
                <a:spcPct val="90000"/>
              </a:lnSpc>
              <a:spcBef>
                <a:spcPts val="1000"/>
              </a:spcBef>
              <a:buFont typeface="Arial" panose="020B0604020202020204" pitchFamily="34" charset="0"/>
              <a:buChar char="•"/>
              <a:defRPr sz="2000"/>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indent="0">
              <a:buNone/>
            </a:pPr>
            <a:r>
              <a:rPr lang="es" dirty="0">
                <a:sym typeface="Helvetica Neue Light"/>
              </a:rPr>
              <a:t>Ambos elementos se gestionan de forma más simple gracias a la directiva </a:t>
            </a:r>
            <a:r>
              <a:rPr lang="es" dirty="0">
                <a:sym typeface="Helvetica Neue"/>
              </a:rPr>
              <a:t>ngModel </a:t>
            </a:r>
            <a:r>
              <a:rPr lang="es" dirty="0">
                <a:sym typeface="Helvetica Neue Light"/>
              </a:rPr>
              <a:t>(incluida en </a:t>
            </a:r>
            <a:r>
              <a:rPr lang="es" dirty="0">
                <a:sym typeface="Helvetica Neue"/>
              </a:rPr>
              <a:t>FormsModule</a:t>
            </a:r>
            <a:r>
              <a:rPr lang="es" dirty="0">
                <a:sym typeface="Helvetica Neue Light"/>
              </a:rPr>
              <a:t>)</a:t>
            </a:r>
            <a:endParaRPr lang="es-ES" dirty="0"/>
          </a:p>
        </p:txBody>
      </p:sp>
      <p:sp>
        <p:nvSpPr>
          <p:cNvPr id="939" name="Google Shape;939;p111"/>
          <p:cNvSpPr txBox="1"/>
          <p:nvPr/>
        </p:nvSpPr>
        <p:spPr>
          <a:xfrm>
            <a:off x="763356" y="2883526"/>
            <a:ext cx="5896400" cy="11788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spcAft>
                <a:spcPts val="600"/>
              </a:spcAft>
            </a:pPr>
            <a:r>
              <a:rPr lang="es" sz="1600">
                <a:solidFill>
                  <a:srgbClr val="808080"/>
                </a:solidFill>
              </a:rPr>
              <a:t>&lt;</a:t>
            </a:r>
            <a:r>
              <a:rPr lang="es" sz="1600">
                <a:solidFill>
                  <a:srgbClr val="569CD6"/>
                </a:solidFill>
              </a:rPr>
              <a:t>input </a:t>
            </a:r>
            <a:r>
              <a:rPr lang="es" sz="1600">
                <a:solidFill>
                  <a:srgbClr val="72A1BA"/>
                </a:solidFill>
              </a:rPr>
              <a:t>type</a:t>
            </a:r>
            <a:r>
              <a:rPr lang="es" sz="1600">
                <a:solidFill>
                  <a:srgbClr val="979797"/>
                </a:solidFill>
              </a:rPr>
              <a:t>=</a:t>
            </a:r>
            <a:r>
              <a:rPr lang="es" sz="1600">
                <a:solidFill>
                  <a:srgbClr val="CA8F76"/>
                </a:solidFill>
              </a:rPr>
              <a:t>"text" </a:t>
            </a:r>
            <a:r>
              <a:rPr lang="es" sz="1600">
                <a:solidFill>
                  <a:srgbClr val="72A1BA"/>
                </a:solidFill>
              </a:rPr>
              <a:t>id</a:t>
            </a:r>
            <a:r>
              <a:rPr lang="es" sz="1600">
                <a:solidFill>
                  <a:srgbClr val="979797"/>
                </a:solidFill>
              </a:rPr>
              <a:t>=</a:t>
            </a:r>
            <a:r>
              <a:rPr lang="es" sz="1600">
                <a:solidFill>
                  <a:srgbClr val="CA8F76"/>
                </a:solidFill>
              </a:rPr>
              <a:t>"nombre"</a:t>
            </a:r>
            <a:endParaRPr lang="es-ES" sz="1600">
              <a:solidFill>
                <a:srgbClr val="CA8F76"/>
              </a:solidFill>
            </a:endParaRPr>
          </a:p>
          <a:p>
            <a:pPr marL="609585">
              <a:lnSpc>
                <a:spcPct val="135714"/>
              </a:lnSpc>
              <a:spcAft>
                <a:spcPts val="600"/>
              </a:spcAft>
            </a:pPr>
            <a:r>
              <a:rPr lang="es" sz="1600">
                <a:solidFill>
                  <a:srgbClr val="979797"/>
                </a:solidFill>
              </a:rPr>
              <a:t>[</a:t>
            </a:r>
            <a:r>
              <a:rPr lang="es" sz="1600">
                <a:solidFill>
                  <a:srgbClr val="72A1BA"/>
                </a:solidFill>
              </a:rPr>
              <a:t>value</a:t>
            </a:r>
            <a:r>
              <a:rPr lang="es" sz="1600">
                <a:solidFill>
                  <a:srgbClr val="979797"/>
                </a:solidFill>
              </a:rPr>
              <a:t>] = </a:t>
            </a:r>
            <a:r>
              <a:rPr lang="es" sz="1600">
                <a:solidFill>
                  <a:srgbClr val="CA8F76"/>
                </a:solidFill>
              </a:rPr>
              <a:t>"sNombre"</a:t>
            </a:r>
            <a:endParaRPr lang="es-ES" sz="1600">
              <a:solidFill>
                <a:srgbClr val="CA8F76"/>
              </a:solidFill>
            </a:endParaRPr>
          </a:p>
          <a:p>
            <a:pPr marL="609585">
              <a:lnSpc>
                <a:spcPct val="135714"/>
              </a:lnSpc>
              <a:spcAft>
                <a:spcPts val="600"/>
              </a:spcAft>
            </a:pPr>
            <a:r>
              <a:rPr lang="es" sz="1600">
                <a:solidFill>
                  <a:srgbClr val="979797"/>
                </a:solidFill>
              </a:rPr>
              <a:t>(</a:t>
            </a:r>
            <a:r>
              <a:rPr lang="es" sz="1600">
                <a:solidFill>
                  <a:srgbClr val="72A1BA"/>
                </a:solidFill>
              </a:rPr>
              <a:t>input</a:t>
            </a:r>
            <a:r>
              <a:rPr lang="es" sz="1600">
                <a:solidFill>
                  <a:srgbClr val="979797"/>
                </a:solidFill>
              </a:rPr>
              <a:t>) = </a:t>
            </a:r>
            <a:r>
              <a:rPr lang="es" sz="1600">
                <a:solidFill>
                  <a:srgbClr val="CA8F76"/>
                </a:solidFill>
              </a:rPr>
              <a:t>'sNombre = $event.target.value'</a:t>
            </a:r>
            <a:r>
              <a:rPr lang="es" sz="1600">
                <a:solidFill>
                  <a:srgbClr val="808080"/>
                </a:solidFill>
              </a:rPr>
              <a:t>&gt;</a:t>
            </a:r>
            <a:endParaRPr lang="es-ES" sz="1400" b="1">
              <a:solidFill>
                <a:srgbClr val="333333"/>
              </a:solidFill>
              <a:latin typeface="Courier New"/>
              <a:ea typeface="Courier New"/>
              <a:cs typeface="Courier New"/>
              <a:sym typeface="Courier New"/>
            </a:endParaRPr>
          </a:p>
        </p:txBody>
      </p:sp>
      <p:sp>
        <p:nvSpPr>
          <p:cNvPr id="940" name="Google Shape;940;p111"/>
          <p:cNvSpPr txBox="1"/>
          <p:nvPr/>
        </p:nvSpPr>
        <p:spPr>
          <a:xfrm>
            <a:off x="2232043" y="5213569"/>
            <a:ext cx="4627200" cy="11788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spcAft>
                <a:spcPts val="600"/>
              </a:spcAft>
            </a:pPr>
            <a:r>
              <a:rPr lang="es" sz="1600">
                <a:solidFill>
                  <a:srgbClr val="808080"/>
                </a:solidFill>
              </a:rPr>
              <a:t>&lt;</a:t>
            </a:r>
            <a:r>
              <a:rPr lang="es" sz="1600">
                <a:solidFill>
                  <a:srgbClr val="569CD6"/>
                </a:solidFill>
              </a:rPr>
              <a:t>input </a:t>
            </a:r>
            <a:r>
              <a:rPr lang="es" sz="1600">
                <a:solidFill>
                  <a:srgbClr val="72A1BA"/>
                </a:solidFill>
              </a:rPr>
              <a:t>type</a:t>
            </a:r>
            <a:r>
              <a:rPr lang="es" sz="1600">
                <a:solidFill>
                  <a:srgbClr val="979797"/>
                </a:solidFill>
              </a:rPr>
              <a:t>=</a:t>
            </a:r>
            <a:r>
              <a:rPr lang="es" sz="1600">
                <a:solidFill>
                  <a:srgbClr val="CA8F76"/>
                </a:solidFill>
              </a:rPr>
              <a:t>"text" </a:t>
            </a:r>
            <a:r>
              <a:rPr lang="es" sz="1600">
                <a:solidFill>
                  <a:srgbClr val="72A1BA"/>
                </a:solidFill>
              </a:rPr>
              <a:t>id</a:t>
            </a:r>
            <a:r>
              <a:rPr lang="es" sz="1600">
                <a:solidFill>
                  <a:srgbClr val="979797"/>
                </a:solidFill>
              </a:rPr>
              <a:t>=</a:t>
            </a:r>
            <a:r>
              <a:rPr lang="es" sz="1600">
                <a:solidFill>
                  <a:srgbClr val="CA8F76"/>
                </a:solidFill>
              </a:rPr>
              <a:t>"nombre"</a:t>
            </a:r>
            <a:endParaRPr lang="es-ES" sz="1600">
              <a:solidFill>
                <a:srgbClr val="CA8F76"/>
              </a:solidFill>
            </a:endParaRPr>
          </a:p>
          <a:p>
            <a:pPr marL="609585">
              <a:lnSpc>
                <a:spcPct val="135714"/>
              </a:lnSpc>
              <a:spcAft>
                <a:spcPts val="600"/>
              </a:spcAft>
            </a:pPr>
            <a:r>
              <a:rPr lang="es" sz="1600">
                <a:solidFill>
                  <a:srgbClr val="979797"/>
                </a:solidFill>
              </a:rPr>
              <a:t>[</a:t>
            </a:r>
            <a:r>
              <a:rPr lang="es" sz="1600">
                <a:solidFill>
                  <a:srgbClr val="72A1BA"/>
                </a:solidFill>
              </a:rPr>
              <a:t>ngModel</a:t>
            </a:r>
            <a:r>
              <a:rPr lang="es" sz="1600">
                <a:solidFill>
                  <a:srgbClr val="979797"/>
                </a:solidFill>
              </a:rPr>
              <a:t>] = </a:t>
            </a:r>
            <a:r>
              <a:rPr lang="es" sz="1600">
                <a:solidFill>
                  <a:srgbClr val="CA8F76"/>
                </a:solidFill>
              </a:rPr>
              <a:t>"sNombre"</a:t>
            </a:r>
            <a:endParaRPr lang="es-ES" sz="1600">
              <a:solidFill>
                <a:srgbClr val="CA8F76"/>
              </a:solidFill>
            </a:endParaRPr>
          </a:p>
          <a:p>
            <a:pPr marL="609585">
              <a:lnSpc>
                <a:spcPct val="135714"/>
              </a:lnSpc>
              <a:spcAft>
                <a:spcPts val="600"/>
              </a:spcAft>
            </a:pPr>
            <a:r>
              <a:rPr lang="es" sz="1600">
                <a:solidFill>
                  <a:srgbClr val="979797"/>
                </a:solidFill>
              </a:rPr>
              <a:t>(</a:t>
            </a:r>
            <a:r>
              <a:rPr lang="es" sz="1600">
                <a:solidFill>
                  <a:srgbClr val="72A1BA"/>
                </a:solidFill>
              </a:rPr>
              <a:t>ngModelChange</a:t>
            </a:r>
            <a:r>
              <a:rPr lang="es" sz="1600">
                <a:solidFill>
                  <a:srgbClr val="979797"/>
                </a:solidFill>
              </a:rPr>
              <a:t>) = </a:t>
            </a:r>
            <a:r>
              <a:rPr lang="es" sz="1600">
                <a:solidFill>
                  <a:srgbClr val="CA8F76"/>
                </a:solidFill>
              </a:rPr>
              <a:t>'sNombre = $event'</a:t>
            </a:r>
            <a:r>
              <a:rPr lang="es" sz="1600">
                <a:solidFill>
                  <a:srgbClr val="808080"/>
                </a:solidFill>
              </a:rPr>
              <a:t>&gt;</a:t>
            </a:r>
            <a:endParaRPr lang="es-ES" sz="1600">
              <a:solidFill>
                <a:srgbClr val="808080"/>
              </a:solidFill>
            </a:endParaRPr>
          </a:p>
        </p:txBody>
      </p:sp>
      <p:sp>
        <p:nvSpPr>
          <p:cNvPr id="941" name="Google Shape;941;p111"/>
          <p:cNvSpPr txBox="1"/>
          <p:nvPr/>
        </p:nvSpPr>
        <p:spPr>
          <a:xfrm>
            <a:off x="7940443" y="5213569"/>
            <a:ext cx="3419600" cy="11788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spcAft>
                <a:spcPts val="600"/>
              </a:spcAft>
            </a:pPr>
            <a:r>
              <a:rPr lang="es" sz="1600">
                <a:solidFill>
                  <a:srgbClr val="808080"/>
                </a:solidFill>
              </a:rPr>
              <a:t>&lt;</a:t>
            </a:r>
            <a:r>
              <a:rPr lang="es" sz="1600">
                <a:solidFill>
                  <a:srgbClr val="569CD6"/>
                </a:solidFill>
              </a:rPr>
              <a:t>input </a:t>
            </a:r>
            <a:r>
              <a:rPr lang="es" sz="1600">
                <a:solidFill>
                  <a:srgbClr val="72A1BA"/>
                </a:solidFill>
              </a:rPr>
              <a:t>type</a:t>
            </a:r>
            <a:r>
              <a:rPr lang="es" sz="1600">
                <a:solidFill>
                  <a:srgbClr val="979797"/>
                </a:solidFill>
              </a:rPr>
              <a:t>=</a:t>
            </a:r>
            <a:r>
              <a:rPr lang="es" sz="1600">
                <a:solidFill>
                  <a:srgbClr val="CA8F76"/>
                </a:solidFill>
              </a:rPr>
              <a:t>"text" </a:t>
            </a:r>
            <a:r>
              <a:rPr lang="es" sz="1600">
                <a:solidFill>
                  <a:srgbClr val="72A1BA"/>
                </a:solidFill>
              </a:rPr>
              <a:t>id</a:t>
            </a:r>
            <a:r>
              <a:rPr lang="es" sz="1600">
                <a:solidFill>
                  <a:srgbClr val="979797"/>
                </a:solidFill>
              </a:rPr>
              <a:t>=</a:t>
            </a:r>
            <a:r>
              <a:rPr lang="es" sz="1600">
                <a:solidFill>
                  <a:srgbClr val="CA8F76"/>
                </a:solidFill>
              </a:rPr>
              <a:t>"nombre"</a:t>
            </a:r>
            <a:endParaRPr lang="es-ES" sz="1600">
              <a:solidFill>
                <a:srgbClr val="CA8F76"/>
              </a:solidFill>
            </a:endParaRPr>
          </a:p>
          <a:p>
            <a:pPr marL="609585">
              <a:lnSpc>
                <a:spcPct val="135714"/>
              </a:lnSpc>
              <a:spcAft>
                <a:spcPts val="600"/>
              </a:spcAft>
            </a:pPr>
            <a:r>
              <a:rPr lang="es" sz="1600">
                <a:solidFill>
                  <a:srgbClr val="979797"/>
                </a:solidFill>
              </a:rPr>
              <a:t>[(</a:t>
            </a:r>
            <a:r>
              <a:rPr lang="es" sz="1600">
                <a:solidFill>
                  <a:srgbClr val="72A1BA"/>
                </a:solidFill>
              </a:rPr>
              <a:t>ngModel</a:t>
            </a:r>
            <a:r>
              <a:rPr lang="es" sz="1600">
                <a:solidFill>
                  <a:srgbClr val="979797"/>
                </a:solidFill>
              </a:rPr>
              <a:t>)] = </a:t>
            </a:r>
            <a:r>
              <a:rPr lang="es" sz="1600">
                <a:solidFill>
                  <a:srgbClr val="CA8F76"/>
                </a:solidFill>
              </a:rPr>
              <a:t>"sNombre"</a:t>
            </a:r>
            <a:r>
              <a:rPr lang="es" sz="1600">
                <a:solidFill>
                  <a:srgbClr val="808080"/>
                </a:solidFill>
              </a:rPr>
              <a:t>&gt;</a:t>
            </a:r>
            <a:endParaRPr lang="es-ES" sz="1600">
              <a:solidFill>
                <a:srgbClr val="808080"/>
              </a:solidFill>
            </a:endParaRPr>
          </a:p>
        </p:txBody>
      </p:sp>
      <p:sp>
        <p:nvSpPr>
          <p:cNvPr id="942" name="Google Shape;942;p111"/>
          <p:cNvSpPr/>
          <p:nvPr/>
        </p:nvSpPr>
        <p:spPr>
          <a:xfrm>
            <a:off x="7073743" y="5575169"/>
            <a:ext cx="527200" cy="455600"/>
          </a:xfrm>
          <a:prstGeom prst="mathEqual">
            <a:avLst>
              <a:gd name="adj1" fmla="val 23520"/>
              <a:gd name="adj2" fmla="val 11760"/>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Tree>
    <p:extLst>
      <p:ext uri="{BB962C8B-B14F-4D97-AF65-F5344CB8AC3E}">
        <p14:creationId xmlns:p14="http://schemas.microsoft.com/office/powerpoint/2010/main" val="1667940172"/>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kern="1200" dirty="0">
                <a:solidFill>
                  <a:srgbClr val="FFFFFF"/>
                </a:solidFill>
                <a:latin typeface="+mj-lt"/>
                <a:ea typeface="+mj-ea"/>
                <a:cs typeface="+mj-cs"/>
              </a:rPr>
              <a:t>Práctica. Saludo (1)</a:t>
            </a: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2"/>
            <a:ext cx="7037591" cy="5475129"/>
          </a:xfrm>
        </p:spPr>
        <p:txBody>
          <a:bodyPr vert="horz" lIns="91440" tIns="45720" rIns="91440" bIns="45720" rtlCol="0" anchor="ctr">
            <a:normAutofit/>
          </a:bodyPr>
          <a:lstStyle/>
          <a:p>
            <a:pPr indent="-228600">
              <a:buFont typeface="Arial" panose="020B0604020202020204" pitchFamily="34" charset="0"/>
              <a:buChar char="•"/>
            </a:pPr>
            <a:r>
              <a:rPr lang="es-ES" sz="2400" dirty="0"/>
              <a:t>Interpolación de variables. </a:t>
            </a:r>
          </a:p>
          <a:p>
            <a:pPr lvl="1" indent="-228600">
              <a:buFont typeface="Arial" panose="020B0604020202020204" pitchFamily="34" charset="0"/>
              <a:buChar char="•"/>
            </a:pPr>
            <a:r>
              <a:rPr lang="es-ES" sz="2200" dirty="0"/>
              <a:t>La salida de datos</a:t>
            </a:r>
          </a:p>
          <a:p>
            <a:pPr indent="-228600">
              <a:buFont typeface="Arial" panose="020B0604020202020204" pitchFamily="34" charset="0"/>
              <a:buChar char="•"/>
            </a:pPr>
            <a:r>
              <a:rPr lang="es-ES" sz="2400" dirty="0"/>
              <a:t>Acceso a las propiedades.</a:t>
            </a:r>
          </a:p>
          <a:p>
            <a:pPr lvl="1" indent="-228600">
              <a:buFont typeface="Arial" panose="020B0604020202020204" pitchFamily="34" charset="0"/>
              <a:buChar char="•"/>
            </a:pPr>
            <a:r>
              <a:rPr lang="es-ES" sz="2200" dirty="0"/>
              <a:t>El input con un valor inicial</a:t>
            </a:r>
          </a:p>
          <a:p>
            <a:pPr indent="-228600">
              <a:buFont typeface="Arial" panose="020B0604020202020204" pitchFamily="34" charset="0"/>
              <a:buChar char="•"/>
            </a:pPr>
            <a:r>
              <a:rPr lang="es-ES" sz="2400" dirty="0"/>
              <a:t>Respuesta a eventos. El objeto $</a:t>
            </a:r>
            <a:r>
              <a:rPr lang="es-ES" sz="2400" dirty="0" err="1"/>
              <a:t>event</a:t>
            </a:r>
            <a:endParaRPr lang="es-ES" sz="2400" dirty="0"/>
          </a:p>
          <a:p>
            <a:pPr lvl="1" indent="-228600">
              <a:buFont typeface="Arial" panose="020B0604020202020204" pitchFamily="34" charset="0"/>
              <a:buChar char="•"/>
            </a:pPr>
            <a:r>
              <a:rPr lang="es-ES" sz="2200" dirty="0"/>
              <a:t>El botón de borrar</a:t>
            </a:r>
          </a:p>
          <a:p>
            <a:pPr indent="-228600">
              <a:buFont typeface="Arial" panose="020B0604020202020204" pitchFamily="34" charset="0"/>
              <a:buChar char="•"/>
            </a:pPr>
            <a:r>
              <a:rPr lang="es-ES" sz="2400" dirty="0" err="1"/>
              <a:t>Two-way</a:t>
            </a:r>
            <a:r>
              <a:rPr lang="es-ES" sz="2400" dirty="0"/>
              <a:t> data </a:t>
            </a:r>
            <a:r>
              <a:rPr lang="es-ES" sz="2400" dirty="0" err="1"/>
              <a:t>binding</a:t>
            </a:r>
            <a:r>
              <a:rPr lang="es-ES" sz="2400" dirty="0"/>
              <a:t>. Directiva </a:t>
            </a:r>
            <a:r>
              <a:rPr lang="es-ES" sz="2400" dirty="0" err="1"/>
              <a:t>ngModel</a:t>
            </a:r>
            <a:r>
              <a:rPr lang="es-ES" sz="2400" dirty="0"/>
              <a:t> (incluida en </a:t>
            </a:r>
            <a:r>
              <a:rPr lang="es-ES" sz="2400" dirty="0" err="1"/>
              <a:t>FormsModule</a:t>
            </a:r>
            <a:r>
              <a:rPr lang="es-ES" sz="2400" dirty="0"/>
              <a:t>)</a:t>
            </a:r>
          </a:p>
          <a:p>
            <a:pPr lvl="1" indent="-228600">
              <a:buFont typeface="Arial" panose="020B0604020202020204" pitchFamily="34" charset="0"/>
              <a:buChar char="•"/>
            </a:pPr>
            <a:r>
              <a:rPr lang="es-ES" sz="2200" dirty="0"/>
              <a:t>Input con funcionalidad completa</a:t>
            </a:r>
            <a:br>
              <a:rPr lang="es-ES" sz="2400" dirty="0"/>
            </a:br>
            <a:endParaRPr lang="es-ES" sz="2400" dirty="0"/>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2664260093"/>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Shape 952"/>
        <p:cNvGrpSpPr/>
        <p:nvPr/>
      </p:nvGrpSpPr>
      <p:grpSpPr>
        <a:xfrm>
          <a:off x="0" y="0"/>
          <a:ext cx="0" cy="0"/>
          <a:chOff x="0" y="0"/>
          <a:chExt cx="0" cy="0"/>
        </a:xfrm>
      </p:grpSpPr>
      <p:sp>
        <p:nvSpPr>
          <p:cNvPr id="4" name="Título 3">
            <a:extLst>
              <a:ext uri="{FF2B5EF4-FFF2-40B4-BE49-F238E27FC236}">
                <a16:creationId xmlns:a16="http://schemas.microsoft.com/office/drawing/2014/main" id="{2D6C1A1F-DE56-46B7-87CA-79FF237BD999}"/>
              </a:ext>
            </a:extLst>
          </p:cNvPr>
          <p:cNvSpPr>
            <a:spLocks noGrp="1"/>
          </p:cNvSpPr>
          <p:nvPr>
            <p:ph type="title"/>
          </p:nvPr>
        </p:nvSpPr>
        <p:spPr/>
        <p:txBody>
          <a:bodyPr/>
          <a:lstStyle/>
          <a:p>
            <a:r>
              <a:rPr lang="es" dirty="0"/>
              <a:t>Ejemplo de binding: componente saludo</a:t>
            </a:r>
            <a:endParaRPr lang="es-ES" dirty="0"/>
          </a:p>
        </p:txBody>
      </p:sp>
      <p:sp>
        <p:nvSpPr>
          <p:cNvPr id="954" name="Google Shape;954;p113"/>
          <p:cNvSpPr txBox="1"/>
          <p:nvPr/>
        </p:nvSpPr>
        <p:spPr>
          <a:xfrm>
            <a:off x="835390" y="2446735"/>
            <a:ext cx="5896400" cy="25988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div</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class</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form-group</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pPr>
            <a:r>
              <a:rPr lang="es" sz="1400" b="1" dirty="0">
                <a:solidFill>
                  <a:srgbClr val="333333"/>
                </a:solidFill>
                <a:latin typeface="Courier New"/>
                <a:ea typeface="Courier New"/>
                <a:cs typeface="Courier New"/>
                <a:sym typeface="Courier New"/>
              </a:rPr>
              <a:t>     </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label</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for</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nombre</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&gt;</a:t>
            </a:r>
            <a:r>
              <a:rPr lang="es" sz="1400" b="1" dirty="0">
                <a:solidFill>
                  <a:srgbClr val="333333"/>
                </a:solidFill>
                <a:latin typeface="Courier New"/>
                <a:ea typeface="Courier New"/>
                <a:cs typeface="Courier New"/>
                <a:sym typeface="Courier New"/>
              </a:rPr>
              <a:t>Dime tu nombre</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label</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pPr>
            <a:r>
              <a:rPr lang="es" sz="1400" b="1" dirty="0">
                <a:solidFill>
                  <a:srgbClr val="333333"/>
                </a:solidFill>
                <a:latin typeface="Courier New"/>
                <a:ea typeface="Courier New"/>
                <a:cs typeface="Courier New"/>
                <a:sym typeface="Courier New"/>
              </a:rPr>
              <a:t>     </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input</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type</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text</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class</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form-control</a:t>
            </a:r>
            <a:r>
              <a:rPr lang="es" sz="1400" b="1" dirty="0">
                <a:solidFill>
                  <a:srgbClr val="777777"/>
                </a:solidFill>
                <a:latin typeface="Courier New"/>
                <a:ea typeface="Courier New"/>
                <a:cs typeface="Courier New"/>
                <a:sym typeface="Courier New"/>
              </a:rPr>
              <a:t>"</a:t>
            </a:r>
            <a:endParaRPr sz="1400" b="1" dirty="0">
              <a:solidFill>
                <a:srgbClr val="777777"/>
              </a:solidFill>
              <a:latin typeface="Courier New"/>
              <a:ea typeface="Courier New"/>
              <a:cs typeface="Courier New"/>
              <a:sym typeface="Courier New"/>
            </a:endParaRPr>
          </a:p>
          <a:p>
            <a:pPr>
              <a:lnSpc>
                <a:spcPct val="135714"/>
              </a:lnSpc>
            </a:pP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name</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nombre</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id</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nombre</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placeholder</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endParaRPr sz="1400" b="1" dirty="0">
              <a:solidFill>
                <a:srgbClr val="777777"/>
              </a:solidFill>
              <a:latin typeface="Courier New"/>
              <a:ea typeface="Courier New"/>
              <a:cs typeface="Courier New"/>
              <a:sym typeface="Courier New"/>
            </a:endParaRPr>
          </a:p>
          <a:p>
            <a:pPr>
              <a:lnSpc>
                <a:spcPct val="135714"/>
              </a:lnSpc>
            </a:pP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ngModel</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sNombre</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pP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div</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pP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button</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type</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button</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class</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btn btn-primary</a:t>
            </a:r>
            <a:r>
              <a:rPr lang="es" sz="1400" b="1" dirty="0">
                <a:solidFill>
                  <a:srgbClr val="777777"/>
                </a:solidFill>
                <a:latin typeface="Courier New"/>
                <a:ea typeface="Courier New"/>
                <a:cs typeface="Courier New"/>
                <a:sym typeface="Courier New"/>
              </a:rPr>
              <a:t>"</a:t>
            </a:r>
            <a:br>
              <a:rPr lang="es" sz="1400" b="1" dirty="0">
                <a:solidFill>
                  <a:srgbClr val="777777"/>
                </a:solidFill>
                <a:latin typeface="Courier New"/>
                <a:ea typeface="Courier New"/>
                <a:cs typeface="Courier New"/>
                <a:sym typeface="Courier New"/>
              </a:rPr>
            </a:br>
            <a:r>
              <a:rPr lang="es" sz="1400" b="1" dirty="0">
                <a:solidFill>
                  <a:srgbClr val="777777"/>
                </a:solidFill>
                <a:latin typeface="Courier New"/>
                <a:ea typeface="Courier New"/>
                <a:cs typeface="Courier New"/>
                <a:sym typeface="Courier New"/>
              </a:rPr>
              <a:t>	</a:t>
            </a:r>
            <a:r>
              <a:rPr lang="es" sz="1400" b="1" dirty="0">
                <a:solidFill>
                  <a:srgbClr val="91B3E0"/>
                </a:solidFill>
                <a:latin typeface="Courier New"/>
                <a:ea typeface="Courier New"/>
                <a:cs typeface="Courier New"/>
                <a:sym typeface="Courier New"/>
              </a:rPr>
              <a:t>(</a:t>
            </a:r>
            <a:r>
              <a:rPr lang="es" sz="1400" b="1" i="1" dirty="0">
                <a:solidFill>
                  <a:srgbClr val="8190A0"/>
                </a:solidFill>
                <a:latin typeface="Courier New"/>
                <a:ea typeface="Courier New"/>
                <a:cs typeface="Courier New"/>
                <a:sym typeface="Courier New"/>
              </a:rPr>
              <a:t>click</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btnBorrar()</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&gt;</a:t>
            </a:r>
            <a:r>
              <a:rPr lang="es" sz="1400" b="1" dirty="0">
                <a:solidFill>
                  <a:srgbClr val="333333"/>
                </a:solidFill>
                <a:latin typeface="Courier New"/>
                <a:ea typeface="Courier New"/>
                <a:cs typeface="Courier New"/>
                <a:sym typeface="Courier New"/>
              </a:rPr>
              <a:t>Borrar</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button</a:t>
            </a:r>
            <a:r>
              <a:rPr lang="es" sz="1400" b="1" dirty="0">
                <a:solidFill>
                  <a:srgbClr val="91B3E0"/>
                </a:solidFill>
                <a:latin typeface="Courier New"/>
                <a:ea typeface="Courier New"/>
                <a:cs typeface="Courier New"/>
                <a:sym typeface="Courier New"/>
              </a:rPr>
              <a:t>&gt;</a:t>
            </a:r>
            <a:endParaRPr sz="1400" b="1" dirty="0">
              <a:solidFill>
                <a:srgbClr val="333333"/>
              </a:solidFill>
              <a:latin typeface="Courier New"/>
              <a:ea typeface="Courier New"/>
              <a:cs typeface="Courier New"/>
              <a:sym typeface="Courier New"/>
            </a:endParaRPr>
          </a:p>
        </p:txBody>
      </p:sp>
      <p:sp>
        <p:nvSpPr>
          <p:cNvPr id="955" name="Google Shape;955;p113"/>
          <p:cNvSpPr txBox="1"/>
          <p:nvPr/>
        </p:nvSpPr>
        <p:spPr>
          <a:xfrm>
            <a:off x="7463557" y="1683335"/>
            <a:ext cx="4086000" cy="44336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a:solidFill>
                  <a:srgbClr val="4B83CD"/>
                </a:solidFill>
                <a:latin typeface="Courier New"/>
                <a:ea typeface="Courier New"/>
                <a:cs typeface="Courier New"/>
                <a:sym typeface="Courier New"/>
              </a:rPr>
              <a:t>export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class</a:t>
            </a:r>
            <a:r>
              <a:rPr lang="es" sz="1400">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SaludoComponent</a:t>
            </a:r>
            <a:r>
              <a:rPr lang="es" sz="1400">
                <a:solidFill>
                  <a:srgbClr val="333333"/>
                </a:solidFill>
                <a:latin typeface="Courier New"/>
                <a:ea typeface="Courier New"/>
                <a:cs typeface="Courier New"/>
                <a:sym typeface="Courier New"/>
              </a:rPr>
              <a:t> </a:t>
            </a:r>
            <a:r>
              <a:rPr lang="es" sz="1400">
                <a:solidFill>
                  <a:srgbClr val="4B83CD"/>
                </a:solidFill>
                <a:latin typeface="Courier New"/>
                <a:ea typeface="Courier New"/>
                <a:cs typeface="Courier New"/>
                <a:sym typeface="Courier New"/>
              </a:rPr>
              <a:t>implements</a:t>
            </a:r>
            <a:r>
              <a:rPr lang="es" sz="1400">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OnInit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sNombre</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string</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user</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any</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constructor</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b="1">
                <a:solidFill>
                  <a:srgbClr val="AA3731"/>
                </a:solidFill>
                <a:latin typeface="Courier New"/>
                <a:ea typeface="Courier New"/>
                <a:cs typeface="Courier New"/>
                <a:sym typeface="Courier New"/>
              </a:rPr>
              <a:t>ngOnInit</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AB6526"/>
                </a:solidFill>
                <a:latin typeface="Courier New"/>
                <a:ea typeface="Courier New"/>
                <a:cs typeface="Courier New"/>
                <a:sym typeface="Courier New"/>
              </a:rPr>
              <a:t>this</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sNombre</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Luis</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AB6526"/>
                </a:solidFill>
                <a:latin typeface="Courier New"/>
                <a:ea typeface="Courier New"/>
                <a:cs typeface="Courier New"/>
                <a:sym typeface="Courier New"/>
              </a:rPr>
              <a:t>this</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user</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name</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Pepe</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apellidos</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Perez</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b="1">
                <a:solidFill>
                  <a:srgbClr val="AA3731"/>
                </a:solidFill>
                <a:latin typeface="Courier New"/>
                <a:ea typeface="Courier New"/>
                <a:cs typeface="Courier New"/>
                <a:sym typeface="Courier New"/>
              </a:rPr>
              <a:t>btnBorrar</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AB6526"/>
                </a:solidFill>
                <a:latin typeface="Courier New"/>
                <a:ea typeface="Courier New"/>
                <a:cs typeface="Courier New"/>
                <a:sym typeface="Courier New"/>
              </a:rPr>
              <a:t>this</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sNombre</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777777"/>
                </a:solidFill>
                <a:latin typeface="Courier New"/>
                <a:ea typeface="Courier New"/>
                <a:cs typeface="Courier New"/>
                <a:sym typeface="Courier New"/>
              </a:rPr>
              <a:t>}</a:t>
            </a:r>
            <a:endParaRPr sz="1400" b="1">
              <a:solidFill>
                <a:srgbClr val="91B3E0"/>
              </a:solidFill>
              <a:latin typeface="Courier New"/>
              <a:ea typeface="Courier New"/>
              <a:cs typeface="Courier New"/>
              <a:sym typeface="Courier New"/>
            </a:endParaRPr>
          </a:p>
        </p:txBody>
      </p:sp>
      <p:sp>
        <p:nvSpPr>
          <p:cNvPr id="956" name="Google Shape;956;p113"/>
          <p:cNvSpPr txBox="1"/>
          <p:nvPr/>
        </p:nvSpPr>
        <p:spPr>
          <a:xfrm>
            <a:off x="2887623" y="1495802"/>
            <a:ext cx="3054000" cy="857200"/>
          </a:xfrm>
          <a:prstGeom prst="rect">
            <a:avLst/>
          </a:prstGeom>
          <a:solidFill>
            <a:srgbClr val="E69138"/>
          </a:solidFill>
          <a:ln>
            <a:noFill/>
          </a:ln>
        </p:spPr>
        <p:txBody>
          <a:bodyPr spcFirstLastPara="1" wrap="square" lIns="121900" tIns="121900" rIns="121900" bIns="121900" anchor="t" anchorCtr="0">
            <a:noAutofit/>
          </a:bodyPr>
          <a:lstStyle/>
          <a:p>
            <a:pPr algn="ctr"/>
            <a:r>
              <a:rPr lang="es" sz="2000"/>
              <a:t>El “modelo de datos” es accesible desde la vista</a:t>
            </a:r>
            <a:endParaRPr sz="2000"/>
          </a:p>
        </p:txBody>
      </p:sp>
      <p:sp>
        <p:nvSpPr>
          <p:cNvPr id="957" name="Google Shape;957;p113"/>
          <p:cNvSpPr txBox="1"/>
          <p:nvPr/>
        </p:nvSpPr>
        <p:spPr>
          <a:xfrm>
            <a:off x="2445557" y="5259668"/>
            <a:ext cx="4447200" cy="1111600"/>
          </a:xfrm>
          <a:prstGeom prst="rect">
            <a:avLst/>
          </a:prstGeom>
          <a:solidFill>
            <a:srgbClr val="E69138"/>
          </a:solidFill>
          <a:ln>
            <a:noFill/>
          </a:ln>
        </p:spPr>
        <p:txBody>
          <a:bodyPr spcFirstLastPara="1" wrap="square" lIns="121900" tIns="121900" rIns="121900" bIns="121900" anchor="t" anchorCtr="0">
            <a:noAutofit/>
          </a:bodyPr>
          <a:lstStyle/>
          <a:p>
            <a:pPr algn="ctr"/>
            <a:r>
              <a:rPr lang="es" sz="2000" dirty="0"/>
              <a:t>Los eventos en la vista provocan una respuesta en el componente (ViewController)</a:t>
            </a:r>
            <a:endParaRPr sz="2000" dirty="0"/>
          </a:p>
        </p:txBody>
      </p:sp>
      <p:sp>
        <p:nvSpPr>
          <p:cNvPr id="958" name="Google Shape;958;p113"/>
          <p:cNvSpPr/>
          <p:nvPr/>
        </p:nvSpPr>
        <p:spPr>
          <a:xfrm>
            <a:off x="1848180" y="3765969"/>
            <a:ext cx="2571600" cy="348400"/>
          </a:xfrm>
          <a:prstGeom prst="rect">
            <a:avLst/>
          </a:prstGeom>
          <a:no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959" name="Google Shape;959;p113"/>
          <p:cNvSpPr/>
          <p:nvPr/>
        </p:nvSpPr>
        <p:spPr>
          <a:xfrm>
            <a:off x="1802023" y="4596768"/>
            <a:ext cx="4139600" cy="415200"/>
          </a:xfrm>
          <a:prstGeom prst="rect">
            <a:avLst/>
          </a:prstGeom>
          <a:no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cxnSp>
        <p:nvCxnSpPr>
          <p:cNvPr id="960" name="Google Shape;960;p113"/>
          <p:cNvCxnSpPr>
            <a:stCxn id="956" idx="1"/>
            <a:endCxn id="958" idx="1"/>
          </p:cNvCxnSpPr>
          <p:nvPr/>
        </p:nvCxnSpPr>
        <p:spPr>
          <a:xfrm rot="10800000" flipV="1">
            <a:off x="1848181" y="1924401"/>
            <a:ext cx="1039443" cy="2015767"/>
          </a:xfrm>
          <a:prstGeom prst="bentConnector3">
            <a:avLst>
              <a:gd name="adj1" fmla="val 121993"/>
            </a:avLst>
          </a:prstGeom>
          <a:noFill/>
          <a:ln w="9525" cap="flat" cmpd="sng">
            <a:solidFill>
              <a:schemeClr val="dk2"/>
            </a:solidFill>
            <a:prstDash val="solid"/>
            <a:round/>
            <a:headEnd type="none" w="med" len="med"/>
            <a:tailEnd type="none" w="med" len="med"/>
          </a:ln>
        </p:spPr>
      </p:cxnSp>
      <p:sp>
        <p:nvSpPr>
          <p:cNvPr id="961" name="Google Shape;961;p113"/>
          <p:cNvSpPr/>
          <p:nvPr/>
        </p:nvSpPr>
        <p:spPr>
          <a:xfrm>
            <a:off x="7602490" y="2446735"/>
            <a:ext cx="1982400" cy="562800"/>
          </a:xfrm>
          <a:prstGeom prst="rect">
            <a:avLst/>
          </a:prstGeom>
          <a:no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962" name="Google Shape;962;p113"/>
          <p:cNvSpPr/>
          <p:nvPr/>
        </p:nvSpPr>
        <p:spPr>
          <a:xfrm>
            <a:off x="7548923" y="4750668"/>
            <a:ext cx="2571600" cy="857200"/>
          </a:xfrm>
          <a:prstGeom prst="rect">
            <a:avLst/>
          </a:prstGeom>
          <a:no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cxnSp>
        <p:nvCxnSpPr>
          <p:cNvPr id="963" name="Google Shape;963;p113"/>
          <p:cNvCxnSpPr>
            <a:stCxn id="956" idx="3"/>
            <a:endCxn id="961" idx="1"/>
          </p:cNvCxnSpPr>
          <p:nvPr/>
        </p:nvCxnSpPr>
        <p:spPr>
          <a:xfrm>
            <a:off x="5941623" y="1924402"/>
            <a:ext cx="1660800" cy="803600"/>
          </a:xfrm>
          <a:prstGeom prst="bentConnector3">
            <a:avLst>
              <a:gd name="adj1" fmla="val 50002"/>
            </a:avLst>
          </a:prstGeom>
          <a:noFill/>
          <a:ln w="9525" cap="flat" cmpd="sng">
            <a:solidFill>
              <a:schemeClr val="dk2"/>
            </a:solidFill>
            <a:prstDash val="solid"/>
            <a:round/>
            <a:headEnd type="none" w="med" len="med"/>
            <a:tailEnd type="none" w="med" len="med"/>
          </a:ln>
        </p:spPr>
      </p:cxnSp>
      <p:cxnSp>
        <p:nvCxnSpPr>
          <p:cNvPr id="964" name="Google Shape;964;p113"/>
          <p:cNvCxnSpPr>
            <a:stCxn id="957" idx="1"/>
            <a:endCxn id="959" idx="1"/>
          </p:cNvCxnSpPr>
          <p:nvPr/>
        </p:nvCxnSpPr>
        <p:spPr>
          <a:xfrm rot="10800000">
            <a:off x="1802023" y="4804368"/>
            <a:ext cx="643534" cy="1011100"/>
          </a:xfrm>
          <a:prstGeom prst="bentConnector3">
            <a:avLst>
              <a:gd name="adj1" fmla="val 135523"/>
            </a:avLst>
          </a:prstGeom>
          <a:noFill/>
          <a:ln w="9525" cap="flat" cmpd="sng">
            <a:solidFill>
              <a:schemeClr val="dk2"/>
            </a:solidFill>
            <a:prstDash val="solid"/>
            <a:round/>
            <a:headEnd type="none" w="med" len="med"/>
            <a:tailEnd type="none" w="med" len="med"/>
          </a:ln>
        </p:spPr>
      </p:cxnSp>
      <p:cxnSp>
        <p:nvCxnSpPr>
          <p:cNvPr id="965" name="Google Shape;965;p113"/>
          <p:cNvCxnSpPr>
            <a:stCxn id="957" idx="3"/>
            <a:endCxn id="962" idx="1"/>
          </p:cNvCxnSpPr>
          <p:nvPr/>
        </p:nvCxnSpPr>
        <p:spPr>
          <a:xfrm rot="10800000" flipH="1">
            <a:off x="6892757" y="5179468"/>
            <a:ext cx="656000" cy="636000"/>
          </a:xfrm>
          <a:prstGeom prst="bentConnector3">
            <a:avLst>
              <a:gd name="adj1" fmla="val 50013"/>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69"/>
        <p:cNvGrpSpPr/>
        <p:nvPr/>
      </p:nvGrpSpPr>
      <p:grpSpPr>
        <a:xfrm>
          <a:off x="0" y="0"/>
          <a:ext cx="0" cy="0"/>
          <a:chOff x="0" y="0"/>
          <a:chExt cx="0" cy="0"/>
        </a:xfrm>
      </p:grpSpPr>
      <p:sp>
        <p:nvSpPr>
          <p:cNvPr id="81" name="Rectangle 80">
            <a:extLst>
              <a:ext uri="{FF2B5EF4-FFF2-40B4-BE49-F238E27FC236}">
                <a16:creationId xmlns:a16="http://schemas.microsoft.com/office/drawing/2014/main" id="{CEB41C5C-0F34-4DDA-9D7C-5E717F35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384" y="303591"/>
            <a:ext cx="4334256"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0" name="Google Shape;970;p114"/>
          <p:cNvSpPr txBox="1">
            <a:spLocks noGrp="1"/>
          </p:cNvSpPr>
          <p:nvPr>
            <p:ph type="title"/>
          </p:nvPr>
        </p:nvSpPr>
        <p:spPr>
          <a:xfrm>
            <a:off x="594360" y="640263"/>
            <a:ext cx="3822192" cy="1344975"/>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kern="1200">
                <a:solidFill>
                  <a:schemeClr val="bg1"/>
                </a:solidFill>
                <a:latin typeface="+mj-lt"/>
                <a:ea typeface="+mj-ea"/>
                <a:cs typeface="+mj-cs"/>
              </a:rPr>
              <a:t>Expresiones</a:t>
            </a:r>
          </a:p>
        </p:txBody>
      </p:sp>
      <p:cxnSp>
        <p:nvCxnSpPr>
          <p:cNvPr id="83" name="Straight Connector 82">
            <a:extLst>
              <a:ext uri="{FF2B5EF4-FFF2-40B4-BE49-F238E27FC236}">
                <a16:creationId xmlns:a16="http://schemas.microsoft.com/office/drawing/2014/main" id="{57E1E5E6-F385-4E9C-B201-BA5BDE5CAD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4088" y="2050687"/>
            <a:ext cx="3685032"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sp>
        <p:nvSpPr>
          <p:cNvPr id="971" name="Google Shape;971;p114"/>
          <p:cNvSpPr txBox="1">
            <a:spLocks noGrp="1"/>
          </p:cNvSpPr>
          <p:nvPr>
            <p:ph type="body" idx="4294967295"/>
          </p:nvPr>
        </p:nvSpPr>
        <p:spPr>
          <a:xfrm>
            <a:off x="593610" y="2121763"/>
            <a:ext cx="3822192" cy="3773010"/>
          </a:xfrm>
          <a:prstGeom prst="rect">
            <a:avLst/>
          </a:prstGeom>
        </p:spPr>
        <p:txBody>
          <a:bodyPr spcFirstLastPara="1" vert="horz" lIns="91440" tIns="45720" rIns="91440" bIns="45720" rtlCol="0" anchorCtr="0">
            <a:normAutofit/>
          </a:bodyPr>
          <a:lstStyle/>
          <a:p>
            <a:r>
              <a:rPr lang="en-US" sz="2000">
                <a:solidFill>
                  <a:schemeClr val="bg1"/>
                </a:solidFill>
              </a:rPr>
              <a:t>Lógica limitada: no se pueden incluir en ellas condicionales excepto el operador ternario), bucles o excepciones</a:t>
            </a:r>
          </a:p>
          <a:p>
            <a:r>
              <a:rPr lang="en-US" sz="2000">
                <a:solidFill>
                  <a:schemeClr val="bg1"/>
                </a:solidFill>
              </a:rPr>
              <a:t>Se les puede dar formato mediante filtros</a:t>
            </a:r>
          </a:p>
        </p:txBody>
      </p:sp>
      <p:graphicFrame>
        <p:nvGraphicFramePr>
          <p:cNvPr id="972" name="Google Shape;972;p114"/>
          <p:cNvGraphicFramePr/>
          <p:nvPr>
            <p:extLst>
              <p:ext uri="{D42A27DB-BD31-4B8C-83A1-F6EECF244321}">
                <p14:modId xmlns:p14="http://schemas.microsoft.com/office/powerpoint/2010/main" val="1102038523"/>
              </p:ext>
            </p:extLst>
          </p:nvPr>
        </p:nvGraphicFramePr>
        <p:xfrm>
          <a:off x="5110716" y="1357757"/>
          <a:ext cx="6596653" cy="3987039"/>
        </p:xfrm>
        <a:graphic>
          <a:graphicData uri="http://schemas.openxmlformats.org/drawingml/2006/table">
            <a:tbl>
              <a:tblPr firstCol="1">
                <a:tableStyleId>{7DF18680-E054-41AD-8BC1-D1AEF772440D}</a:tableStyleId>
              </a:tblPr>
              <a:tblGrid>
                <a:gridCol w="2326725">
                  <a:extLst>
                    <a:ext uri="{9D8B030D-6E8A-4147-A177-3AD203B41FA5}">
                      <a16:colId xmlns:a16="http://schemas.microsoft.com/office/drawing/2014/main" val="20000"/>
                    </a:ext>
                  </a:extLst>
                </a:gridCol>
                <a:gridCol w="4269928">
                  <a:extLst>
                    <a:ext uri="{9D8B030D-6E8A-4147-A177-3AD203B41FA5}">
                      <a16:colId xmlns:a16="http://schemas.microsoft.com/office/drawing/2014/main" val="20001"/>
                    </a:ext>
                  </a:extLst>
                </a:gridCol>
              </a:tblGrid>
              <a:tr h="793055">
                <a:tc>
                  <a:txBody>
                    <a:bodyPr/>
                    <a:lstStyle/>
                    <a:p>
                      <a:pPr marL="0" lvl="0" indent="0" algn="l" rtl="0">
                        <a:spcBef>
                          <a:spcPts val="0"/>
                        </a:spcBef>
                        <a:spcAft>
                          <a:spcPts val="0"/>
                        </a:spcAft>
                        <a:buClr>
                          <a:schemeClr val="dk1"/>
                        </a:buClr>
                        <a:buSzPts val="1100"/>
                        <a:buFont typeface="Arial"/>
                        <a:buNone/>
                      </a:pPr>
                      <a:r>
                        <a:rPr lang="es-ES" sz="1800">
                          <a:solidFill>
                            <a:schemeClr val="dk1"/>
                          </a:solidFill>
                        </a:rPr>
                        <a:t>Referencias a modelos </a:t>
                      </a:r>
                      <a:endParaRPr lang="es-ES" sz="1800"/>
                    </a:p>
                  </a:txBody>
                  <a:tcPr marL="108625" marR="108625" marT="108625" marB="108625"/>
                </a:tc>
                <a:tc>
                  <a:txBody>
                    <a:bodyPr/>
                    <a:lstStyle/>
                    <a:p>
                      <a:pPr marL="0" lvl="0" indent="0" algn="l" rtl="0">
                        <a:spcBef>
                          <a:spcPts val="0"/>
                        </a:spcBef>
                        <a:spcAft>
                          <a:spcPts val="0"/>
                        </a:spcAft>
                        <a:buClr>
                          <a:schemeClr val="dk1"/>
                        </a:buClr>
                        <a:buSzPts val="1100"/>
                        <a:buFont typeface="Arial"/>
                        <a:buNone/>
                      </a:pPr>
                      <a:r>
                        <a:rPr lang="es-ES" sz="1800">
                          <a:solidFill>
                            <a:schemeClr val="dk1"/>
                          </a:solidFill>
                        </a:rPr>
                        <a:t>{{Dato}}</a:t>
                      </a:r>
                      <a:endParaRPr lang="es-ES" sz="1800"/>
                    </a:p>
                  </a:txBody>
                  <a:tcPr marL="108625" marR="108625" marT="108625" marB="108625"/>
                </a:tc>
                <a:extLst>
                  <a:ext uri="{0D108BD9-81ED-4DB2-BD59-A6C34878D82A}">
                    <a16:rowId xmlns:a16="http://schemas.microsoft.com/office/drawing/2014/main" val="10000"/>
                  </a:ext>
                </a:extLst>
              </a:tr>
              <a:tr h="793055">
                <a:tc>
                  <a:txBody>
                    <a:bodyPr/>
                    <a:lstStyle/>
                    <a:p>
                      <a:pPr marL="0" lvl="0" indent="0" algn="l" rtl="0">
                        <a:spcBef>
                          <a:spcPts val="0"/>
                        </a:spcBef>
                        <a:spcAft>
                          <a:spcPts val="0"/>
                        </a:spcAft>
                        <a:buClr>
                          <a:schemeClr val="dk1"/>
                        </a:buClr>
                        <a:buSzPts val="1100"/>
                        <a:buFont typeface="Arial"/>
                        <a:buNone/>
                      </a:pPr>
                      <a:r>
                        <a:rPr lang="es-ES" sz="1800">
                          <a:solidFill>
                            <a:schemeClr val="dk1"/>
                          </a:solidFill>
                        </a:rPr>
                        <a:t>Operaciones</a:t>
                      </a:r>
                      <a:br>
                        <a:rPr lang="es-ES" sz="1800">
                          <a:solidFill>
                            <a:schemeClr val="dk1"/>
                          </a:solidFill>
                        </a:rPr>
                      </a:br>
                      <a:r>
                        <a:rPr lang="es-ES" sz="1800">
                          <a:solidFill>
                            <a:schemeClr val="dk1"/>
                          </a:solidFill>
                        </a:rPr>
                        <a:t>aritméticas básicas </a:t>
                      </a:r>
                      <a:endParaRPr lang="es-ES" sz="1800"/>
                    </a:p>
                  </a:txBody>
                  <a:tcPr marL="108625" marR="108625" marT="108625" marB="108625"/>
                </a:tc>
                <a:tc>
                  <a:txBody>
                    <a:bodyPr/>
                    <a:lstStyle/>
                    <a:p>
                      <a:pPr marL="0" lvl="0" indent="0" algn="l" rtl="0">
                        <a:spcBef>
                          <a:spcPts val="0"/>
                        </a:spcBef>
                        <a:spcAft>
                          <a:spcPts val="0"/>
                        </a:spcAft>
                        <a:buClr>
                          <a:schemeClr val="dk1"/>
                        </a:buClr>
                        <a:buSzPts val="1100"/>
                        <a:buFont typeface="Arial"/>
                        <a:buNone/>
                      </a:pPr>
                      <a:r>
                        <a:rPr lang="es-ES" sz="1800">
                          <a:solidFill>
                            <a:schemeClr val="dk1"/>
                          </a:solidFill>
                        </a:rPr>
                        <a:t>{{Dato + 4}}</a:t>
                      </a:r>
                      <a:br>
                        <a:rPr lang="es-ES" sz="1800">
                          <a:solidFill>
                            <a:schemeClr val="dk1"/>
                          </a:solidFill>
                        </a:rPr>
                      </a:br>
                      <a:endParaRPr lang="es-ES" sz="1800"/>
                    </a:p>
                  </a:txBody>
                  <a:tcPr marL="108625" marR="108625" marT="108625" marB="108625"/>
                </a:tc>
                <a:extLst>
                  <a:ext uri="{0D108BD9-81ED-4DB2-BD59-A6C34878D82A}">
                    <a16:rowId xmlns:a16="http://schemas.microsoft.com/office/drawing/2014/main" val="10001"/>
                  </a:ext>
                </a:extLst>
              </a:tr>
              <a:tr h="1607874">
                <a:tc>
                  <a:txBody>
                    <a:bodyPr/>
                    <a:lstStyle/>
                    <a:p>
                      <a:pPr marL="0" lvl="0" indent="0" algn="l" rtl="0">
                        <a:spcBef>
                          <a:spcPts val="0"/>
                        </a:spcBef>
                        <a:spcAft>
                          <a:spcPts val="0"/>
                        </a:spcAft>
                        <a:buClr>
                          <a:schemeClr val="dk1"/>
                        </a:buClr>
                        <a:buSzPts val="1100"/>
                        <a:buFont typeface="Arial"/>
                        <a:buNone/>
                      </a:pPr>
                      <a:r>
                        <a:rPr lang="es-ES" sz="1800">
                          <a:solidFill>
                            <a:schemeClr val="dk1"/>
                          </a:solidFill>
                        </a:rPr>
                        <a:t>Empleo de los métodos de</a:t>
                      </a:r>
                      <a:br>
                        <a:rPr lang="es-ES" sz="1800">
                          <a:solidFill>
                            <a:schemeClr val="dk1"/>
                          </a:solidFill>
                        </a:rPr>
                      </a:br>
                      <a:r>
                        <a:rPr lang="es-ES" sz="1800">
                          <a:solidFill>
                            <a:schemeClr val="dk1"/>
                          </a:solidFill>
                        </a:rPr>
                        <a:t>los objetos envolventes de</a:t>
                      </a:r>
                      <a:br>
                        <a:rPr lang="es-ES" sz="1800">
                          <a:solidFill>
                            <a:schemeClr val="dk1"/>
                          </a:solidFill>
                        </a:rPr>
                      </a:br>
                      <a:r>
                        <a:rPr lang="es-ES" sz="1800">
                          <a:solidFill>
                            <a:schemeClr val="dk1"/>
                          </a:solidFill>
                        </a:rPr>
                        <a:t>JS  (e.g. String) </a:t>
                      </a:r>
                      <a:endParaRPr lang="es-ES" sz="1800"/>
                    </a:p>
                  </a:txBody>
                  <a:tcPr marL="108625" marR="108625" marT="108625" marB="108625"/>
                </a:tc>
                <a:tc>
                  <a:txBody>
                    <a:bodyPr/>
                    <a:lstStyle/>
                    <a:p>
                      <a:pPr marL="0" lvl="0" indent="0" algn="l" rtl="0">
                        <a:spcBef>
                          <a:spcPts val="0"/>
                        </a:spcBef>
                        <a:spcAft>
                          <a:spcPts val="0"/>
                        </a:spcAft>
                        <a:buClr>
                          <a:schemeClr val="dk1"/>
                        </a:buClr>
                        <a:buSzPts val="1100"/>
                        <a:buFont typeface="Arial"/>
                        <a:buNone/>
                      </a:pPr>
                      <a:r>
                        <a:rPr lang="es-ES" sz="1800">
                          <a:solidFill>
                            <a:schemeClr val="dk1"/>
                          </a:solidFill>
                        </a:rPr>
                        <a:t>{{"BeginningAngularJS".toUpperCase()}}</a:t>
                      </a:r>
                      <a:br>
                        <a:rPr lang="es-ES" sz="1800">
                          <a:solidFill>
                            <a:schemeClr val="dk1"/>
                          </a:solidFill>
                        </a:rPr>
                      </a:br>
                      <a:r>
                        <a:rPr lang="es-ES" sz="1800">
                          <a:solidFill>
                            <a:schemeClr val="dk1"/>
                          </a:solidFill>
                        </a:rPr>
                        <a:t>{{"ABCDEFG".indexOf('D')}}</a:t>
                      </a:r>
                      <a:endParaRPr lang="es-ES" sz="1800"/>
                    </a:p>
                  </a:txBody>
                  <a:tcPr marL="108625" marR="108625" marT="108625" marB="108625"/>
                </a:tc>
                <a:extLst>
                  <a:ext uri="{0D108BD9-81ED-4DB2-BD59-A6C34878D82A}">
                    <a16:rowId xmlns:a16="http://schemas.microsoft.com/office/drawing/2014/main" val="10002"/>
                  </a:ext>
                </a:extLst>
              </a:tr>
              <a:tr h="793055">
                <a:tc>
                  <a:txBody>
                    <a:bodyPr/>
                    <a:lstStyle/>
                    <a:p>
                      <a:pPr marL="0" lvl="0" indent="0" algn="l" rtl="0">
                        <a:spcBef>
                          <a:spcPts val="0"/>
                        </a:spcBef>
                        <a:spcAft>
                          <a:spcPts val="0"/>
                        </a:spcAft>
                        <a:buClr>
                          <a:schemeClr val="dk1"/>
                        </a:buClr>
                        <a:buSzPts val="1100"/>
                        <a:buFont typeface="Arial"/>
                        <a:buNone/>
                      </a:pPr>
                      <a:r>
                        <a:rPr lang="es-ES" sz="1800">
                          <a:solidFill>
                            <a:schemeClr val="dk1"/>
                          </a:solidFill>
                        </a:rPr>
                        <a:t>Uso del operador ternario</a:t>
                      </a:r>
                      <a:endParaRPr lang="es-ES" sz="1800"/>
                    </a:p>
                  </a:txBody>
                  <a:tcPr marL="108625" marR="108625" marT="108625" marB="108625"/>
                </a:tc>
                <a:tc>
                  <a:txBody>
                    <a:bodyPr/>
                    <a:lstStyle/>
                    <a:p>
                      <a:pPr marL="0" lvl="0" indent="0" algn="l" rtl="0">
                        <a:spcBef>
                          <a:spcPts val="0"/>
                        </a:spcBef>
                        <a:spcAft>
                          <a:spcPts val="0"/>
                        </a:spcAft>
                        <a:buClr>
                          <a:schemeClr val="dk1"/>
                        </a:buClr>
                        <a:buSzPts val="1100"/>
                        <a:buFont typeface="Arial"/>
                        <a:buNone/>
                      </a:pPr>
                      <a:r>
                        <a:rPr lang="es-ES" sz="1800">
                          <a:solidFill>
                            <a:schemeClr val="dk1"/>
                          </a:solidFill>
                        </a:rPr>
                        <a:t>{{Dato == 1 ? "Red" : "Blue"}}</a:t>
                      </a:r>
                      <a:endParaRPr lang="es-ES" sz="1800"/>
                    </a:p>
                  </a:txBody>
                  <a:tcPr marL="108625" marR="108625" marT="108625" marB="108625"/>
                </a:tc>
                <a:extLst>
                  <a:ext uri="{0D108BD9-81ED-4DB2-BD59-A6C34878D82A}">
                    <a16:rowId xmlns:a16="http://schemas.microsoft.com/office/drawing/2014/main" val="10003"/>
                  </a:ext>
                </a:extLst>
              </a:tr>
            </a:tbl>
          </a:graphicData>
        </a:graphic>
      </p:graphicFrame>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76"/>
        <p:cNvGrpSpPr/>
        <p:nvPr/>
      </p:nvGrpSpPr>
      <p:grpSpPr>
        <a:xfrm>
          <a:off x="0" y="0"/>
          <a:ext cx="0" cy="0"/>
          <a:chOff x="0" y="0"/>
          <a:chExt cx="0" cy="0"/>
        </a:xfrm>
      </p:grpSpPr>
      <p:sp>
        <p:nvSpPr>
          <p:cNvPr id="88" name="Rectangle 87">
            <a:extLst>
              <a:ext uri="{FF2B5EF4-FFF2-40B4-BE49-F238E27FC236}">
                <a16:creationId xmlns:a16="http://schemas.microsoft.com/office/drawing/2014/main" id="{C54A3646-77FE-4862-96CE-45260829B1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0" name="Group 89">
            <a:extLst>
              <a:ext uri="{FF2B5EF4-FFF2-40B4-BE49-F238E27FC236}">
                <a16:creationId xmlns:a16="http://schemas.microsoft.com/office/drawing/2014/main" id="{3F6FA249-9C10-48B9-9F72-1F333D8A94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91" name="Freeform 5">
              <a:extLst>
                <a:ext uri="{FF2B5EF4-FFF2-40B4-BE49-F238E27FC236}">
                  <a16:creationId xmlns:a16="http://schemas.microsoft.com/office/drawing/2014/main" id="{036894FA-6F9A-4863-AEC5-B734F4226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6">
              <a:extLst>
                <a:ext uri="{FF2B5EF4-FFF2-40B4-BE49-F238E27FC236}">
                  <a16:creationId xmlns:a16="http://schemas.microsoft.com/office/drawing/2014/main" id="{6B103C0B-E1BF-4BF0-9605-7426160F9E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7">
              <a:extLst>
                <a:ext uri="{FF2B5EF4-FFF2-40B4-BE49-F238E27FC236}">
                  <a16:creationId xmlns:a16="http://schemas.microsoft.com/office/drawing/2014/main" id="{B796B9AB-146B-42B0-B1F4-7EF69C521A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8">
              <a:extLst>
                <a:ext uri="{FF2B5EF4-FFF2-40B4-BE49-F238E27FC236}">
                  <a16:creationId xmlns:a16="http://schemas.microsoft.com/office/drawing/2014/main" id="{0B8CEE20-F67A-4CFC-88F1-4C942EB624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5" name="Freeform 9">
              <a:extLst>
                <a:ext uri="{FF2B5EF4-FFF2-40B4-BE49-F238E27FC236}">
                  <a16:creationId xmlns:a16="http://schemas.microsoft.com/office/drawing/2014/main" id="{6B823E68-E880-4A79-82AD-6088E1DEA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10">
              <a:extLst>
                <a:ext uri="{FF2B5EF4-FFF2-40B4-BE49-F238E27FC236}">
                  <a16:creationId xmlns:a16="http://schemas.microsoft.com/office/drawing/2014/main" id="{C90FFE78-151B-4C6F-893F-6832706022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7" name="Freeform 11">
              <a:extLst>
                <a:ext uri="{FF2B5EF4-FFF2-40B4-BE49-F238E27FC236}">
                  <a16:creationId xmlns:a16="http://schemas.microsoft.com/office/drawing/2014/main" id="{3A2B9B53-0432-42A0-ACC1-23CCDB1183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2">
              <a:extLst>
                <a:ext uri="{FF2B5EF4-FFF2-40B4-BE49-F238E27FC236}">
                  <a16:creationId xmlns:a16="http://schemas.microsoft.com/office/drawing/2014/main" id="{142954D5-E17A-4C4B-B575-9D2BE72C64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13">
              <a:extLst>
                <a:ext uri="{FF2B5EF4-FFF2-40B4-BE49-F238E27FC236}">
                  <a16:creationId xmlns:a16="http://schemas.microsoft.com/office/drawing/2014/main" id="{2317E4B1-5573-4066-895C-2FB759804A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14">
              <a:extLst>
                <a:ext uri="{FF2B5EF4-FFF2-40B4-BE49-F238E27FC236}">
                  <a16:creationId xmlns:a16="http://schemas.microsoft.com/office/drawing/2014/main" id="{EBA723B4-613D-41FA-93E8-94173C930F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15">
              <a:extLst>
                <a:ext uri="{FF2B5EF4-FFF2-40B4-BE49-F238E27FC236}">
                  <a16:creationId xmlns:a16="http://schemas.microsoft.com/office/drawing/2014/main" id="{D2693AEC-A60D-40B1-87B3-1EF30A56D4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2" name="Freeform 16">
              <a:extLst>
                <a:ext uri="{FF2B5EF4-FFF2-40B4-BE49-F238E27FC236}">
                  <a16:creationId xmlns:a16="http://schemas.microsoft.com/office/drawing/2014/main" id="{0EFB57B1-129C-4CA5-9513-29226043B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7">
              <a:extLst>
                <a:ext uri="{FF2B5EF4-FFF2-40B4-BE49-F238E27FC236}">
                  <a16:creationId xmlns:a16="http://schemas.microsoft.com/office/drawing/2014/main" id="{AC89A1FD-35E1-4574-A439-61C20F457D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8">
              <a:extLst>
                <a:ext uri="{FF2B5EF4-FFF2-40B4-BE49-F238E27FC236}">
                  <a16:creationId xmlns:a16="http://schemas.microsoft.com/office/drawing/2014/main" id="{4D55D1DF-59D8-4B47-87C4-FB3A82689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19">
              <a:extLst>
                <a:ext uri="{FF2B5EF4-FFF2-40B4-BE49-F238E27FC236}">
                  <a16:creationId xmlns:a16="http://schemas.microsoft.com/office/drawing/2014/main" id="{F99FF32E-3548-4B4D-894E-B3A06C12A7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0">
              <a:extLst>
                <a:ext uri="{FF2B5EF4-FFF2-40B4-BE49-F238E27FC236}">
                  <a16:creationId xmlns:a16="http://schemas.microsoft.com/office/drawing/2014/main" id="{5005D0D4-EFA9-4355-BA9B-A7B46F9412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7" name="Freeform 21">
              <a:extLst>
                <a:ext uri="{FF2B5EF4-FFF2-40B4-BE49-F238E27FC236}">
                  <a16:creationId xmlns:a16="http://schemas.microsoft.com/office/drawing/2014/main" id="{6350B02F-5937-44B9-83F4-9C970BE963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bg1">
                  <a:alpha val="35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108" name="Freeform 22">
              <a:extLst>
                <a:ext uri="{FF2B5EF4-FFF2-40B4-BE49-F238E27FC236}">
                  <a16:creationId xmlns:a16="http://schemas.microsoft.com/office/drawing/2014/main" id="{F21A245F-C10F-495E-BD0E-CE576C7F0D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9" name="Freeform 23">
              <a:extLst>
                <a:ext uri="{FF2B5EF4-FFF2-40B4-BE49-F238E27FC236}">
                  <a16:creationId xmlns:a16="http://schemas.microsoft.com/office/drawing/2014/main" id="{6F524856-7B56-403B-B504-044710FD54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0" name="Freeform 24">
              <a:extLst>
                <a:ext uri="{FF2B5EF4-FFF2-40B4-BE49-F238E27FC236}">
                  <a16:creationId xmlns:a16="http://schemas.microsoft.com/office/drawing/2014/main" id="{4E6D29BC-894B-4228-9F3F-92037EA39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1" name="Freeform 25">
              <a:extLst>
                <a:ext uri="{FF2B5EF4-FFF2-40B4-BE49-F238E27FC236}">
                  <a16:creationId xmlns:a16="http://schemas.microsoft.com/office/drawing/2014/main" id="{E03B2DC6-DF02-45CB-AC7C-6EBBD359C3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useBgFill="1">
        <p:nvSpPr>
          <p:cNvPr id="113" name="Rectangle 112">
            <a:extLst>
              <a:ext uri="{FF2B5EF4-FFF2-40B4-BE49-F238E27FC236}">
                <a16:creationId xmlns:a16="http://schemas.microsoft.com/office/drawing/2014/main" id="{700D0C16-8549-4373-8B7C-3555082CEA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23664" y="0"/>
            <a:ext cx="10268336" cy="68692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7" name="Google Shape;977;p115"/>
          <p:cNvSpPr txBox="1">
            <a:spLocks noGrp="1"/>
          </p:cNvSpPr>
          <p:nvPr>
            <p:ph type="title"/>
          </p:nvPr>
        </p:nvSpPr>
        <p:spPr>
          <a:xfrm>
            <a:off x="2880360" y="841248"/>
            <a:ext cx="6227064" cy="1234440"/>
          </a:xfrm>
          <a:prstGeom prst="rect">
            <a:avLst/>
          </a:prstGeom>
        </p:spPr>
        <p:txBody>
          <a:bodyPr spcFirstLastPara="1" vert="horz" lIns="91440" tIns="45720" rIns="91440" bIns="45720" rtlCol="0" anchor="t" anchorCtr="0">
            <a:normAutofit/>
          </a:bodyPr>
          <a:lstStyle/>
          <a:p>
            <a:pPr>
              <a:lnSpc>
                <a:spcPct val="90000"/>
              </a:lnSpc>
              <a:spcBef>
                <a:spcPct val="0"/>
              </a:spcBef>
            </a:pPr>
            <a:r>
              <a:rPr lang="en-US" sz="4000" kern="1200">
                <a:solidFill>
                  <a:schemeClr val="accent1"/>
                </a:solidFill>
                <a:latin typeface="+mj-lt"/>
                <a:ea typeface="+mj-ea"/>
                <a:cs typeface="+mj-cs"/>
              </a:rPr>
              <a:t>Referencias locales en plantillas</a:t>
            </a:r>
          </a:p>
        </p:txBody>
      </p:sp>
      <p:sp>
        <p:nvSpPr>
          <p:cNvPr id="115" name="Isosceles Triangle 114">
            <a:extLst>
              <a:ext uri="{FF2B5EF4-FFF2-40B4-BE49-F238E27FC236}">
                <a16:creationId xmlns:a16="http://schemas.microsoft.com/office/drawing/2014/main" id="{C7341777-0F86-4E1E-A07F-2076F00D04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797903" y="954813"/>
            <a:ext cx="300774" cy="25928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978" name="Google Shape;978;p115"/>
          <p:cNvSpPr txBox="1">
            <a:spLocks noGrp="1"/>
          </p:cNvSpPr>
          <p:nvPr>
            <p:ph type="body" idx="1"/>
          </p:nvPr>
        </p:nvSpPr>
        <p:spPr>
          <a:xfrm>
            <a:off x="2847654" y="2228850"/>
            <a:ext cx="7573018" cy="2365539"/>
          </a:xfrm>
          <a:prstGeom prst="rect">
            <a:avLst/>
          </a:prstGeom>
        </p:spPr>
        <p:txBody>
          <a:bodyPr spcFirstLastPara="1" vert="horz" lIns="91440" tIns="45720" rIns="91440" bIns="45720" rtlCol="0" anchorCtr="0">
            <a:normAutofit lnSpcReduction="10000"/>
          </a:bodyPr>
          <a:lstStyle/>
          <a:p>
            <a:pPr marL="0" indent="-228600">
              <a:lnSpc>
                <a:spcPct val="90000"/>
              </a:lnSpc>
              <a:spcAft>
                <a:spcPts val="600"/>
              </a:spcAft>
              <a:buFont typeface="Arial" panose="020B0604020202020204" pitchFamily="34" charset="0"/>
              <a:buChar char="•"/>
            </a:pPr>
            <a:r>
              <a:rPr lang="es-ES" sz="2200" dirty="0">
                <a:solidFill>
                  <a:schemeClr val="tx1"/>
                </a:solidFill>
                <a:latin typeface="+mn-lt"/>
                <a:ea typeface="+mn-ea"/>
                <a:cs typeface="+mn-cs"/>
              </a:rPr>
              <a:t>Son variables que a nivel de la plantilla hacen referencia a un elemento del DOM, sea un estándar HTML o un componente, </a:t>
            </a:r>
          </a:p>
          <a:p>
            <a:pPr marL="0" indent="-228600">
              <a:lnSpc>
                <a:spcPct val="90000"/>
              </a:lnSpc>
              <a:spcAft>
                <a:spcPts val="600"/>
              </a:spcAft>
              <a:buFont typeface="Arial" panose="020B0604020202020204" pitchFamily="34" charset="0"/>
              <a:buChar char="•"/>
            </a:pPr>
            <a:r>
              <a:rPr lang="es-ES" sz="2200" dirty="0">
                <a:solidFill>
                  <a:schemeClr val="tx1"/>
                </a:solidFill>
                <a:latin typeface="+mn-lt"/>
                <a:ea typeface="+mn-ea"/>
                <a:cs typeface="+mn-cs"/>
              </a:rPr>
              <a:t>Permitiendo manipular su valor desde la propia plantilla en respuesta a determinados eventos.</a:t>
            </a:r>
          </a:p>
          <a:p>
            <a:pPr marL="0" indent="-228600">
              <a:lnSpc>
                <a:spcPct val="90000"/>
              </a:lnSpc>
              <a:spcAft>
                <a:spcPts val="600"/>
              </a:spcAft>
              <a:buFont typeface="Arial" panose="020B0604020202020204" pitchFamily="34" charset="0"/>
              <a:buChar char="•"/>
            </a:pPr>
            <a:r>
              <a:rPr lang="es-ES" sz="2200" dirty="0">
                <a:solidFill>
                  <a:schemeClr val="tx1"/>
                </a:solidFill>
                <a:latin typeface="+mn-lt"/>
                <a:ea typeface="+mn-ea"/>
                <a:cs typeface="+mn-cs"/>
              </a:rPr>
              <a:t>Mediante el decorador @Viewchild () permiten crear una variable correspondiente a un objeto </a:t>
            </a:r>
            <a:r>
              <a:rPr lang="en-GB" sz="2200" dirty="0">
                <a:solidFill>
                  <a:schemeClr val="tx1"/>
                </a:solidFill>
                <a:latin typeface="+mn-lt"/>
                <a:ea typeface="+mn-ea"/>
                <a:cs typeface="+mn-cs"/>
              </a:rPr>
              <a:t>Native element</a:t>
            </a:r>
            <a:r>
              <a:rPr lang="es-ES" sz="2200" dirty="0">
                <a:solidFill>
                  <a:schemeClr val="tx1"/>
                </a:solidFill>
                <a:latin typeface="+mn-lt"/>
                <a:ea typeface="+mn-ea"/>
                <a:cs typeface="+mn-cs"/>
              </a:rPr>
              <a:t>, que encapsula el elemento nativo del DOM</a:t>
            </a:r>
          </a:p>
          <a:p>
            <a:pPr marL="0" indent="-228600">
              <a:lnSpc>
                <a:spcPct val="90000"/>
              </a:lnSpc>
              <a:spcAft>
                <a:spcPts val="600"/>
              </a:spcAft>
              <a:buFont typeface="Arial" panose="020B0604020202020204" pitchFamily="34" charset="0"/>
              <a:buChar char="•"/>
            </a:pPr>
            <a:endParaRPr lang="en-US" sz="2200" dirty="0">
              <a:solidFill>
                <a:schemeClr val="tx1"/>
              </a:solidFill>
              <a:latin typeface="+mn-lt"/>
              <a:ea typeface="+mn-ea"/>
              <a:cs typeface="+mn-cs"/>
            </a:endParaRPr>
          </a:p>
        </p:txBody>
      </p:sp>
      <p:sp>
        <p:nvSpPr>
          <p:cNvPr id="979" name="Google Shape;979;p115"/>
          <p:cNvSpPr txBox="1"/>
          <p:nvPr/>
        </p:nvSpPr>
        <p:spPr>
          <a:xfrm>
            <a:off x="5516177" y="4692697"/>
            <a:ext cx="5896400" cy="89276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spcAft>
                <a:spcPts val="600"/>
              </a:spcAft>
              <a:buClr>
                <a:schemeClr val="dk1"/>
              </a:buClr>
              <a:buSzPts val="1100"/>
            </a:pPr>
            <a:r>
              <a:rPr lang="es" sz="1600" dirty="0">
                <a:solidFill>
                  <a:srgbClr val="808080"/>
                </a:solidFill>
              </a:rPr>
              <a:t>&lt;</a:t>
            </a:r>
            <a:r>
              <a:rPr lang="es" sz="1600" dirty="0">
                <a:solidFill>
                  <a:srgbClr val="569CD6"/>
                </a:solidFill>
              </a:rPr>
              <a:t>input </a:t>
            </a:r>
            <a:r>
              <a:rPr lang="es" sz="1600" dirty="0">
                <a:solidFill>
                  <a:srgbClr val="72A1BA"/>
                </a:solidFill>
              </a:rPr>
              <a:t> type</a:t>
            </a:r>
            <a:r>
              <a:rPr lang="es" sz="1600" dirty="0">
                <a:solidFill>
                  <a:srgbClr val="979797"/>
                </a:solidFill>
              </a:rPr>
              <a:t>=</a:t>
            </a:r>
            <a:r>
              <a:rPr lang="es" sz="1600" dirty="0">
                <a:solidFill>
                  <a:srgbClr val="CA8F76"/>
                </a:solidFill>
              </a:rPr>
              <a:t>"text" </a:t>
            </a:r>
            <a:r>
              <a:rPr lang="es" sz="1600" dirty="0">
                <a:solidFill>
                  <a:srgbClr val="72A1BA"/>
                </a:solidFill>
              </a:rPr>
              <a:t>id</a:t>
            </a:r>
            <a:r>
              <a:rPr lang="es" sz="1600" dirty="0">
                <a:solidFill>
                  <a:srgbClr val="979797"/>
                </a:solidFill>
              </a:rPr>
              <a:t>=</a:t>
            </a:r>
            <a:r>
              <a:rPr lang="es" sz="1600" dirty="0">
                <a:solidFill>
                  <a:srgbClr val="CA8F76"/>
                </a:solidFill>
              </a:rPr>
              <a:t>"nombre" </a:t>
            </a:r>
            <a:r>
              <a:rPr lang="es" sz="1600" dirty="0">
                <a:solidFill>
                  <a:srgbClr val="72A1BA"/>
                </a:solidFill>
              </a:rPr>
              <a:t>name</a:t>
            </a:r>
            <a:r>
              <a:rPr lang="es" sz="1600" dirty="0">
                <a:solidFill>
                  <a:srgbClr val="979797"/>
                </a:solidFill>
              </a:rPr>
              <a:t>=</a:t>
            </a:r>
            <a:r>
              <a:rPr lang="es" sz="1600" dirty="0">
                <a:solidFill>
                  <a:srgbClr val="CA8F76"/>
                </a:solidFill>
              </a:rPr>
              <a:t>"nombre" </a:t>
            </a:r>
            <a:r>
              <a:rPr lang="es" sz="1600" dirty="0">
                <a:solidFill>
                  <a:srgbClr val="979797"/>
                </a:solidFill>
              </a:rPr>
              <a:t>#</a:t>
            </a:r>
            <a:r>
              <a:rPr lang="es" sz="1600" dirty="0">
                <a:solidFill>
                  <a:srgbClr val="72A1BA"/>
                </a:solidFill>
              </a:rPr>
              <a:t>nombre</a:t>
            </a:r>
            <a:r>
              <a:rPr lang="es" sz="1600" dirty="0">
                <a:solidFill>
                  <a:srgbClr val="808080"/>
                </a:solidFill>
              </a:rPr>
              <a:t>&gt;</a:t>
            </a:r>
            <a:endParaRPr lang="es-ES" sz="1600" dirty="0">
              <a:solidFill>
                <a:srgbClr val="808080"/>
              </a:solidFill>
            </a:endParaRPr>
          </a:p>
          <a:p>
            <a:pPr>
              <a:lnSpc>
                <a:spcPct val="135714"/>
              </a:lnSpc>
              <a:spcAft>
                <a:spcPts val="600"/>
              </a:spcAft>
              <a:buClr>
                <a:schemeClr val="dk1"/>
              </a:buClr>
              <a:buSzPts val="1100"/>
            </a:pPr>
            <a:r>
              <a:rPr lang="es" sz="1600" dirty="0">
                <a:solidFill>
                  <a:srgbClr val="808080"/>
                </a:solidFill>
              </a:rPr>
              <a:t>&lt;</a:t>
            </a:r>
            <a:r>
              <a:rPr lang="es" sz="1600" dirty="0">
                <a:solidFill>
                  <a:srgbClr val="569CD6"/>
                </a:solidFill>
              </a:rPr>
              <a:t>p</a:t>
            </a:r>
            <a:r>
              <a:rPr lang="es" sz="1600" dirty="0">
                <a:solidFill>
                  <a:srgbClr val="808080"/>
                </a:solidFill>
              </a:rPr>
              <a:t>&gt;</a:t>
            </a:r>
            <a:r>
              <a:rPr lang="es" sz="1600" dirty="0">
                <a:solidFill>
                  <a:srgbClr val="979797"/>
                </a:solidFill>
              </a:rPr>
              <a:t>Hola {{nombre.value}}</a:t>
            </a:r>
            <a:r>
              <a:rPr lang="es" sz="1600" dirty="0">
                <a:solidFill>
                  <a:srgbClr val="808080"/>
                </a:solidFill>
              </a:rPr>
              <a:t>&lt;/</a:t>
            </a:r>
            <a:r>
              <a:rPr lang="es" sz="1600" dirty="0">
                <a:solidFill>
                  <a:srgbClr val="569CD6"/>
                </a:solidFill>
              </a:rPr>
              <a:t>p</a:t>
            </a:r>
            <a:r>
              <a:rPr lang="es" sz="1600" dirty="0">
                <a:solidFill>
                  <a:srgbClr val="808080"/>
                </a:solidFill>
              </a:rPr>
              <a:t>&gt;</a:t>
            </a:r>
            <a:endParaRPr lang="es-ES" sz="1600" dirty="0">
              <a:solidFill>
                <a:srgbClr val="808080"/>
              </a:solidFill>
            </a:endParaRPr>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kern="1200" dirty="0">
                <a:solidFill>
                  <a:srgbClr val="FFFFFF"/>
                </a:solidFill>
                <a:latin typeface="+mj-lt"/>
                <a:ea typeface="+mj-ea"/>
                <a:cs typeface="+mj-cs"/>
              </a:rPr>
              <a:t>Práctica. Saludo (2)</a:t>
            </a: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2"/>
            <a:ext cx="7037591" cy="5475129"/>
          </a:xfrm>
        </p:spPr>
        <p:txBody>
          <a:bodyPr vert="horz" lIns="91440" tIns="45720" rIns="91440" bIns="45720" rtlCol="0" anchor="ctr">
            <a:normAutofit/>
          </a:bodyPr>
          <a:lstStyle/>
          <a:p>
            <a:pPr indent="-228600">
              <a:buFont typeface="Arial" panose="020B0604020202020204" pitchFamily="34" charset="0"/>
              <a:buChar char="•"/>
            </a:pPr>
            <a:r>
              <a:rPr lang="es-ES" sz="2400" dirty="0"/>
              <a:t>Alternativas al </a:t>
            </a:r>
            <a:r>
              <a:rPr lang="en-GB" sz="2400" dirty="0"/>
              <a:t>binding</a:t>
            </a:r>
            <a:r>
              <a:rPr lang="es-ES" sz="2400" dirty="0"/>
              <a:t> basado en </a:t>
            </a:r>
            <a:r>
              <a:rPr lang="es-ES" sz="2400" dirty="0" err="1"/>
              <a:t>ngModel</a:t>
            </a:r>
            <a:endParaRPr lang="es-ES" sz="2200" dirty="0"/>
          </a:p>
          <a:p>
            <a:pPr lvl="1" indent="-228600">
              <a:buFont typeface="Arial" panose="020B0604020202020204" pitchFamily="34" charset="0"/>
              <a:buChar char="•"/>
            </a:pPr>
            <a:r>
              <a:rPr lang="en-GB" sz="2200" dirty="0"/>
              <a:t>Binding</a:t>
            </a:r>
            <a:r>
              <a:rPr lang="es-ES" sz="2200" dirty="0"/>
              <a:t> reactivo: </a:t>
            </a:r>
            <a:r>
              <a:rPr lang="es-ES" sz="2200" dirty="0" err="1"/>
              <a:t>formControl</a:t>
            </a:r>
            <a:endParaRPr lang="es-ES" sz="2200" dirty="0"/>
          </a:p>
          <a:p>
            <a:pPr lvl="1" indent="-228600">
              <a:buFont typeface="Arial" panose="020B0604020202020204" pitchFamily="34" charset="0"/>
              <a:buChar char="•"/>
            </a:pPr>
            <a:r>
              <a:rPr lang="es-ES" sz="2200" dirty="0"/>
              <a:t>Expresiones. Referencias locales en plantillas</a:t>
            </a:r>
            <a:br>
              <a:rPr lang="es-ES" sz="2200" dirty="0"/>
            </a:br>
            <a:endParaRPr lang="es-ES" sz="2200" dirty="0"/>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2218263127"/>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1C9B1A48-4386-44DD-A581-645E1CA36BD7}"/>
              </a:ext>
            </a:extLst>
          </p:cNvPr>
          <p:cNvSpPr>
            <a:spLocks noGrp="1"/>
          </p:cNvSpPr>
          <p:nvPr>
            <p:ph type="title"/>
          </p:nvPr>
        </p:nvSpPr>
        <p:spPr/>
        <p:txBody>
          <a:bodyPr/>
          <a:lstStyle/>
          <a:p>
            <a:r>
              <a:rPr lang="es-ES" dirty="0"/>
              <a:t>Práctica: </a:t>
            </a:r>
            <a:r>
              <a:rPr lang="es-ES" dirty="0" err="1"/>
              <a:t>binding</a:t>
            </a:r>
            <a:r>
              <a:rPr lang="es-ES" dirty="0"/>
              <a:t> </a:t>
            </a:r>
            <a:r>
              <a:rPr lang="es-ES" dirty="0" err="1"/>
              <a:t>Rx</a:t>
            </a:r>
            <a:r>
              <a:rPr lang="es-ES" dirty="0"/>
              <a:t> con </a:t>
            </a:r>
            <a:r>
              <a:rPr lang="es-ES" dirty="0" err="1"/>
              <a:t>formControl</a:t>
            </a:r>
            <a:endParaRPr lang="es-ES" dirty="0"/>
          </a:p>
        </p:txBody>
      </p:sp>
      <p:sp>
        <p:nvSpPr>
          <p:cNvPr id="6" name="Google Shape;954;p113">
            <a:extLst>
              <a:ext uri="{FF2B5EF4-FFF2-40B4-BE49-F238E27FC236}">
                <a16:creationId xmlns:a16="http://schemas.microsoft.com/office/drawing/2014/main" id="{0DD21D0A-A59D-4968-AE8A-9A1FD0F740B3}"/>
              </a:ext>
            </a:extLst>
          </p:cNvPr>
          <p:cNvSpPr txBox="1"/>
          <p:nvPr/>
        </p:nvSpPr>
        <p:spPr>
          <a:xfrm>
            <a:off x="889496" y="1900259"/>
            <a:ext cx="5896400" cy="3310198"/>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div</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class</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form-group</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pPr>
            <a:r>
              <a:rPr lang="es" sz="1400" b="1" dirty="0">
                <a:solidFill>
                  <a:srgbClr val="333333"/>
                </a:solidFill>
                <a:latin typeface="Courier New"/>
                <a:ea typeface="Courier New"/>
                <a:cs typeface="Courier New"/>
                <a:sym typeface="Courier New"/>
              </a:rPr>
              <a:t>     </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label</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for</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nombre</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&gt;</a:t>
            </a:r>
            <a:r>
              <a:rPr lang="es" sz="1400" b="1" dirty="0">
                <a:solidFill>
                  <a:srgbClr val="333333"/>
                </a:solidFill>
                <a:latin typeface="Courier New"/>
                <a:ea typeface="Courier New"/>
                <a:cs typeface="Courier New"/>
                <a:sym typeface="Courier New"/>
              </a:rPr>
              <a:t>Dime tu nombre</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label</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pPr>
            <a:r>
              <a:rPr lang="es" sz="1400" b="1" dirty="0">
                <a:solidFill>
                  <a:srgbClr val="333333"/>
                </a:solidFill>
                <a:latin typeface="Courier New"/>
                <a:ea typeface="Courier New"/>
                <a:cs typeface="Courier New"/>
                <a:sym typeface="Courier New"/>
              </a:rPr>
              <a:t>     </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input</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type</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text</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class</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form-control</a:t>
            </a:r>
            <a:r>
              <a:rPr lang="es" sz="1400" b="1" dirty="0">
                <a:solidFill>
                  <a:srgbClr val="777777"/>
                </a:solidFill>
                <a:latin typeface="Courier New"/>
                <a:ea typeface="Courier New"/>
                <a:cs typeface="Courier New"/>
                <a:sym typeface="Courier New"/>
              </a:rPr>
              <a:t>"</a:t>
            </a:r>
            <a:endParaRPr sz="1400" b="1" dirty="0">
              <a:solidFill>
                <a:srgbClr val="777777"/>
              </a:solidFill>
              <a:latin typeface="Courier New"/>
              <a:ea typeface="Courier New"/>
              <a:cs typeface="Courier New"/>
              <a:sym typeface="Courier New"/>
            </a:endParaRPr>
          </a:p>
          <a:p>
            <a:pPr>
              <a:lnSpc>
                <a:spcPct val="135714"/>
              </a:lnSpc>
            </a:pP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name</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nombre</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id</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nombre</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placeholder</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endParaRPr sz="1400" b="1" dirty="0">
              <a:solidFill>
                <a:srgbClr val="777777"/>
              </a:solidFill>
              <a:latin typeface="Courier New"/>
              <a:ea typeface="Courier New"/>
              <a:cs typeface="Courier New"/>
              <a:sym typeface="Courier New"/>
            </a:endParaRPr>
          </a:p>
          <a:p>
            <a:pPr>
              <a:lnSpc>
                <a:spcPct val="135714"/>
              </a:lnSpc>
            </a:pP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formControl</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fcNombre</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pP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div</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pP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button</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type</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button</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class</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btn btn-primary</a:t>
            </a:r>
            <a:r>
              <a:rPr lang="es" sz="1400" b="1" dirty="0">
                <a:solidFill>
                  <a:srgbClr val="777777"/>
                </a:solidFill>
                <a:latin typeface="Courier New"/>
                <a:ea typeface="Courier New"/>
                <a:cs typeface="Courier New"/>
                <a:sym typeface="Courier New"/>
              </a:rPr>
              <a:t>"</a:t>
            </a:r>
            <a:br>
              <a:rPr lang="es" sz="1400" b="1" dirty="0">
                <a:solidFill>
                  <a:srgbClr val="777777"/>
                </a:solidFill>
                <a:latin typeface="Courier New"/>
                <a:ea typeface="Courier New"/>
                <a:cs typeface="Courier New"/>
                <a:sym typeface="Courier New"/>
              </a:rPr>
            </a:br>
            <a:r>
              <a:rPr lang="es" sz="1400" b="1" dirty="0">
                <a:solidFill>
                  <a:srgbClr val="777777"/>
                </a:solidFill>
                <a:latin typeface="Courier New"/>
                <a:ea typeface="Courier New"/>
                <a:cs typeface="Courier New"/>
                <a:sym typeface="Courier New"/>
              </a:rPr>
              <a:t>	</a:t>
            </a:r>
            <a:r>
              <a:rPr lang="es" sz="1400" b="1" dirty="0">
                <a:solidFill>
                  <a:srgbClr val="91B3E0"/>
                </a:solidFill>
                <a:latin typeface="Courier New"/>
                <a:ea typeface="Courier New"/>
                <a:cs typeface="Courier New"/>
                <a:sym typeface="Courier New"/>
              </a:rPr>
              <a:t>(</a:t>
            </a:r>
            <a:r>
              <a:rPr lang="es" sz="1400" b="1" i="1" dirty="0">
                <a:solidFill>
                  <a:srgbClr val="8190A0"/>
                </a:solidFill>
                <a:latin typeface="Courier New"/>
                <a:ea typeface="Courier New"/>
                <a:cs typeface="Courier New"/>
                <a:sym typeface="Courier New"/>
              </a:rPr>
              <a:t>click</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btnBorrar()</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&gt;</a:t>
            </a:r>
            <a:r>
              <a:rPr lang="es" sz="1400" b="1" dirty="0">
                <a:solidFill>
                  <a:srgbClr val="333333"/>
                </a:solidFill>
                <a:latin typeface="Courier New"/>
                <a:ea typeface="Courier New"/>
                <a:cs typeface="Courier New"/>
                <a:sym typeface="Courier New"/>
              </a:rPr>
              <a:t>Borrar</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button</a:t>
            </a:r>
            <a:r>
              <a:rPr lang="es" sz="1400" b="1" dirty="0">
                <a:solidFill>
                  <a:srgbClr val="91B3E0"/>
                </a:solidFill>
                <a:latin typeface="Courier New"/>
                <a:ea typeface="Courier New"/>
                <a:cs typeface="Courier New"/>
                <a:sym typeface="Courier New"/>
              </a:rPr>
              <a:t>&gt;</a:t>
            </a:r>
          </a:p>
          <a:p>
            <a:pPr>
              <a:lnSpc>
                <a:spcPct val="135714"/>
              </a:lnSpc>
            </a:pPr>
            <a:r>
              <a:rPr lang="es-ES" sz="1400" b="1" dirty="0">
                <a:solidFill>
                  <a:srgbClr val="91B3E0"/>
                </a:solidFill>
                <a:latin typeface="Courier New"/>
                <a:ea typeface="Courier New"/>
                <a:cs typeface="Courier New"/>
                <a:sym typeface="Courier New"/>
              </a:rPr>
              <a:t>&lt;</a:t>
            </a:r>
            <a:r>
              <a:rPr lang="es-ES" sz="1400" b="1" dirty="0">
                <a:solidFill>
                  <a:srgbClr val="4B83CD"/>
                </a:solidFill>
                <a:latin typeface="Courier New"/>
                <a:ea typeface="Courier New"/>
                <a:cs typeface="Courier New"/>
                <a:sym typeface="Courier New"/>
              </a:rPr>
              <a:t>p</a:t>
            </a:r>
            <a:r>
              <a:rPr lang="es-ES" sz="1400" b="1" dirty="0">
                <a:solidFill>
                  <a:srgbClr val="91B3E0"/>
                </a:solidFill>
                <a:latin typeface="Courier New"/>
                <a:ea typeface="Courier New"/>
                <a:cs typeface="Courier New"/>
                <a:sym typeface="Courier New"/>
              </a:rPr>
              <a:t> </a:t>
            </a:r>
            <a:r>
              <a:rPr lang="es-ES" sz="1400" b="1" i="1" dirty="0" err="1">
                <a:solidFill>
                  <a:srgbClr val="8190A0"/>
                </a:solidFill>
                <a:latin typeface="Courier New"/>
                <a:ea typeface="Courier New"/>
                <a:cs typeface="Courier New"/>
                <a:sym typeface="Courier New"/>
              </a:rPr>
              <a:t>class</a:t>
            </a:r>
            <a:r>
              <a:rPr lang="es-ES" sz="1400" b="1" dirty="0">
                <a:solidFill>
                  <a:srgbClr val="91B3E0"/>
                </a:solidFill>
                <a:latin typeface="Courier New"/>
                <a:ea typeface="Courier New"/>
                <a:cs typeface="Courier New"/>
                <a:sym typeface="Courier New"/>
              </a:rPr>
              <a:t>=</a:t>
            </a:r>
            <a:r>
              <a:rPr lang="es-ES" sz="1400" b="1" dirty="0">
                <a:solidFill>
                  <a:srgbClr val="777777"/>
                </a:solidFill>
                <a:latin typeface="Courier New"/>
                <a:ea typeface="Courier New"/>
                <a:cs typeface="Courier New"/>
                <a:sym typeface="Courier New"/>
              </a:rPr>
              <a:t>“</a:t>
            </a:r>
            <a:r>
              <a:rPr lang="es-ES" sz="1400" b="1" dirty="0">
                <a:solidFill>
                  <a:srgbClr val="448C27"/>
                </a:solidFill>
                <a:latin typeface="Courier New"/>
                <a:ea typeface="Courier New"/>
                <a:cs typeface="Courier New"/>
                <a:sym typeface="Courier New"/>
              </a:rPr>
              <a:t>…</a:t>
            </a:r>
            <a:r>
              <a:rPr lang="es-ES" sz="1400" b="1" dirty="0">
                <a:solidFill>
                  <a:srgbClr val="777777"/>
                </a:solidFill>
                <a:latin typeface="Courier New"/>
                <a:ea typeface="Courier New"/>
                <a:cs typeface="Courier New"/>
                <a:sym typeface="Courier New"/>
              </a:rPr>
              <a:t>"</a:t>
            </a:r>
            <a:r>
              <a:rPr lang="es-ES" sz="1400" b="1" dirty="0">
                <a:solidFill>
                  <a:srgbClr val="91B3E0"/>
                </a:solidFill>
                <a:latin typeface="Courier New"/>
                <a:ea typeface="Courier New"/>
                <a:cs typeface="Courier New"/>
                <a:sym typeface="Courier New"/>
              </a:rPr>
              <a:t>&gt;</a:t>
            </a:r>
            <a:r>
              <a:rPr lang="es-ES" sz="1400" b="1" dirty="0">
                <a:solidFill>
                  <a:srgbClr val="333333"/>
                </a:solidFill>
                <a:latin typeface="Courier New"/>
                <a:ea typeface="Courier New"/>
                <a:cs typeface="Courier New"/>
                <a:sym typeface="Courier New"/>
              </a:rPr>
              <a:t>Hola {{</a:t>
            </a:r>
            <a:r>
              <a:rPr lang="es" sz="1400" b="1" dirty="0">
                <a:solidFill>
                  <a:srgbClr val="448C27"/>
                </a:solidFill>
                <a:latin typeface="Courier New"/>
                <a:ea typeface="Courier New"/>
                <a:cs typeface="Courier New"/>
                <a:sym typeface="Courier New"/>
              </a:rPr>
              <a:t>fcNombre.value</a:t>
            </a:r>
            <a:r>
              <a:rPr lang="es-ES" sz="1400" b="1" dirty="0">
                <a:solidFill>
                  <a:srgbClr val="333333"/>
                </a:solidFill>
                <a:latin typeface="Courier New"/>
                <a:ea typeface="Courier New"/>
                <a:cs typeface="Courier New"/>
                <a:sym typeface="Courier New"/>
              </a:rPr>
              <a:t>}}</a:t>
            </a:r>
            <a:r>
              <a:rPr lang="es-ES" sz="1400" b="1" dirty="0">
                <a:solidFill>
                  <a:srgbClr val="91B3E0"/>
                </a:solidFill>
                <a:latin typeface="Courier New"/>
                <a:ea typeface="Courier New"/>
                <a:cs typeface="Courier New"/>
                <a:sym typeface="Courier New"/>
              </a:rPr>
              <a:t>&lt;/</a:t>
            </a:r>
            <a:r>
              <a:rPr lang="es-ES" sz="1400" b="1" dirty="0">
                <a:solidFill>
                  <a:srgbClr val="4B83CD"/>
                </a:solidFill>
                <a:latin typeface="Courier New"/>
                <a:ea typeface="Courier New"/>
                <a:cs typeface="Courier New"/>
                <a:sym typeface="Courier New"/>
              </a:rPr>
              <a:t>p</a:t>
            </a:r>
            <a:r>
              <a:rPr lang="es-ES" sz="1400" b="1" dirty="0">
                <a:solidFill>
                  <a:srgbClr val="91B3E0"/>
                </a:solidFill>
                <a:latin typeface="Courier New"/>
                <a:ea typeface="Courier New"/>
                <a:cs typeface="Courier New"/>
                <a:sym typeface="Courier New"/>
              </a:rPr>
              <a:t>&gt;</a:t>
            </a:r>
            <a:endParaRPr lang="es-ES" sz="1400" b="1" dirty="0">
              <a:solidFill>
                <a:srgbClr val="333333"/>
              </a:solidFill>
              <a:latin typeface="Courier New"/>
              <a:ea typeface="Courier New"/>
              <a:cs typeface="Courier New"/>
              <a:sym typeface="Courier New"/>
            </a:endParaRPr>
          </a:p>
          <a:p>
            <a:pPr>
              <a:lnSpc>
                <a:spcPct val="135714"/>
              </a:lnSpc>
            </a:pPr>
            <a:endParaRPr sz="1400" b="1" dirty="0">
              <a:solidFill>
                <a:srgbClr val="333333"/>
              </a:solidFill>
              <a:latin typeface="Courier New"/>
              <a:ea typeface="Courier New"/>
              <a:cs typeface="Courier New"/>
              <a:sym typeface="Courier New"/>
            </a:endParaRPr>
          </a:p>
        </p:txBody>
      </p:sp>
      <p:sp>
        <p:nvSpPr>
          <p:cNvPr id="7" name="Google Shape;955;p113">
            <a:extLst>
              <a:ext uri="{FF2B5EF4-FFF2-40B4-BE49-F238E27FC236}">
                <a16:creationId xmlns:a16="http://schemas.microsoft.com/office/drawing/2014/main" id="{5D4B191E-DE23-47A1-AB75-96F77A4ABEEF}"/>
              </a:ext>
            </a:extLst>
          </p:cNvPr>
          <p:cNvSpPr txBox="1"/>
          <p:nvPr/>
        </p:nvSpPr>
        <p:spPr>
          <a:xfrm>
            <a:off x="7196166" y="1683335"/>
            <a:ext cx="4353391" cy="44336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dirty="0">
                <a:solidFill>
                  <a:srgbClr val="4B83CD"/>
                </a:solidFill>
                <a:latin typeface="Courier New"/>
                <a:ea typeface="Courier New"/>
                <a:cs typeface="Courier New"/>
                <a:sym typeface="Courier New"/>
              </a:rPr>
              <a:t>export</a:t>
            </a: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class</a:t>
            </a:r>
            <a:r>
              <a:rPr lang="es" sz="1400" dirty="0">
                <a:solidFill>
                  <a:srgbClr val="333333"/>
                </a:solidFill>
                <a:latin typeface="Courier New"/>
                <a:ea typeface="Courier New"/>
                <a:cs typeface="Courier New"/>
                <a:sym typeface="Courier New"/>
              </a:rPr>
              <a:t> </a:t>
            </a:r>
            <a:r>
              <a:rPr lang="es" sz="1400" b="1" dirty="0">
                <a:solidFill>
                  <a:srgbClr val="7A3E9D"/>
                </a:solidFill>
                <a:latin typeface="Courier New"/>
                <a:ea typeface="Courier New"/>
                <a:cs typeface="Courier New"/>
                <a:sym typeface="Courier New"/>
              </a:rPr>
              <a:t>SaludoComponent</a:t>
            </a:r>
            <a:r>
              <a:rPr lang="es" sz="1400" dirty="0">
                <a:solidFill>
                  <a:srgbClr val="333333"/>
                </a:solidFill>
                <a:latin typeface="Courier New"/>
                <a:ea typeface="Courier New"/>
                <a:cs typeface="Courier New"/>
                <a:sym typeface="Courier New"/>
              </a:rPr>
              <a:t> </a:t>
            </a:r>
            <a:r>
              <a:rPr lang="es" sz="1400" dirty="0">
                <a:solidFill>
                  <a:srgbClr val="4B83CD"/>
                </a:solidFill>
                <a:latin typeface="Courier New"/>
                <a:ea typeface="Courier New"/>
                <a:cs typeface="Courier New"/>
                <a:sym typeface="Courier New"/>
              </a:rPr>
              <a:t>implements</a:t>
            </a:r>
            <a:r>
              <a:rPr lang="es" sz="1400" dirty="0">
                <a:solidFill>
                  <a:srgbClr val="333333"/>
                </a:solidFill>
                <a:latin typeface="Courier New"/>
                <a:ea typeface="Courier New"/>
                <a:cs typeface="Courier New"/>
                <a:sym typeface="Courier New"/>
              </a:rPr>
              <a:t> </a:t>
            </a:r>
            <a:r>
              <a:rPr lang="es" sz="1400" b="1" dirty="0">
                <a:solidFill>
                  <a:srgbClr val="7A3E9D"/>
                </a:solidFill>
                <a:latin typeface="Courier New"/>
                <a:ea typeface="Courier New"/>
                <a:cs typeface="Courier New"/>
                <a:sym typeface="Courier New"/>
              </a:rPr>
              <a:t>OnInit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fcNombre</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FormControl</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user</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any</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constructor</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a:t>
            </a:r>
            <a:r>
              <a:rPr lang="es" sz="1400" b="1" dirty="0">
                <a:solidFill>
                  <a:srgbClr val="AA3731"/>
                </a:solidFill>
                <a:latin typeface="Courier New"/>
                <a:ea typeface="Courier New"/>
                <a:cs typeface="Courier New"/>
                <a:sym typeface="Courier New"/>
              </a:rPr>
              <a:t>ngOnInit</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a:t>
            </a:r>
            <a:r>
              <a:rPr lang="es" sz="1400" dirty="0">
                <a:solidFill>
                  <a:srgbClr val="AB6526"/>
                </a:solidFill>
                <a:latin typeface="Courier New"/>
                <a:ea typeface="Courier New"/>
                <a:cs typeface="Courier New"/>
                <a:sym typeface="Courier New"/>
              </a:rPr>
              <a:t>this</a:t>
            </a:r>
            <a:r>
              <a:rPr lang="es" sz="1400" dirty="0">
                <a:solidFill>
                  <a:srgbClr val="777777"/>
                </a:solidFill>
                <a:latin typeface="Courier New"/>
                <a:ea typeface="Courier New"/>
                <a:cs typeface="Courier New"/>
                <a:sym typeface="Courier New"/>
              </a:rPr>
              <a:t>.</a:t>
            </a:r>
            <a:r>
              <a:rPr lang="es" sz="1400" dirty="0">
                <a:solidFill>
                  <a:srgbClr val="7A3E9D"/>
                </a:solidFill>
                <a:latin typeface="Courier New"/>
                <a:ea typeface="Courier New"/>
                <a:cs typeface="Courier New"/>
                <a:sym typeface="Courier New"/>
              </a:rPr>
              <a:t>sNombre</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new FormControl(‘’);</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a:t>
            </a:r>
            <a:r>
              <a:rPr lang="es" sz="1400" dirty="0">
                <a:solidFill>
                  <a:srgbClr val="AB6526"/>
                </a:solidFill>
                <a:latin typeface="Courier New"/>
                <a:ea typeface="Courier New"/>
                <a:cs typeface="Courier New"/>
                <a:sym typeface="Courier New"/>
              </a:rPr>
              <a:t>this</a:t>
            </a:r>
            <a:r>
              <a:rPr lang="es" sz="1400" dirty="0">
                <a:solidFill>
                  <a:srgbClr val="777777"/>
                </a:solidFill>
                <a:latin typeface="Courier New"/>
                <a:ea typeface="Courier New"/>
                <a:cs typeface="Courier New"/>
                <a:sym typeface="Courier New"/>
              </a:rPr>
              <a:t>.</a:t>
            </a:r>
            <a:r>
              <a:rPr lang="es" sz="1400" dirty="0">
                <a:solidFill>
                  <a:srgbClr val="7A3E9D"/>
                </a:solidFill>
                <a:latin typeface="Courier New"/>
                <a:ea typeface="Courier New"/>
                <a:cs typeface="Courier New"/>
                <a:sym typeface="Courier New"/>
              </a:rPr>
              <a:t>user</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name</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Pepe</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apellidos</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Perez</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a:t>
            </a:r>
            <a:r>
              <a:rPr lang="es" sz="1400" b="1" dirty="0">
                <a:solidFill>
                  <a:srgbClr val="AA3731"/>
                </a:solidFill>
                <a:latin typeface="Courier New"/>
                <a:ea typeface="Courier New"/>
                <a:cs typeface="Courier New"/>
                <a:sym typeface="Courier New"/>
              </a:rPr>
              <a:t>btnBorrar</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a:t>
            </a:r>
            <a:r>
              <a:rPr lang="es" sz="1400" dirty="0">
                <a:solidFill>
                  <a:srgbClr val="AB6526"/>
                </a:solidFill>
                <a:latin typeface="Courier New"/>
                <a:ea typeface="Courier New"/>
                <a:cs typeface="Courier New"/>
                <a:sym typeface="Courier New"/>
              </a:rPr>
              <a:t>this</a:t>
            </a:r>
            <a:r>
              <a:rPr lang="es" sz="1400" dirty="0">
                <a:solidFill>
                  <a:srgbClr val="777777"/>
                </a:solidFill>
                <a:latin typeface="Courier New"/>
                <a:ea typeface="Courier New"/>
                <a:cs typeface="Courier New"/>
                <a:sym typeface="Courier New"/>
              </a:rPr>
              <a:t>.</a:t>
            </a:r>
            <a:r>
              <a:rPr lang="es" sz="1400" dirty="0">
                <a:solidFill>
                  <a:srgbClr val="7A3E9D"/>
                </a:solidFill>
                <a:latin typeface="Courier New"/>
                <a:ea typeface="Courier New"/>
                <a:cs typeface="Courier New"/>
                <a:sym typeface="Courier New"/>
              </a:rPr>
              <a:t>fcNombre,reset(</a:t>
            </a:r>
            <a:r>
              <a:rPr lang="es" sz="1400" dirty="0">
                <a:solidFill>
                  <a:srgbClr val="777777"/>
                </a:solidFill>
                <a:latin typeface="Courier New"/>
                <a:ea typeface="Courier New"/>
                <a:cs typeface="Courier New"/>
                <a:sym typeface="Courier New"/>
              </a:rPr>
              <a:t>''</a:t>
            </a:r>
            <a:r>
              <a:rPr lang="es" sz="1400" dirty="0">
                <a:solidFill>
                  <a:srgbClr val="7A3E9D"/>
                </a:solidFill>
                <a:latin typeface="Courier New"/>
                <a:ea typeface="Courier New"/>
                <a:cs typeface="Courier New"/>
                <a:sym typeface="Courier New"/>
              </a:rPr>
              <a:t>)</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777777"/>
                </a:solidFill>
                <a:latin typeface="Courier New"/>
                <a:ea typeface="Courier New"/>
                <a:cs typeface="Courier New"/>
                <a:sym typeface="Courier New"/>
              </a:rPr>
              <a:t>}</a:t>
            </a:r>
            <a:endParaRPr sz="1400" b="1" dirty="0">
              <a:solidFill>
                <a:srgbClr val="91B3E0"/>
              </a:solidFill>
              <a:latin typeface="Courier New"/>
              <a:ea typeface="Courier New"/>
              <a:cs typeface="Courier New"/>
              <a:sym typeface="Courier New"/>
            </a:endParaRPr>
          </a:p>
        </p:txBody>
      </p:sp>
    </p:spTree>
    <p:extLst>
      <p:ext uri="{BB962C8B-B14F-4D97-AF65-F5344CB8AC3E}">
        <p14:creationId xmlns:p14="http://schemas.microsoft.com/office/powerpoint/2010/main" val="1194888555"/>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Shape 976"/>
        <p:cNvGrpSpPr/>
        <p:nvPr/>
      </p:nvGrpSpPr>
      <p:grpSpPr>
        <a:xfrm>
          <a:off x="0" y="0"/>
          <a:ext cx="0" cy="0"/>
          <a:chOff x="0" y="0"/>
          <a:chExt cx="0" cy="0"/>
        </a:xfrm>
      </p:grpSpPr>
      <p:sp>
        <p:nvSpPr>
          <p:cNvPr id="6" name="Título 5">
            <a:extLst>
              <a:ext uri="{FF2B5EF4-FFF2-40B4-BE49-F238E27FC236}">
                <a16:creationId xmlns:a16="http://schemas.microsoft.com/office/drawing/2014/main" id="{F9CEFB8B-26CD-4084-9969-D7189D8E1731}"/>
              </a:ext>
            </a:extLst>
          </p:cNvPr>
          <p:cNvSpPr>
            <a:spLocks noGrp="1"/>
          </p:cNvSpPr>
          <p:nvPr>
            <p:ph type="title"/>
          </p:nvPr>
        </p:nvSpPr>
        <p:spPr/>
        <p:txBody>
          <a:bodyPr/>
          <a:lstStyle/>
          <a:p>
            <a:r>
              <a:rPr lang="es-ES" dirty="0"/>
              <a:t>Práctica: </a:t>
            </a:r>
            <a:r>
              <a:rPr lang="es" dirty="0"/>
              <a:t>referencias locales en plantillas</a:t>
            </a:r>
            <a:endParaRPr lang="es-ES" dirty="0"/>
          </a:p>
        </p:txBody>
      </p:sp>
      <p:sp>
        <p:nvSpPr>
          <p:cNvPr id="979" name="Google Shape;979;p115"/>
          <p:cNvSpPr txBox="1"/>
          <p:nvPr/>
        </p:nvSpPr>
        <p:spPr>
          <a:xfrm>
            <a:off x="1933216" y="1906434"/>
            <a:ext cx="5896400" cy="26252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buClr>
                <a:schemeClr val="dk1"/>
              </a:buClr>
              <a:buSzPts val="1100"/>
            </a:pPr>
            <a:r>
              <a:rPr lang="es" sz="1600" dirty="0">
                <a:solidFill>
                  <a:srgbClr val="808080"/>
                </a:solidFill>
              </a:rPr>
              <a:t>&lt;</a:t>
            </a:r>
            <a:r>
              <a:rPr lang="es" sz="1600" dirty="0">
                <a:solidFill>
                  <a:srgbClr val="569CD6"/>
                </a:solidFill>
              </a:rPr>
              <a:t>form</a:t>
            </a:r>
            <a:r>
              <a:rPr lang="es" sz="1600" dirty="0">
                <a:solidFill>
                  <a:srgbClr val="808080"/>
                </a:solidFill>
              </a:rPr>
              <a:t>&gt;</a:t>
            </a:r>
            <a:endParaRPr sz="1600" dirty="0">
              <a:solidFill>
                <a:srgbClr val="808080"/>
              </a:solidFill>
            </a:endParaRPr>
          </a:p>
          <a:p>
            <a:pPr>
              <a:lnSpc>
                <a:spcPct val="135714"/>
              </a:lnSpc>
              <a:buClr>
                <a:schemeClr val="dk1"/>
              </a:buClr>
              <a:buSzPts val="1100"/>
            </a:pPr>
            <a:r>
              <a:rPr lang="es" sz="1600" dirty="0">
                <a:solidFill>
                  <a:srgbClr val="808080"/>
                </a:solidFill>
              </a:rPr>
              <a:t>&lt;</a:t>
            </a:r>
            <a:r>
              <a:rPr lang="es" sz="1600" dirty="0">
                <a:solidFill>
                  <a:srgbClr val="569CD6"/>
                </a:solidFill>
              </a:rPr>
              <a:t>label </a:t>
            </a:r>
            <a:r>
              <a:rPr lang="es" sz="1600" dirty="0">
                <a:solidFill>
                  <a:srgbClr val="72A1BA"/>
                </a:solidFill>
              </a:rPr>
              <a:t>for</a:t>
            </a:r>
            <a:r>
              <a:rPr lang="es" sz="1600" dirty="0">
                <a:solidFill>
                  <a:srgbClr val="979797"/>
                </a:solidFill>
              </a:rPr>
              <a:t>=</a:t>
            </a:r>
            <a:r>
              <a:rPr lang="es" sz="1600" dirty="0">
                <a:solidFill>
                  <a:srgbClr val="CA8F76"/>
                </a:solidFill>
              </a:rPr>
              <a:t>"nombre"</a:t>
            </a:r>
            <a:r>
              <a:rPr lang="es" sz="1600" dirty="0">
                <a:solidFill>
                  <a:srgbClr val="808080"/>
                </a:solidFill>
              </a:rPr>
              <a:t>&gt;</a:t>
            </a:r>
            <a:r>
              <a:rPr lang="es" sz="1600" dirty="0">
                <a:solidFill>
                  <a:srgbClr val="979797"/>
                </a:solidFill>
              </a:rPr>
              <a:t>Dime tu nombre (y pulsa enter)</a:t>
            </a:r>
            <a:r>
              <a:rPr lang="es" sz="1600" dirty="0">
                <a:solidFill>
                  <a:srgbClr val="808080"/>
                </a:solidFill>
              </a:rPr>
              <a:t>&lt;/</a:t>
            </a:r>
            <a:r>
              <a:rPr lang="es" sz="1600" dirty="0">
                <a:solidFill>
                  <a:srgbClr val="569CD6"/>
                </a:solidFill>
              </a:rPr>
              <a:t>label</a:t>
            </a:r>
            <a:r>
              <a:rPr lang="es" sz="1600" dirty="0">
                <a:solidFill>
                  <a:srgbClr val="808080"/>
                </a:solidFill>
              </a:rPr>
              <a:t>&gt;</a:t>
            </a:r>
            <a:endParaRPr sz="1600" dirty="0">
              <a:solidFill>
                <a:srgbClr val="808080"/>
              </a:solidFill>
            </a:endParaRPr>
          </a:p>
          <a:p>
            <a:pPr>
              <a:lnSpc>
                <a:spcPct val="135714"/>
              </a:lnSpc>
              <a:buClr>
                <a:schemeClr val="dk1"/>
              </a:buClr>
              <a:buSzPts val="1100"/>
            </a:pPr>
            <a:r>
              <a:rPr lang="es" sz="1600" dirty="0">
                <a:solidFill>
                  <a:srgbClr val="808080"/>
                </a:solidFill>
              </a:rPr>
              <a:t>&lt;</a:t>
            </a:r>
            <a:r>
              <a:rPr lang="es" sz="1600" dirty="0">
                <a:solidFill>
                  <a:srgbClr val="569CD6"/>
                </a:solidFill>
              </a:rPr>
              <a:t>input </a:t>
            </a:r>
            <a:r>
              <a:rPr lang="es" sz="1600" dirty="0">
                <a:solidFill>
                  <a:srgbClr val="72A1BA"/>
                </a:solidFill>
              </a:rPr>
              <a:t> type</a:t>
            </a:r>
            <a:r>
              <a:rPr lang="es" sz="1600" dirty="0">
                <a:solidFill>
                  <a:srgbClr val="979797"/>
                </a:solidFill>
              </a:rPr>
              <a:t>=</a:t>
            </a:r>
            <a:r>
              <a:rPr lang="es" sz="1600" dirty="0">
                <a:solidFill>
                  <a:srgbClr val="CA8F76"/>
                </a:solidFill>
              </a:rPr>
              <a:t>"text" </a:t>
            </a:r>
            <a:r>
              <a:rPr lang="es" sz="1600" dirty="0">
                <a:solidFill>
                  <a:srgbClr val="72A1BA"/>
                </a:solidFill>
              </a:rPr>
              <a:t>id</a:t>
            </a:r>
            <a:r>
              <a:rPr lang="es" sz="1600" dirty="0">
                <a:solidFill>
                  <a:srgbClr val="979797"/>
                </a:solidFill>
              </a:rPr>
              <a:t>=</a:t>
            </a:r>
            <a:r>
              <a:rPr lang="es" sz="1600" dirty="0">
                <a:solidFill>
                  <a:srgbClr val="CA8F76"/>
                </a:solidFill>
              </a:rPr>
              <a:t>"nombre" </a:t>
            </a:r>
            <a:r>
              <a:rPr lang="es" sz="1600" dirty="0">
                <a:solidFill>
                  <a:srgbClr val="72A1BA"/>
                </a:solidFill>
              </a:rPr>
              <a:t>name</a:t>
            </a:r>
            <a:r>
              <a:rPr lang="es" sz="1600" dirty="0">
                <a:solidFill>
                  <a:srgbClr val="979797"/>
                </a:solidFill>
              </a:rPr>
              <a:t>=</a:t>
            </a:r>
            <a:r>
              <a:rPr lang="es" sz="1600" dirty="0">
                <a:solidFill>
                  <a:srgbClr val="CA8F76"/>
                </a:solidFill>
              </a:rPr>
              <a:t>"nombre" </a:t>
            </a:r>
            <a:r>
              <a:rPr lang="es" sz="1600" dirty="0">
                <a:solidFill>
                  <a:srgbClr val="979797"/>
                </a:solidFill>
              </a:rPr>
              <a:t>#</a:t>
            </a:r>
            <a:r>
              <a:rPr lang="es" sz="1600" dirty="0">
                <a:solidFill>
                  <a:srgbClr val="72A1BA"/>
                </a:solidFill>
              </a:rPr>
              <a:t>nombre</a:t>
            </a:r>
            <a:r>
              <a:rPr lang="es" sz="1600" dirty="0">
                <a:solidFill>
                  <a:srgbClr val="808080"/>
                </a:solidFill>
              </a:rPr>
              <a:t>&gt;</a:t>
            </a:r>
            <a:endParaRPr sz="1600" dirty="0">
              <a:solidFill>
                <a:srgbClr val="808080"/>
              </a:solidFill>
            </a:endParaRPr>
          </a:p>
          <a:p>
            <a:pPr>
              <a:lnSpc>
                <a:spcPct val="135714"/>
              </a:lnSpc>
              <a:buClr>
                <a:schemeClr val="dk1"/>
              </a:buClr>
              <a:buSzPts val="1100"/>
            </a:pPr>
            <a:r>
              <a:rPr lang="es" sz="1600" dirty="0">
                <a:solidFill>
                  <a:srgbClr val="808080"/>
                </a:solidFill>
              </a:rPr>
              <a:t>&lt;</a:t>
            </a:r>
            <a:r>
              <a:rPr lang="es" sz="1600" dirty="0">
                <a:solidFill>
                  <a:srgbClr val="569CD6"/>
                </a:solidFill>
              </a:rPr>
              <a:t>button</a:t>
            </a:r>
            <a:r>
              <a:rPr lang="es" sz="1600" dirty="0">
                <a:solidFill>
                  <a:srgbClr val="979797"/>
                </a:solidFill>
              </a:rPr>
              <a:t> (</a:t>
            </a:r>
            <a:r>
              <a:rPr lang="es" sz="1600" dirty="0">
                <a:solidFill>
                  <a:srgbClr val="72A1BA"/>
                </a:solidFill>
              </a:rPr>
              <a:t>click</a:t>
            </a:r>
            <a:r>
              <a:rPr lang="es" sz="1600" dirty="0">
                <a:solidFill>
                  <a:srgbClr val="979797"/>
                </a:solidFill>
              </a:rPr>
              <a:t>)=</a:t>
            </a:r>
            <a:r>
              <a:rPr lang="es" sz="1600" dirty="0">
                <a:solidFill>
                  <a:srgbClr val="CA8F76"/>
                </a:solidFill>
              </a:rPr>
              <a:t>"nombre.value =''"</a:t>
            </a:r>
            <a:r>
              <a:rPr lang="es" sz="1600" dirty="0">
                <a:solidFill>
                  <a:srgbClr val="808080"/>
                </a:solidFill>
              </a:rPr>
              <a:t>&gt;</a:t>
            </a:r>
            <a:r>
              <a:rPr lang="es" sz="1600" dirty="0">
                <a:solidFill>
                  <a:srgbClr val="979797"/>
                </a:solidFill>
              </a:rPr>
              <a:t>Borrar</a:t>
            </a:r>
            <a:r>
              <a:rPr lang="es" sz="1600" dirty="0">
                <a:solidFill>
                  <a:srgbClr val="808080"/>
                </a:solidFill>
              </a:rPr>
              <a:t>&lt;/</a:t>
            </a:r>
            <a:r>
              <a:rPr lang="es" sz="1600" dirty="0">
                <a:solidFill>
                  <a:srgbClr val="569CD6"/>
                </a:solidFill>
              </a:rPr>
              <a:t>button</a:t>
            </a:r>
            <a:r>
              <a:rPr lang="es" sz="1600" dirty="0">
                <a:solidFill>
                  <a:srgbClr val="808080"/>
                </a:solidFill>
              </a:rPr>
              <a:t>&gt;</a:t>
            </a:r>
            <a:endParaRPr sz="1600" dirty="0">
              <a:solidFill>
                <a:srgbClr val="808080"/>
              </a:solidFill>
            </a:endParaRPr>
          </a:p>
          <a:p>
            <a:pPr>
              <a:lnSpc>
                <a:spcPct val="135714"/>
              </a:lnSpc>
              <a:buClr>
                <a:schemeClr val="dk1"/>
              </a:buClr>
              <a:buSzPts val="1100"/>
            </a:pPr>
            <a:r>
              <a:rPr lang="es" sz="1600" dirty="0">
                <a:solidFill>
                  <a:srgbClr val="808080"/>
                </a:solidFill>
              </a:rPr>
              <a:t>&lt;/</a:t>
            </a:r>
            <a:r>
              <a:rPr lang="es" sz="1600" dirty="0">
                <a:solidFill>
                  <a:srgbClr val="569CD6"/>
                </a:solidFill>
              </a:rPr>
              <a:t>form</a:t>
            </a:r>
            <a:r>
              <a:rPr lang="es" sz="1600" dirty="0">
                <a:solidFill>
                  <a:srgbClr val="808080"/>
                </a:solidFill>
              </a:rPr>
              <a:t>&gt;</a:t>
            </a:r>
            <a:endParaRPr sz="1600" dirty="0">
              <a:solidFill>
                <a:srgbClr val="808080"/>
              </a:solidFill>
            </a:endParaRPr>
          </a:p>
          <a:p>
            <a:pPr>
              <a:lnSpc>
                <a:spcPct val="135714"/>
              </a:lnSpc>
              <a:buClr>
                <a:schemeClr val="dk1"/>
              </a:buClr>
              <a:buSzPts val="1100"/>
            </a:pPr>
            <a:r>
              <a:rPr lang="es" sz="1600" dirty="0">
                <a:solidFill>
                  <a:srgbClr val="808080"/>
                </a:solidFill>
              </a:rPr>
              <a:t>&lt;</a:t>
            </a:r>
            <a:r>
              <a:rPr lang="es" sz="1600" dirty="0">
                <a:solidFill>
                  <a:srgbClr val="569CD6"/>
                </a:solidFill>
              </a:rPr>
              <a:t>p</a:t>
            </a:r>
            <a:r>
              <a:rPr lang="es" sz="1600" dirty="0">
                <a:solidFill>
                  <a:srgbClr val="808080"/>
                </a:solidFill>
              </a:rPr>
              <a:t>&gt;</a:t>
            </a:r>
            <a:r>
              <a:rPr lang="es" sz="1600" dirty="0">
                <a:solidFill>
                  <a:srgbClr val="979797"/>
                </a:solidFill>
              </a:rPr>
              <a:t>Hola {{nombre.value}}</a:t>
            </a:r>
            <a:r>
              <a:rPr lang="es" sz="1600" dirty="0">
                <a:solidFill>
                  <a:srgbClr val="808080"/>
                </a:solidFill>
              </a:rPr>
              <a:t>&lt;/</a:t>
            </a:r>
            <a:r>
              <a:rPr lang="es" sz="1600" dirty="0">
                <a:solidFill>
                  <a:srgbClr val="569CD6"/>
                </a:solidFill>
              </a:rPr>
              <a:t>p</a:t>
            </a:r>
            <a:r>
              <a:rPr lang="es" sz="1600" dirty="0">
                <a:solidFill>
                  <a:srgbClr val="808080"/>
                </a:solidFill>
              </a:rPr>
              <a:t>&gt;</a:t>
            </a:r>
            <a:endParaRPr sz="1600" dirty="0">
              <a:solidFill>
                <a:srgbClr val="808080"/>
              </a:solidFill>
            </a:endParaRPr>
          </a:p>
          <a:p>
            <a:pPr>
              <a:lnSpc>
                <a:spcPct val="135714"/>
              </a:lnSpc>
              <a:buClr>
                <a:schemeClr val="dk1"/>
              </a:buClr>
              <a:buSzPts val="1100"/>
            </a:pPr>
            <a:endParaRPr sz="1600" dirty="0">
              <a:solidFill>
                <a:srgbClr val="808080"/>
              </a:solidFill>
            </a:endParaRPr>
          </a:p>
          <a:p>
            <a:pPr>
              <a:lnSpc>
                <a:spcPct val="135714"/>
              </a:lnSpc>
            </a:pPr>
            <a:endParaRPr sz="1400" b="1" dirty="0">
              <a:solidFill>
                <a:srgbClr val="91B3E0"/>
              </a:solidFill>
              <a:latin typeface="Courier New"/>
              <a:ea typeface="Courier New"/>
              <a:cs typeface="Courier New"/>
              <a:sym typeface="Courier New"/>
            </a:endParaRPr>
          </a:p>
        </p:txBody>
      </p:sp>
      <p:sp>
        <p:nvSpPr>
          <p:cNvPr id="980" name="Google Shape;980;p115"/>
          <p:cNvSpPr txBox="1"/>
          <p:nvPr/>
        </p:nvSpPr>
        <p:spPr>
          <a:xfrm>
            <a:off x="9102116" y="3515067"/>
            <a:ext cx="2156400" cy="1176000"/>
          </a:xfrm>
          <a:prstGeom prst="rect">
            <a:avLst/>
          </a:prstGeom>
          <a:noFill/>
          <a:ln>
            <a:noFill/>
          </a:ln>
        </p:spPr>
        <p:txBody>
          <a:bodyPr spcFirstLastPara="1" wrap="square" lIns="121900" tIns="121900" rIns="121900" bIns="121900" anchor="ctr" anchorCtr="0">
            <a:noAutofit/>
          </a:bodyPr>
          <a:lstStyle/>
          <a:p>
            <a:r>
              <a:rPr lang="es" sz="2400"/>
              <a:t>referencia local el elemento input</a:t>
            </a:r>
            <a:endParaRPr sz="2400"/>
          </a:p>
        </p:txBody>
      </p:sp>
      <p:cxnSp>
        <p:nvCxnSpPr>
          <p:cNvPr id="981" name="Google Shape;981;p115"/>
          <p:cNvCxnSpPr>
            <a:stCxn id="980" idx="1"/>
            <a:endCxn id="982" idx="2"/>
          </p:cNvCxnSpPr>
          <p:nvPr/>
        </p:nvCxnSpPr>
        <p:spPr>
          <a:xfrm flipH="1" flipV="1">
            <a:off x="6704914" y="2938295"/>
            <a:ext cx="2397202" cy="1164772"/>
          </a:xfrm>
          <a:prstGeom prst="straightConnector1">
            <a:avLst/>
          </a:prstGeom>
          <a:noFill/>
          <a:ln w="9525" cap="flat" cmpd="sng">
            <a:solidFill>
              <a:schemeClr val="dk2"/>
            </a:solidFill>
            <a:prstDash val="solid"/>
            <a:round/>
            <a:headEnd type="none" w="med" len="med"/>
            <a:tailEnd type="triangle" w="med" len="med"/>
          </a:ln>
        </p:spPr>
      </p:cxnSp>
      <p:cxnSp>
        <p:nvCxnSpPr>
          <p:cNvPr id="983" name="Google Shape;983;p115"/>
          <p:cNvCxnSpPr>
            <a:cxnSpLocks/>
            <a:stCxn id="980" idx="1"/>
            <a:endCxn id="984" idx="2"/>
          </p:cNvCxnSpPr>
          <p:nvPr/>
        </p:nvCxnSpPr>
        <p:spPr>
          <a:xfrm rot="10800000">
            <a:off x="3473638" y="3940595"/>
            <a:ext cx="5628478" cy="162472"/>
          </a:xfrm>
          <a:prstGeom prst="bentConnector2">
            <a:avLst/>
          </a:prstGeom>
          <a:noFill/>
          <a:ln w="9525" cap="flat" cmpd="sng">
            <a:solidFill>
              <a:schemeClr val="dk2"/>
            </a:solidFill>
            <a:prstDash val="solid"/>
            <a:round/>
            <a:headEnd type="none" w="med" len="med"/>
            <a:tailEnd type="triangle" w="med" len="med"/>
          </a:ln>
        </p:spPr>
      </p:cxnSp>
      <p:sp>
        <p:nvSpPr>
          <p:cNvPr id="984" name="Google Shape;984;p115"/>
          <p:cNvSpPr/>
          <p:nvPr/>
        </p:nvSpPr>
        <p:spPr>
          <a:xfrm>
            <a:off x="2770253" y="3592195"/>
            <a:ext cx="1406769" cy="348400"/>
          </a:xfrm>
          <a:prstGeom prst="rect">
            <a:avLst/>
          </a:prstGeom>
          <a:no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982" name="Google Shape;982;p115"/>
          <p:cNvSpPr/>
          <p:nvPr/>
        </p:nvSpPr>
        <p:spPr>
          <a:xfrm>
            <a:off x="6176914" y="2589895"/>
            <a:ext cx="1056000" cy="348400"/>
          </a:xfrm>
          <a:prstGeom prst="rect">
            <a:avLst/>
          </a:prstGeom>
          <a:no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Tree>
    <p:extLst>
      <p:ext uri="{BB962C8B-B14F-4D97-AF65-F5344CB8AC3E}">
        <p14:creationId xmlns:p14="http://schemas.microsoft.com/office/powerpoint/2010/main" val="205527752"/>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2"/>
          </a:solidFill>
          <a:ln w="8199" cap="flat">
            <a:noFill/>
            <a:prstDash val="solid"/>
            <a:miter/>
          </a:ln>
        </p:spPr>
        <p:txBody>
          <a:bodyPr rtlCol="0" anchor="ctr"/>
          <a:lstStyle/>
          <a:p>
            <a:endParaRPr lang="en-US"/>
          </a:p>
        </p:txBody>
      </p:sp>
      <p:sp>
        <p:nvSpPr>
          <p:cNvPr id="2" name="Título 1">
            <a:extLst>
              <a:ext uri="{FF2B5EF4-FFF2-40B4-BE49-F238E27FC236}">
                <a16:creationId xmlns:a16="http://schemas.microsoft.com/office/drawing/2014/main" id="{446279A8-128C-4ADF-9D39-2C2903FEFACB}"/>
              </a:ext>
            </a:extLst>
          </p:cNvPr>
          <p:cNvSpPr>
            <a:spLocks noGrp="1"/>
          </p:cNvSpPr>
          <p:nvPr>
            <p:ph type="title"/>
          </p:nvPr>
        </p:nvSpPr>
        <p:spPr>
          <a:xfrm>
            <a:off x="838200" y="401221"/>
            <a:ext cx="10515600" cy="1348065"/>
          </a:xfrm>
        </p:spPr>
        <p:txBody>
          <a:bodyPr>
            <a:normAutofit/>
          </a:bodyPr>
          <a:lstStyle/>
          <a:p>
            <a:r>
              <a:rPr lang="es-ES" sz="5400">
                <a:solidFill>
                  <a:srgbClr val="FFFFFF"/>
                </a:solidFill>
              </a:rPr>
              <a:t>Encapsulación de la vista</a:t>
            </a:r>
          </a:p>
        </p:txBody>
      </p:sp>
      <p:sp>
        <p:nvSpPr>
          <p:cNvPr id="4" name="Marcador de contenido 3">
            <a:extLst>
              <a:ext uri="{FF2B5EF4-FFF2-40B4-BE49-F238E27FC236}">
                <a16:creationId xmlns:a16="http://schemas.microsoft.com/office/drawing/2014/main" id="{B0DF9083-26A0-4821-AA08-4D39D0F424CF}"/>
              </a:ext>
            </a:extLst>
          </p:cNvPr>
          <p:cNvSpPr>
            <a:spLocks noGrp="1"/>
          </p:cNvSpPr>
          <p:nvPr>
            <p:ph idx="1"/>
          </p:nvPr>
        </p:nvSpPr>
        <p:spPr>
          <a:xfrm>
            <a:off x="838200" y="2586789"/>
            <a:ext cx="10515600" cy="3590174"/>
          </a:xfrm>
        </p:spPr>
        <p:txBody>
          <a:bodyPr>
            <a:normAutofit/>
          </a:bodyPr>
          <a:lstStyle/>
          <a:p>
            <a:r>
              <a:rPr lang="es-ES" sz="2200" dirty="0"/>
              <a:t>Existen </a:t>
            </a:r>
            <a:r>
              <a:rPr lang="es-ES" sz="2200" dirty="0" err="1"/>
              <a:t>dferentes</a:t>
            </a:r>
            <a:r>
              <a:rPr lang="es-ES" sz="2200" dirty="0"/>
              <a:t> niveles de encapsulación del CSS del componente</a:t>
            </a:r>
          </a:p>
          <a:p>
            <a:r>
              <a:rPr lang="es-ES" sz="2200" dirty="0"/>
              <a:t>Se definen en el metadato </a:t>
            </a:r>
            <a:r>
              <a:rPr lang="es-ES" sz="2200" dirty="0" err="1"/>
              <a:t>encapsulation</a:t>
            </a:r>
            <a:endParaRPr lang="es-ES" sz="2200" dirty="0"/>
          </a:p>
          <a:p>
            <a:pPr lvl="1"/>
            <a:r>
              <a:rPr lang="es-ES" sz="1800" dirty="0"/>
              <a:t>Sus posibles valores corresponden al </a:t>
            </a:r>
            <a:r>
              <a:rPr lang="es-ES" sz="1800" dirty="0" err="1"/>
              <a:t>enum</a:t>
            </a:r>
            <a:r>
              <a:rPr lang="es-ES" sz="1800" dirty="0"/>
              <a:t> </a:t>
            </a:r>
            <a:r>
              <a:rPr lang="es-ES" sz="1800" dirty="0" err="1"/>
              <a:t>ViewEncapsulation</a:t>
            </a:r>
            <a:r>
              <a:rPr lang="es-ES" sz="1800" dirty="0"/>
              <a:t>, que incluye tres valores</a:t>
            </a:r>
          </a:p>
          <a:p>
            <a:pPr lvl="2"/>
            <a:r>
              <a:rPr lang="es-ES" sz="1400" dirty="0" err="1"/>
              <a:t>None</a:t>
            </a:r>
            <a:endParaRPr lang="es-ES" sz="1400" dirty="0"/>
          </a:p>
          <a:p>
            <a:pPr lvl="2"/>
            <a:r>
              <a:rPr lang="es-ES" sz="1400" dirty="0" err="1"/>
              <a:t>Emulated</a:t>
            </a:r>
            <a:endParaRPr lang="es-ES" sz="1400" dirty="0"/>
          </a:p>
          <a:p>
            <a:pPr lvl="2"/>
            <a:r>
              <a:rPr lang="es-ES" sz="1400" dirty="0" err="1"/>
              <a:t>ShadowDom</a:t>
            </a:r>
            <a:endParaRPr lang="es-ES" sz="1400" dirty="0"/>
          </a:p>
          <a:p>
            <a:pPr lvl="1"/>
            <a:r>
              <a:rPr lang="es-ES" sz="1800" dirty="0"/>
              <a:t>El valor por defecto, </a:t>
            </a:r>
            <a:r>
              <a:rPr lang="es-ES" sz="1800" dirty="0" err="1"/>
              <a:t>Emulated</a:t>
            </a:r>
            <a:r>
              <a:rPr lang="es-ES" sz="1800" dirty="0"/>
              <a:t>, crea un conjunto de atributos que luego incorpora al CSS para limitar los efectos del CSS al elemento en el que se crea, simulando así el comportamiento del </a:t>
            </a:r>
            <a:r>
              <a:rPr lang="es-ES" sz="1800" dirty="0" err="1"/>
              <a:t>ShadowDOM</a:t>
            </a:r>
            <a:endParaRPr lang="es-ES" sz="1800" dirty="0"/>
          </a:p>
          <a:p>
            <a:pPr lvl="2"/>
            <a:r>
              <a:rPr lang="es-ES" sz="1400" dirty="0"/>
              <a:t>No evita que los CSS definidos fuera afecten al componente</a:t>
            </a:r>
          </a:p>
          <a:p>
            <a:pPr lvl="2"/>
            <a:r>
              <a:rPr lang="es-ES" sz="1400" dirty="0"/>
              <a:t>No tiene el problema de la incompleta implementación de </a:t>
            </a:r>
            <a:r>
              <a:rPr lang="es-ES" sz="1400" dirty="0" err="1"/>
              <a:t>ShadowDOM</a:t>
            </a:r>
            <a:r>
              <a:rPr lang="es-ES" sz="1400" dirty="0"/>
              <a:t> en los navegadores</a:t>
            </a:r>
          </a:p>
        </p:txBody>
      </p:sp>
    </p:spTree>
    <p:extLst>
      <p:ext uri="{BB962C8B-B14F-4D97-AF65-F5344CB8AC3E}">
        <p14:creationId xmlns:p14="http://schemas.microsoft.com/office/powerpoint/2010/main" val="34694276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1911096"/>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495A4A0-B045-49E7-A996-DE5317C30BC6}"/>
              </a:ext>
            </a:extLst>
          </p:cNvPr>
          <p:cNvSpPr>
            <a:spLocks noGrp="1"/>
          </p:cNvSpPr>
          <p:nvPr>
            <p:ph type="title"/>
          </p:nvPr>
        </p:nvSpPr>
        <p:spPr>
          <a:xfrm>
            <a:off x="838200" y="365760"/>
            <a:ext cx="10515600" cy="1325563"/>
          </a:xfrm>
        </p:spPr>
        <p:txBody>
          <a:bodyPr>
            <a:normAutofit/>
          </a:bodyPr>
          <a:lstStyle/>
          <a:p>
            <a:r>
              <a:rPr lang="es-ES" dirty="0">
                <a:solidFill>
                  <a:schemeClr val="bg1"/>
                </a:solidFill>
              </a:rPr>
              <a:t>Evolución del Front</a:t>
            </a:r>
          </a:p>
        </p:txBody>
      </p:sp>
      <p:pic>
        <p:nvPicPr>
          <p:cNvPr id="8" name="Google Shape;153;p20">
            <a:extLst>
              <a:ext uri="{FF2B5EF4-FFF2-40B4-BE49-F238E27FC236}">
                <a16:creationId xmlns:a16="http://schemas.microsoft.com/office/drawing/2014/main" id="{B1A0529C-1AB4-4118-A611-1055D282301D}"/>
              </a:ext>
            </a:extLst>
          </p:cNvPr>
          <p:cNvPicPr preferRelativeResize="0">
            <a:picLocks noGrp="1"/>
          </p:cNvPicPr>
          <p:nvPr>
            <p:ph idx="1"/>
          </p:nvPr>
        </p:nvPicPr>
        <p:blipFill>
          <a:blip r:embed="rId2">
            <a:alphaModFix/>
          </a:blip>
          <a:stretch>
            <a:fillRect/>
          </a:stretch>
        </p:blipFill>
        <p:spPr>
          <a:xfrm>
            <a:off x="1801707" y="2057082"/>
            <a:ext cx="9275331" cy="4661778"/>
          </a:xfrm>
          <a:prstGeom prst="rect">
            <a:avLst/>
          </a:prstGeom>
          <a:noFill/>
          <a:ln>
            <a:noFill/>
          </a:ln>
        </p:spPr>
      </p:pic>
    </p:spTree>
    <p:extLst>
      <p:ext uri="{BB962C8B-B14F-4D97-AF65-F5344CB8AC3E}">
        <p14:creationId xmlns:p14="http://schemas.microsoft.com/office/powerpoint/2010/main" val="3018454566"/>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70B31C83-A37B-4BA9-9216-C90282BA73A3}"/>
              </a:ext>
            </a:extLst>
          </p:cNvPr>
          <p:cNvSpPr>
            <a:spLocks noGrp="1"/>
          </p:cNvSpPr>
          <p:nvPr>
            <p:ph type="title"/>
          </p:nvPr>
        </p:nvSpPr>
        <p:spPr>
          <a:xfrm>
            <a:off x="5297762" y="329184"/>
            <a:ext cx="6251110" cy="1783080"/>
          </a:xfrm>
        </p:spPr>
        <p:txBody>
          <a:bodyPr anchor="b">
            <a:normAutofit/>
          </a:bodyPr>
          <a:lstStyle/>
          <a:p>
            <a:r>
              <a:rPr lang="es-ES" sz="5400"/>
              <a:t>Proyección de contenido</a:t>
            </a:r>
          </a:p>
        </p:txBody>
      </p:sp>
      <p:pic>
        <p:nvPicPr>
          <p:cNvPr id="5" name="Picture 4">
            <a:extLst>
              <a:ext uri="{FF2B5EF4-FFF2-40B4-BE49-F238E27FC236}">
                <a16:creationId xmlns:a16="http://schemas.microsoft.com/office/drawing/2014/main" id="{1D0EFB3F-84ED-4540-8A45-E0FD5FF66AAC}"/>
              </a:ext>
            </a:extLst>
          </p:cNvPr>
          <p:cNvPicPr>
            <a:picLocks noChangeAspect="1"/>
          </p:cNvPicPr>
          <p:nvPr/>
        </p:nvPicPr>
        <p:blipFill rotWithShape="1">
          <a:blip r:embed="rId2"/>
          <a:srcRect l="50959" r="3709" b="-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1A485B96-02E8-4FFE-8CD5-40D85F6645B5}"/>
              </a:ext>
            </a:extLst>
          </p:cNvPr>
          <p:cNvSpPr>
            <a:spLocks noGrp="1"/>
          </p:cNvSpPr>
          <p:nvPr>
            <p:ph idx="1"/>
          </p:nvPr>
        </p:nvSpPr>
        <p:spPr>
          <a:xfrm>
            <a:off x="5297762" y="2706624"/>
            <a:ext cx="6251110" cy="3483864"/>
          </a:xfrm>
        </p:spPr>
        <p:txBody>
          <a:bodyPr>
            <a:normAutofit/>
          </a:bodyPr>
          <a:lstStyle/>
          <a:p>
            <a:r>
              <a:rPr lang="es-ES" sz="2200" dirty="0"/>
              <a:t>El contenido incluido entre la apertura y el cierre de una componente Angular puede ser recogido por el componente</a:t>
            </a:r>
          </a:p>
          <a:p>
            <a:r>
              <a:rPr lang="es-ES" sz="2200" dirty="0"/>
              <a:t>Para ello se utiliza el elemento ng-</a:t>
            </a:r>
            <a:r>
              <a:rPr lang="es-ES" sz="2200" dirty="0" err="1"/>
              <a:t>content</a:t>
            </a:r>
            <a:r>
              <a:rPr lang="es-ES" sz="2200" dirty="0"/>
              <a:t> en el </a:t>
            </a:r>
            <a:r>
              <a:rPr lang="es-ES" sz="2200" dirty="0" err="1"/>
              <a:t>template</a:t>
            </a:r>
            <a:r>
              <a:rPr lang="es-ES" sz="2200" dirty="0"/>
              <a:t> del componente indicando donde se inserta el contenido</a:t>
            </a:r>
            <a:br>
              <a:rPr lang="es-ES" sz="2200" dirty="0"/>
            </a:br>
            <a:r>
              <a:rPr lang="es-ES" sz="2200" dirty="0"/>
              <a:t>&lt;ng-</a:t>
            </a:r>
            <a:r>
              <a:rPr lang="es-ES" sz="2200" dirty="0" err="1"/>
              <a:t>content</a:t>
            </a:r>
            <a:r>
              <a:rPr lang="es-ES" sz="2200" dirty="0"/>
              <a:t>&gt;&lt;/ng-</a:t>
            </a:r>
            <a:r>
              <a:rPr lang="es-ES" sz="2200" dirty="0" err="1"/>
              <a:t>content</a:t>
            </a:r>
            <a:r>
              <a:rPr lang="es-ES" sz="2200" dirty="0"/>
              <a:t>&gt;</a:t>
            </a:r>
          </a:p>
          <a:p>
            <a:r>
              <a:rPr lang="es-ES" sz="2200" dirty="0"/>
              <a:t>El atributo </a:t>
            </a:r>
            <a:r>
              <a:rPr lang="es-ES" sz="2200" dirty="0" err="1"/>
              <a:t>select</a:t>
            </a:r>
            <a:r>
              <a:rPr lang="es-ES" sz="2200" dirty="0"/>
              <a:t>=`` del elemento permite indicar el selector del contenido que se debe insertar</a:t>
            </a:r>
          </a:p>
          <a:p>
            <a:endParaRPr lang="es-ES" sz="2200" dirty="0"/>
          </a:p>
        </p:txBody>
      </p:sp>
    </p:spTree>
    <p:extLst>
      <p:ext uri="{BB962C8B-B14F-4D97-AF65-F5344CB8AC3E}">
        <p14:creationId xmlns:p14="http://schemas.microsoft.com/office/powerpoint/2010/main" val="2074214077"/>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kern="1200" dirty="0">
                <a:solidFill>
                  <a:srgbClr val="FFFFFF"/>
                </a:solidFill>
                <a:latin typeface="+mj-lt"/>
                <a:ea typeface="+mj-ea"/>
                <a:cs typeface="+mj-cs"/>
              </a:rPr>
              <a:t>Práctica. </a:t>
            </a: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2"/>
            <a:ext cx="7037591" cy="5475129"/>
          </a:xfrm>
        </p:spPr>
        <p:txBody>
          <a:bodyPr vert="horz" lIns="91440" tIns="45720" rIns="91440" bIns="45720" rtlCol="0" anchor="ctr">
            <a:normAutofit/>
          </a:bodyPr>
          <a:lstStyle/>
          <a:p>
            <a:pPr indent="-228600">
              <a:buFont typeface="Arial" panose="020B0604020202020204" pitchFamily="34" charset="0"/>
              <a:buChar char="•"/>
            </a:pPr>
            <a:r>
              <a:rPr lang="es-ES" sz="2400" dirty="0"/>
              <a:t>Componente ‘post’ que permita  múltiple proyección de contenido:</a:t>
            </a:r>
          </a:p>
          <a:p>
            <a:pPr lvl="1" indent="-228600">
              <a:buFont typeface="Arial" panose="020B0604020202020204" pitchFamily="34" charset="0"/>
              <a:buChar char="•"/>
            </a:pPr>
            <a:r>
              <a:rPr lang="es-ES" sz="2000" dirty="0"/>
              <a:t>Titulo</a:t>
            </a:r>
          </a:p>
          <a:p>
            <a:pPr lvl="1" indent="-228600">
              <a:buFont typeface="Arial" panose="020B0604020202020204" pitchFamily="34" charset="0"/>
              <a:buChar char="•"/>
            </a:pPr>
            <a:r>
              <a:rPr lang="es-ES" sz="2000" dirty="0"/>
              <a:t>Articulo</a:t>
            </a:r>
          </a:p>
          <a:p>
            <a:pPr lvl="1" indent="-228600">
              <a:buFont typeface="Arial" panose="020B0604020202020204" pitchFamily="34" charset="0"/>
              <a:buChar char="•"/>
            </a:pPr>
            <a:r>
              <a:rPr lang="es-ES" sz="2000" dirty="0"/>
              <a:t>Autor</a:t>
            </a:r>
          </a:p>
          <a:p>
            <a:pPr lvl="1" indent="-228600">
              <a:buFont typeface="Arial" panose="020B0604020202020204" pitchFamily="34" charset="0"/>
              <a:buChar char="•"/>
            </a:pPr>
            <a:r>
              <a:rPr lang="es-ES" sz="2000" dirty="0"/>
              <a:t>Fecha</a:t>
            </a:r>
          </a:p>
          <a:p>
            <a:pPr indent="-228600">
              <a:buFont typeface="Arial" panose="020B0604020202020204" pitchFamily="34" charset="0"/>
              <a:buChar char="•"/>
            </a:pPr>
            <a:r>
              <a:rPr lang="es-ES" sz="2200" dirty="0"/>
              <a:t>Incorporamos el componente en el módulo `</a:t>
            </a:r>
            <a:r>
              <a:rPr lang="es-ES" sz="2200" dirty="0" err="1"/>
              <a:t>about</a:t>
            </a:r>
            <a:r>
              <a:rPr lang="es-ES" sz="2200" dirty="0"/>
              <a:t>`</a:t>
            </a:r>
            <a:br>
              <a:rPr lang="es-ES" sz="2200" dirty="0"/>
            </a:br>
            <a:endParaRPr lang="es-ES" sz="2200" dirty="0"/>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3892813002"/>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28EDFB88-21C6-4498-BA47-A1F1FEE36766}"/>
              </a:ext>
            </a:extLst>
          </p:cNvPr>
          <p:cNvSpPr>
            <a:spLocks noGrp="1"/>
          </p:cNvSpPr>
          <p:nvPr>
            <p:ph type="title"/>
          </p:nvPr>
        </p:nvSpPr>
        <p:spPr/>
        <p:txBody>
          <a:bodyPr/>
          <a:lstStyle/>
          <a:p>
            <a:r>
              <a:rPr lang="es-ES" dirty="0"/>
              <a:t>Práctica. Proyección de contenido</a:t>
            </a:r>
          </a:p>
        </p:txBody>
      </p:sp>
    </p:spTree>
    <p:extLst>
      <p:ext uri="{BB962C8B-B14F-4D97-AF65-F5344CB8AC3E}">
        <p14:creationId xmlns:p14="http://schemas.microsoft.com/office/powerpoint/2010/main" val="1842733966"/>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070"/>
        <p:cNvGrpSpPr/>
        <p:nvPr/>
      </p:nvGrpSpPr>
      <p:grpSpPr>
        <a:xfrm>
          <a:off x="0" y="0"/>
          <a:ext cx="0" cy="0"/>
          <a:chOff x="0" y="0"/>
          <a:chExt cx="0" cy="0"/>
        </a:xfrm>
      </p:grpSpPr>
      <p:sp useBgFill="1">
        <p:nvSpPr>
          <p:cNvPr id="122" name="Rectangle 121">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4" name="Rectangle 123">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125">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127">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129">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Freeform: Shape 131">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4" name="Rectangle 133">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1" name="Google Shape;1071;p128"/>
          <p:cNvSpPr txBox="1">
            <a:spLocks noGrp="1"/>
          </p:cNvSpPr>
          <p:nvPr>
            <p:ph type="title"/>
          </p:nvPr>
        </p:nvSpPr>
        <p:spPr>
          <a:xfrm>
            <a:off x="466722" y="586855"/>
            <a:ext cx="3201366" cy="3387497"/>
          </a:xfrm>
          <a:prstGeom prst="rect">
            <a:avLst/>
          </a:prstGeom>
        </p:spPr>
        <p:txBody>
          <a:bodyPr spcFirstLastPara="1" vert="horz" lIns="91440" tIns="45720" rIns="91440" bIns="45720" rtlCol="0" anchor="b" anchorCtr="0">
            <a:normAutofit/>
          </a:bodyPr>
          <a:lstStyle/>
          <a:p>
            <a:pPr algn="r">
              <a:lnSpc>
                <a:spcPct val="90000"/>
              </a:lnSpc>
              <a:spcBef>
                <a:spcPct val="0"/>
              </a:spcBef>
            </a:pPr>
            <a:r>
              <a:rPr lang="en-US" sz="4000" kern="1200">
                <a:solidFill>
                  <a:srgbClr val="FFFFFF"/>
                </a:solidFill>
                <a:latin typeface="+mj-lt"/>
                <a:ea typeface="+mj-ea"/>
                <a:cs typeface="+mj-cs"/>
              </a:rPr>
              <a:t>Modelos de datos en Angular</a:t>
            </a:r>
          </a:p>
        </p:txBody>
      </p:sp>
      <p:sp>
        <p:nvSpPr>
          <p:cNvPr id="1072" name="Google Shape;1072;p128"/>
          <p:cNvSpPr txBox="1">
            <a:spLocks noGrp="1"/>
          </p:cNvSpPr>
          <p:nvPr>
            <p:ph type="body" idx="4294967295"/>
          </p:nvPr>
        </p:nvSpPr>
        <p:spPr>
          <a:xfrm>
            <a:off x="4810259" y="649480"/>
            <a:ext cx="6555347" cy="5546047"/>
          </a:xfrm>
          <a:prstGeom prst="rect">
            <a:avLst/>
          </a:prstGeom>
        </p:spPr>
        <p:txBody>
          <a:bodyPr spcFirstLastPara="1" vert="horz" lIns="91440" tIns="45720" rIns="91440" bIns="45720" rtlCol="0" anchor="ctr" anchorCtr="0">
            <a:normAutofit/>
          </a:bodyPr>
          <a:lstStyle/>
          <a:p>
            <a:r>
              <a:rPr lang="en-US" sz="2000"/>
              <a:t>No existe un elemento definido</a:t>
            </a:r>
          </a:p>
          <a:p>
            <a:pPr lvl="1"/>
            <a:r>
              <a:rPr lang="en-US" sz="2000"/>
              <a:t>Pueden ser el conjunto de propiedades de un componente</a:t>
            </a:r>
          </a:p>
          <a:p>
            <a:pPr lvl="1"/>
            <a:r>
              <a:rPr lang="en-US" sz="2000"/>
              <a:t>Pueden crearse aparte</a:t>
            </a:r>
          </a:p>
          <a:p>
            <a:pPr lvl="2"/>
            <a:r>
              <a:rPr lang="en-US"/>
              <a:t>como clases</a:t>
            </a:r>
          </a:p>
          <a:p>
            <a:pPr lvl="2"/>
            <a:r>
              <a:rPr lang="en-US"/>
              <a:t>como interfaces</a:t>
            </a:r>
          </a:p>
          <a:p>
            <a:pPr marL="0"/>
            <a:endParaRPr lang="en-US" sz="2000"/>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kern="1200" dirty="0">
                <a:solidFill>
                  <a:srgbClr val="FFFFFF"/>
                </a:solidFill>
                <a:latin typeface="+mj-lt"/>
                <a:ea typeface="+mj-ea"/>
                <a:cs typeface="+mj-cs"/>
              </a:rPr>
              <a:t>Práctica. </a:t>
            </a: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2"/>
            <a:ext cx="7037591" cy="5475129"/>
          </a:xfrm>
        </p:spPr>
        <p:txBody>
          <a:bodyPr vert="horz" lIns="91440" tIns="45720" rIns="91440" bIns="45720" rtlCol="0" anchor="ctr">
            <a:normAutofit/>
          </a:bodyPr>
          <a:lstStyle/>
          <a:p>
            <a:pPr indent="-228600">
              <a:buFont typeface="Arial" panose="020B0604020202020204" pitchFamily="34" charset="0"/>
              <a:buChar char="•"/>
            </a:pPr>
            <a:r>
              <a:rPr lang="es-ES" sz="2400" dirty="0"/>
              <a:t>Para el siguiente modulo (‘tareas’) definimos el modelo de datos que usaremos:</a:t>
            </a:r>
          </a:p>
          <a:p>
            <a:pPr lvl="1" indent="-228600">
              <a:buFont typeface="Arial" panose="020B0604020202020204" pitchFamily="34" charset="0"/>
              <a:buChar char="•"/>
            </a:pPr>
            <a:r>
              <a:rPr lang="es-ES" sz="2200" dirty="0"/>
              <a:t>Tarea</a:t>
            </a:r>
          </a:p>
          <a:p>
            <a:pPr lvl="2" indent="-228600">
              <a:buFont typeface="Arial" panose="020B0604020202020204" pitchFamily="34" charset="0"/>
              <a:buChar char="•"/>
            </a:pPr>
            <a:r>
              <a:rPr lang="es-ES" sz="2000" dirty="0"/>
              <a:t>titulo: </a:t>
            </a:r>
            <a:r>
              <a:rPr lang="es-ES" sz="2000" dirty="0" err="1"/>
              <a:t>string</a:t>
            </a:r>
            <a:r>
              <a:rPr lang="es-ES" sz="2000" dirty="0"/>
              <a:t>, default ‘’</a:t>
            </a:r>
          </a:p>
          <a:p>
            <a:pPr lvl="2" indent="-228600">
              <a:buFont typeface="Arial" panose="020B0604020202020204" pitchFamily="34" charset="0"/>
              <a:buChar char="•"/>
            </a:pPr>
            <a:r>
              <a:rPr lang="es-ES" sz="2000" dirty="0"/>
              <a:t>Responsable: </a:t>
            </a:r>
            <a:r>
              <a:rPr lang="es-ES" sz="2000" dirty="0" err="1"/>
              <a:t>string</a:t>
            </a:r>
            <a:r>
              <a:rPr lang="es-ES" sz="2000" dirty="0"/>
              <a:t>, default ‘Alejandro’</a:t>
            </a:r>
          </a:p>
          <a:p>
            <a:pPr lvl="2" indent="-228600">
              <a:buFont typeface="Arial" panose="020B0604020202020204" pitchFamily="34" charset="0"/>
              <a:buChar char="•"/>
            </a:pPr>
            <a:r>
              <a:rPr lang="es-ES" sz="2000" dirty="0" err="1"/>
              <a:t>isCompleted</a:t>
            </a:r>
            <a:r>
              <a:rPr lang="es-ES" sz="2000" dirty="0"/>
              <a:t>: </a:t>
            </a:r>
            <a:r>
              <a:rPr lang="es-ES" sz="2000" dirty="0" err="1"/>
              <a:t>boolean</a:t>
            </a:r>
            <a:r>
              <a:rPr lang="es-ES" sz="2000" dirty="0"/>
              <a:t>, default: false	</a:t>
            </a:r>
            <a:endParaRPr lang="es-ES" sz="1800" dirty="0"/>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1905926849"/>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Freeform: Shape 9">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ítulo 1">
            <a:extLst>
              <a:ext uri="{FF2B5EF4-FFF2-40B4-BE49-F238E27FC236}">
                <a16:creationId xmlns:a16="http://schemas.microsoft.com/office/drawing/2014/main" id="{646790DD-A3D2-4BAB-8E0D-A0E28C833171}"/>
              </a:ext>
            </a:extLst>
          </p:cNvPr>
          <p:cNvSpPr>
            <a:spLocks noGrp="1"/>
          </p:cNvSpPr>
          <p:nvPr>
            <p:ph type="title"/>
          </p:nvPr>
        </p:nvSpPr>
        <p:spPr>
          <a:xfrm>
            <a:off x="1356919" y="2945524"/>
            <a:ext cx="7230086" cy="2274388"/>
          </a:xfrm>
        </p:spPr>
        <p:txBody>
          <a:bodyPr vert="horz" lIns="91440" tIns="45720" rIns="91440" bIns="45720" rtlCol="0" anchor="t">
            <a:normAutofit fontScale="90000"/>
          </a:bodyPr>
          <a:lstStyle/>
          <a:p>
            <a:r>
              <a:rPr lang="es-ES" sz="5000" dirty="0"/>
              <a:t>Elementos declarables: directivas y pipes.</a:t>
            </a:r>
            <a:br>
              <a:rPr lang="es-ES" sz="5000" dirty="0"/>
            </a:br>
            <a:r>
              <a:rPr lang="es-ES" sz="5000" dirty="0"/>
              <a:t>Gestión </a:t>
            </a:r>
            <a:r>
              <a:rPr lang="es-ES" sz="5000" kern="1200" dirty="0">
                <a:solidFill>
                  <a:schemeClr val="tx1"/>
                </a:solidFill>
                <a:latin typeface="+mj-lt"/>
                <a:ea typeface="+mj-ea"/>
                <a:cs typeface="+mj-cs"/>
              </a:rPr>
              <a:t>de datos: Formularios. </a:t>
            </a:r>
          </a:p>
        </p:txBody>
      </p:sp>
      <p:sp>
        <p:nvSpPr>
          <p:cNvPr id="3" name="Marcador de texto 2">
            <a:extLst>
              <a:ext uri="{FF2B5EF4-FFF2-40B4-BE49-F238E27FC236}">
                <a16:creationId xmlns:a16="http://schemas.microsoft.com/office/drawing/2014/main" id="{89CA2A6C-A462-4FCD-88E7-95A59EA284D3}"/>
              </a:ext>
            </a:extLst>
          </p:cNvPr>
          <p:cNvSpPr>
            <a:spLocks noGrp="1"/>
          </p:cNvSpPr>
          <p:nvPr>
            <p:ph type="body" idx="1"/>
          </p:nvPr>
        </p:nvSpPr>
        <p:spPr>
          <a:xfrm>
            <a:off x="1331480" y="1234285"/>
            <a:ext cx="5013661" cy="1683292"/>
          </a:xfrm>
        </p:spPr>
        <p:txBody>
          <a:bodyPr vert="horz" lIns="91440" tIns="45720" rIns="91440" bIns="45720" rtlCol="0" anchor="b">
            <a:normAutofit/>
          </a:bodyPr>
          <a:lstStyle/>
          <a:p>
            <a:r>
              <a:rPr lang="es-ES" dirty="0">
                <a:solidFill>
                  <a:schemeClr val="tx1"/>
                </a:solidFill>
              </a:rPr>
              <a:t>Tema 3</a:t>
            </a:r>
          </a:p>
        </p:txBody>
      </p:sp>
      <p:grpSp>
        <p:nvGrpSpPr>
          <p:cNvPr id="7" name="Group 11">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13"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dirty="0"/>
            </a:p>
          </p:txBody>
        </p:sp>
        <p:sp>
          <p:nvSpPr>
            <p:cNvPr id="14"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dirty="0"/>
            </a:p>
          </p:txBody>
        </p:sp>
      </p:grpSp>
      <p:sp>
        <p:nvSpPr>
          <p:cNvPr id="4" name="CuadroTexto 3">
            <a:extLst>
              <a:ext uri="{FF2B5EF4-FFF2-40B4-BE49-F238E27FC236}">
                <a16:creationId xmlns:a16="http://schemas.microsoft.com/office/drawing/2014/main" id="{2CDD8E27-6C75-4726-9687-C2F0490801DB}"/>
              </a:ext>
            </a:extLst>
          </p:cNvPr>
          <p:cNvSpPr txBox="1"/>
          <p:nvPr/>
        </p:nvSpPr>
        <p:spPr>
          <a:xfrm>
            <a:off x="1356918" y="5219912"/>
            <a:ext cx="2765372" cy="369332"/>
          </a:xfrm>
          <a:prstGeom prst="rect">
            <a:avLst/>
          </a:prstGeom>
          <a:noFill/>
        </p:spPr>
        <p:txBody>
          <a:bodyPr wrap="none" rtlCol="0">
            <a:spAutoFit/>
          </a:bodyPr>
          <a:lstStyle/>
          <a:p>
            <a:r>
              <a:rPr lang="es-ES" dirty="0"/>
              <a:t>Arquitectura de una SPA (2)</a:t>
            </a:r>
          </a:p>
        </p:txBody>
      </p:sp>
    </p:spTree>
    <p:extLst>
      <p:ext uri="{BB962C8B-B14F-4D97-AF65-F5344CB8AC3E}">
        <p14:creationId xmlns:p14="http://schemas.microsoft.com/office/powerpoint/2010/main" val="547476965"/>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339818F0-DA68-44ED-BDF7-B3DECE3749BF}"/>
              </a:ext>
            </a:extLst>
          </p:cNvPr>
          <p:cNvSpPr>
            <a:spLocks noGrp="1"/>
          </p:cNvSpPr>
          <p:nvPr>
            <p:ph type="title"/>
          </p:nvPr>
        </p:nvSpPr>
        <p:spPr>
          <a:xfrm>
            <a:off x="4965430" y="629268"/>
            <a:ext cx="6586491" cy="1286160"/>
          </a:xfrm>
        </p:spPr>
        <p:txBody>
          <a:bodyPr anchor="b">
            <a:normAutofit fontScale="90000"/>
          </a:bodyPr>
          <a:lstStyle/>
          <a:p>
            <a:r>
              <a:rPr lang="es-ES" dirty="0"/>
              <a:t>Aplicaciones SPA en Angular</a:t>
            </a:r>
            <a:br>
              <a:rPr lang="es-ES" dirty="0"/>
            </a:br>
            <a:r>
              <a:rPr lang="es-ES" dirty="0"/>
              <a:t>Arquitectura (2)</a:t>
            </a:r>
            <a:r>
              <a:rPr lang="es-ES" sz="4400" dirty="0"/>
              <a:t>.</a:t>
            </a:r>
            <a:endParaRPr lang="es-ES" dirty="0"/>
          </a:p>
        </p:txBody>
      </p:sp>
      <p:sp>
        <p:nvSpPr>
          <p:cNvPr id="6" name="Marcador de contenido 5">
            <a:extLst>
              <a:ext uri="{FF2B5EF4-FFF2-40B4-BE49-F238E27FC236}">
                <a16:creationId xmlns:a16="http://schemas.microsoft.com/office/drawing/2014/main" id="{C34FB62E-2971-4803-835F-FBF4686A302A}"/>
              </a:ext>
            </a:extLst>
          </p:cNvPr>
          <p:cNvSpPr>
            <a:spLocks noGrp="1"/>
          </p:cNvSpPr>
          <p:nvPr>
            <p:ph idx="1"/>
          </p:nvPr>
        </p:nvSpPr>
        <p:spPr>
          <a:xfrm>
            <a:off x="4965431" y="2438400"/>
            <a:ext cx="6586489" cy="3785419"/>
          </a:xfrm>
        </p:spPr>
        <p:txBody>
          <a:bodyPr>
            <a:normAutofit/>
          </a:bodyPr>
          <a:lstStyle/>
          <a:p>
            <a:pPr lvl="1"/>
            <a:r>
              <a:rPr lang="es-ES" sz="2000" dirty="0"/>
              <a:t>Comunicación ente componentes. Input/Output</a:t>
            </a:r>
          </a:p>
          <a:p>
            <a:pPr lvl="1"/>
            <a:r>
              <a:rPr lang="es-ES" sz="2000" dirty="0"/>
              <a:t>Directivas.</a:t>
            </a:r>
          </a:p>
          <a:p>
            <a:pPr lvl="2"/>
            <a:r>
              <a:rPr lang="es-ES" sz="1600" dirty="0"/>
              <a:t>Directivas estructurales (</a:t>
            </a:r>
            <a:r>
              <a:rPr lang="es-ES" sz="1600" dirty="0" err="1"/>
              <a:t>ngIf</a:t>
            </a:r>
            <a:r>
              <a:rPr lang="es-ES" sz="1600" dirty="0"/>
              <a:t>, </a:t>
            </a:r>
            <a:r>
              <a:rPr lang="es-ES" sz="1600" dirty="0" err="1"/>
              <a:t>ngFor</a:t>
            </a:r>
            <a:r>
              <a:rPr lang="es-ES" sz="1600" dirty="0"/>
              <a:t>)</a:t>
            </a:r>
          </a:p>
          <a:p>
            <a:pPr lvl="2"/>
            <a:r>
              <a:rPr lang="es-ES" sz="1600" dirty="0"/>
              <a:t>Directivas y </a:t>
            </a:r>
            <a:r>
              <a:rPr lang="es-ES" sz="1600" dirty="0" err="1"/>
              <a:t>css</a:t>
            </a:r>
            <a:r>
              <a:rPr lang="es-ES" sz="1600" dirty="0"/>
              <a:t> (</a:t>
            </a:r>
            <a:r>
              <a:rPr lang="es-ES" sz="1600" dirty="0" err="1"/>
              <a:t>ngClass</a:t>
            </a:r>
            <a:r>
              <a:rPr lang="es-ES" sz="1600" dirty="0"/>
              <a:t>, </a:t>
            </a:r>
            <a:r>
              <a:rPr lang="es-ES" sz="1600" dirty="0" err="1"/>
              <a:t>ngStyle</a:t>
            </a:r>
            <a:r>
              <a:rPr lang="es-ES" sz="1600" dirty="0"/>
              <a:t> )</a:t>
            </a:r>
          </a:p>
          <a:p>
            <a:pPr lvl="1"/>
            <a:r>
              <a:rPr lang="es-ES" sz="2000" dirty="0"/>
              <a:t>Pipes. </a:t>
            </a:r>
          </a:p>
          <a:p>
            <a:pPr lvl="2"/>
            <a:r>
              <a:rPr lang="es-ES" sz="1600" dirty="0"/>
              <a:t>Pipes incorporados al </a:t>
            </a:r>
            <a:r>
              <a:rPr lang="es-ES" sz="1600" dirty="0" err="1"/>
              <a:t>framework</a:t>
            </a:r>
            <a:r>
              <a:rPr lang="es-ES" sz="1600" dirty="0"/>
              <a:t>. Internacionalización</a:t>
            </a:r>
          </a:p>
          <a:p>
            <a:pPr lvl="1"/>
            <a:r>
              <a:rPr lang="es-ES" sz="2000" dirty="0"/>
              <a:t>Formularios</a:t>
            </a:r>
          </a:p>
          <a:p>
            <a:endParaRPr lang="es-ES" sz="1600" dirty="0"/>
          </a:p>
          <a:p>
            <a:endParaRPr lang="es-ES" sz="1600" dirty="0"/>
          </a:p>
        </p:txBody>
      </p:sp>
      <p:pic>
        <p:nvPicPr>
          <p:cNvPr id="17" name="Picture 7" descr="Stock exchange numbers">
            <a:extLst>
              <a:ext uri="{FF2B5EF4-FFF2-40B4-BE49-F238E27FC236}">
                <a16:creationId xmlns:a16="http://schemas.microsoft.com/office/drawing/2014/main" id="{03F5693B-F111-4C0E-B17B-291055C0F993}"/>
              </a:ext>
            </a:extLst>
          </p:cNvPr>
          <p:cNvPicPr>
            <a:picLocks noChangeAspect="1"/>
          </p:cNvPicPr>
          <p:nvPr/>
        </p:nvPicPr>
        <p:blipFill rotWithShape="1">
          <a:blip r:embed="rId2"/>
          <a:srcRect l="28181" r="26700" b="-1"/>
          <a:stretch/>
        </p:blipFill>
        <p:spPr>
          <a:xfrm>
            <a:off x="20" y="10"/>
            <a:ext cx="4635571" cy="6857990"/>
          </a:xfrm>
          <a:prstGeom prst="rect">
            <a:avLst/>
          </a:prstGeom>
          <a:effectLst/>
        </p:spPr>
      </p:pic>
      <p:cxnSp>
        <p:nvCxnSpPr>
          <p:cNvPr id="18" name="Straight Connector 11">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E8E97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2103821"/>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2FBA843-409C-49E7-98D1-A2325C005BDD}"/>
              </a:ext>
            </a:extLst>
          </p:cNvPr>
          <p:cNvSpPr>
            <a:spLocks noGrp="1"/>
          </p:cNvSpPr>
          <p:nvPr>
            <p:ph type="title"/>
          </p:nvPr>
        </p:nvSpPr>
        <p:spPr>
          <a:xfrm>
            <a:off x="5069940" y="365124"/>
            <a:ext cx="6172200" cy="1144448"/>
          </a:xfrm>
        </p:spPr>
        <p:txBody>
          <a:bodyPr>
            <a:normAutofit/>
          </a:bodyPr>
          <a:lstStyle/>
          <a:p>
            <a:r>
              <a:rPr lang="es-ES" dirty="0"/>
              <a:t>Directivas</a:t>
            </a:r>
          </a:p>
        </p:txBody>
      </p:sp>
      <p:pic>
        <p:nvPicPr>
          <p:cNvPr id="5" name="Picture 4" descr="Fondo de polvo de color amarillo y naranja">
            <a:extLst>
              <a:ext uri="{FF2B5EF4-FFF2-40B4-BE49-F238E27FC236}">
                <a16:creationId xmlns:a16="http://schemas.microsoft.com/office/drawing/2014/main" id="{D1ED6BEF-DF96-4415-80F8-90B56C8C9A13}"/>
              </a:ext>
            </a:extLst>
          </p:cNvPr>
          <p:cNvPicPr>
            <a:picLocks noChangeAspect="1"/>
          </p:cNvPicPr>
          <p:nvPr/>
        </p:nvPicPr>
        <p:blipFill rotWithShape="1">
          <a:blip r:embed="rId2"/>
          <a:srcRect l="9815" r="45025" b="-1"/>
          <a:stretch/>
        </p:blipFill>
        <p:spPr>
          <a:xfrm>
            <a:off x="20" y="10"/>
            <a:ext cx="4639713" cy="6857990"/>
          </a:xfrm>
          <a:prstGeom prst="rect">
            <a:avLst/>
          </a:prstGeom>
        </p:spPr>
      </p:pic>
      <p:sp>
        <p:nvSpPr>
          <p:cNvPr id="3" name="Marcador de contenido 2">
            <a:extLst>
              <a:ext uri="{FF2B5EF4-FFF2-40B4-BE49-F238E27FC236}">
                <a16:creationId xmlns:a16="http://schemas.microsoft.com/office/drawing/2014/main" id="{E94B62D9-7E1E-4FA5-A183-6F056C698D4C}"/>
              </a:ext>
            </a:extLst>
          </p:cNvPr>
          <p:cNvSpPr>
            <a:spLocks noGrp="1"/>
          </p:cNvSpPr>
          <p:nvPr>
            <p:ph idx="1"/>
          </p:nvPr>
        </p:nvSpPr>
        <p:spPr>
          <a:xfrm>
            <a:off x="5069940" y="1677919"/>
            <a:ext cx="6172200" cy="1508857"/>
          </a:xfrm>
        </p:spPr>
        <p:txBody>
          <a:bodyPr>
            <a:normAutofit/>
          </a:bodyPr>
          <a:lstStyle/>
          <a:p>
            <a:r>
              <a:rPr lang="es-ES" sz="2400" dirty="0"/>
              <a:t>Son atributos específicos de Angular que se pueden asignar a cualquier etiqueta HTML.</a:t>
            </a:r>
          </a:p>
          <a:p>
            <a:pPr lvl="1"/>
            <a:r>
              <a:rPr lang="es-ES" sz="2000" dirty="0"/>
              <a:t>El atributo o etiqueta se denomina ng-nombre;</a:t>
            </a:r>
          </a:p>
          <a:p>
            <a:pPr lvl="1"/>
            <a:r>
              <a:rPr lang="es-ES" sz="2000" dirty="0"/>
              <a:t>el método asociado </a:t>
            </a:r>
            <a:r>
              <a:rPr lang="es-ES" sz="2000" dirty="0" err="1"/>
              <a:t>ngNombre</a:t>
            </a:r>
            <a:endParaRPr lang="es-ES" sz="2000" dirty="0"/>
          </a:p>
        </p:txBody>
      </p:sp>
      <p:sp>
        <p:nvSpPr>
          <p:cNvPr id="7" name="Google Shape;1020;p120">
            <a:extLst>
              <a:ext uri="{FF2B5EF4-FFF2-40B4-BE49-F238E27FC236}">
                <a16:creationId xmlns:a16="http://schemas.microsoft.com/office/drawing/2014/main" id="{DC91D246-5D13-4BEE-B7CE-393625C674E4}"/>
              </a:ext>
            </a:extLst>
          </p:cNvPr>
          <p:cNvSpPr txBox="1"/>
          <p:nvPr/>
        </p:nvSpPr>
        <p:spPr>
          <a:xfrm>
            <a:off x="6675340" y="3671225"/>
            <a:ext cx="4566800" cy="1088800"/>
          </a:xfrm>
          <a:prstGeom prst="rect">
            <a:avLst/>
          </a:prstGeom>
          <a:noFill/>
          <a:ln>
            <a:noFill/>
          </a:ln>
        </p:spPr>
        <p:txBody>
          <a:bodyPr spcFirstLastPara="1" wrap="square" lIns="121900" tIns="121900" rIns="121900" bIns="121900" anchor="ctr" anchorCtr="0">
            <a:noAutofit/>
          </a:bodyPr>
          <a:lstStyle/>
          <a:p>
            <a:r>
              <a:rPr lang="es-ES" sz="2400" b="1" dirty="0">
                <a:solidFill>
                  <a:srgbClr val="990000"/>
                </a:solidFill>
              </a:rPr>
              <a:t>Directivas estructurales</a:t>
            </a:r>
          </a:p>
          <a:p>
            <a:r>
              <a:rPr lang="es-ES" sz="2400" dirty="0"/>
              <a:t>Modifican la estructura del DOM.</a:t>
            </a:r>
            <a:br>
              <a:rPr lang="es-ES" sz="2400" dirty="0"/>
            </a:br>
            <a:r>
              <a:rPr lang="es-ES" sz="2400" dirty="0"/>
              <a:t>Su nombre comienza por *</a:t>
            </a:r>
          </a:p>
        </p:txBody>
      </p:sp>
      <p:sp>
        <p:nvSpPr>
          <p:cNvPr id="8" name="Google Shape;1022;p120">
            <a:extLst>
              <a:ext uri="{FF2B5EF4-FFF2-40B4-BE49-F238E27FC236}">
                <a16:creationId xmlns:a16="http://schemas.microsoft.com/office/drawing/2014/main" id="{6BB5559E-818F-45CA-ADA2-7E8CD246CD98}"/>
              </a:ext>
            </a:extLst>
          </p:cNvPr>
          <p:cNvSpPr txBox="1"/>
          <p:nvPr/>
        </p:nvSpPr>
        <p:spPr>
          <a:xfrm>
            <a:off x="6729447" y="4928372"/>
            <a:ext cx="4118171" cy="1256400"/>
          </a:xfrm>
          <a:prstGeom prst="rect">
            <a:avLst/>
          </a:prstGeom>
          <a:noFill/>
          <a:ln>
            <a:noFill/>
          </a:ln>
        </p:spPr>
        <p:txBody>
          <a:bodyPr spcFirstLastPara="1" wrap="square" lIns="121900" tIns="121900" rIns="121900" bIns="121900" anchor="ctr" anchorCtr="0">
            <a:noAutofit/>
          </a:bodyPr>
          <a:lstStyle/>
          <a:p>
            <a:r>
              <a:rPr lang="es" sz="2400" b="1" dirty="0">
                <a:solidFill>
                  <a:srgbClr val="990000"/>
                </a:solidFill>
              </a:rPr>
              <a:t>Directivas Atributo</a:t>
            </a:r>
            <a:endParaRPr sz="2400" b="1" dirty="0">
              <a:solidFill>
                <a:srgbClr val="990000"/>
              </a:solidFill>
            </a:endParaRPr>
          </a:p>
          <a:p>
            <a:r>
              <a:rPr lang="es" sz="2400" dirty="0"/>
              <a:t>Modifican la apariencia o el comportamiento del DOM.</a:t>
            </a:r>
            <a:endParaRPr sz="2400" dirty="0"/>
          </a:p>
        </p:txBody>
      </p:sp>
    </p:spTree>
    <p:extLst>
      <p:ext uri="{BB962C8B-B14F-4D97-AF65-F5344CB8AC3E}">
        <p14:creationId xmlns:p14="http://schemas.microsoft.com/office/powerpoint/2010/main" val="3446692755"/>
      </p:ext>
    </p:extLst>
  </p:cSld>
  <p:clrMapOvr>
    <a:overrideClrMapping bg1="dk1" tx1="lt1" bg2="dk2" tx2="lt2" accent1="accent1" accent2="accent2" accent3="accent3" accent4="accent4" accent5="accent5" accent6="accent6" hlink="hlink" folHlink="folHlink"/>
  </p:clrMapOvr>
</p:sld>
</file>

<file path=ppt/slides/slide1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4912E52-3042-46D0-8E73-0C0B94BA9D15}"/>
              </a:ext>
            </a:extLst>
          </p:cNvPr>
          <p:cNvSpPr>
            <a:spLocks noGrp="1"/>
          </p:cNvSpPr>
          <p:nvPr>
            <p:ph type="title"/>
          </p:nvPr>
        </p:nvSpPr>
        <p:spPr>
          <a:xfrm>
            <a:off x="5297762" y="329184"/>
            <a:ext cx="6251110" cy="1783080"/>
          </a:xfrm>
        </p:spPr>
        <p:txBody>
          <a:bodyPr anchor="b">
            <a:normAutofit/>
          </a:bodyPr>
          <a:lstStyle/>
          <a:p>
            <a:r>
              <a:rPr lang="es-ES" sz="5400"/>
              <a:t>Directivas estructurales</a:t>
            </a:r>
          </a:p>
        </p:txBody>
      </p:sp>
      <p:pic>
        <p:nvPicPr>
          <p:cNvPr id="7" name="Picture 6">
            <a:extLst>
              <a:ext uri="{FF2B5EF4-FFF2-40B4-BE49-F238E27FC236}">
                <a16:creationId xmlns:a16="http://schemas.microsoft.com/office/drawing/2014/main" id="{D9688569-6193-4303-94EB-1D6EFB4A6C1D}"/>
              </a:ext>
            </a:extLst>
          </p:cNvPr>
          <p:cNvPicPr>
            <a:picLocks noChangeAspect="1"/>
          </p:cNvPicPr>
          <p:nvPr/>
        </p:nvPicPr>
        <p:blipFill rotWithShape="1">
          <a:blip r:embed="rId2"/>
          <a:srcRect l="7471" r="47198" b="-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3"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Marcador de contenido 4">
            <a:extLst>
              <a:ext uri="{FF2B5EF4-FFF2-40B4-BE49-F238E27FC236}">
                <a16:creationId xmlns:a16="http://schemas.microsoft.com/office/drawing/2014/main" id="{B439B76B-7BC5-4FB5-A009-E280E72B8CF7}"/>
              </a:ext>
            </a:extLst>
          </p:cNvPr>
          <p:cNvSpPr>
            <a:spLocks noGrp="1"/>
          </p:cNvSpPr>
          <p:nvPr>
            <p:ph idx="1"/>
          </p:nvPr>
        </p:nvSpPr>
        <p:spPr>
          <a:xfrm>
            <a:off x="5297762" y="2706624"/>
            <a:ext cx="6251110" cy="3483864"/>
          </a:xfrm>
        </p:spPr>
        <p:txBody>
          <a:bodyPr>
            <a:normAutofit/>
          </a:bodyPr>
          <a:lstStyle/>
          <a:p>
            <a:r>
              <a:rPr lang="es-ES" sz="2400" b="1" dirty="0"/>
              <a:t>*</a:t>
            </a:r>
            <a:r>
              <a:rPr lang="es-ES" sz="2400" b="1" dirty="0" err="1"/>
              <a:t>NgFor</a:t>
            </a:r>
            <a:r>
              <a:rPr lang="es-ES" sz="2400" b="1" dirty="0"/>
              <a:t> (</a:t>
            </a:r>
            <a:r>
              <a:rPr lang="es-ES" sz="1800" b="1" dirty="0" err="1"/>
              <a:t>NgForOf</a:t>
            </a:r>
            <a:r>
              <a:rPr lang="es-ES" sz="2400" b="1" dirty="0"/>
              <a:t>)</a:t>
            </a:r>
          </a:p>
          <a:p>
            <a:r>
              <a:rPr lang="es-ES" sz="2400" b="1" dirty="0"/>
              <a:t>*</a:t>
            </a:r>
            <a:r>
              <a:rPr lang="es-ES" sz="2400" b="1" dirty="0" err="1"/>
              <a:t>NgIf</a:t>
            </a:r>
            <a:r>
              <a:rPr lang="es-ES" sz="2400" b="1" dirty="0"/>
              <a:t> (</a:t>
            </a:r>
            <a:r>
              <a:rPr lang="es-ES" sz="1800" b="1" dirty="0" err="1"/>
              <a:t>NgIf</a:t>
            </a:r>
            <a:r>
              <a:rPr lang="es-ES" sz="2400" b="1" dirty="0"/>
              <a:t>)</a:t>
            </a:r>
          </a:p>
          <a:p>
            <a:r>
              <a:rPr lang="es-ES" sz="2200" dirty="0"/>
              <a:t>*</a:t>
            </a:r>
            <a:r>
              <a:rPr lang="es-ES" sz="2200" dirty="0" err="1"/>
              <a:t>NgSwitch</a:t>
            </a:r>
            <a:r>
              <a:rPr lang="es-ES" sz="2200" dirty="0"/>
              <a:t> (</a:t>
            </a:r>
            <a:r>
              <a:rPr lang="es-ES" sz="1600" dirty="0" err="1"/>
              <a:t>NgSwitch</a:t>
            </a:r>
            <a:r>
              <a:rPr lang="es-ES" sz="1600" dirty="0"/>
              <a:t>, </a:t>
            </a:r>
            <a:r>
              <a:rPr lang="es-ES" sz="1600" dirty="0" err="1"/>
              <a:t>NgSwitchCase</a:t>
            </a:r>
            <a:r>
              <a:rPr lang="es-ES" sz="1600" dirty="0"/>
              <a:t>, </a:t>
            </a:r>
            <a:r>
              <a:rPr lang="es-ES" sz="1600" dirty="0" err="1"/>
              <a:t>NgSwitchDefault</a:t>
            </a:r>
            <a:r>
              <a:rPr lang="es-ES" sz="2200" dirty="0"/>
              <a:t>)</a:t>
            </a:r>
          </a:p>
          <a:p>
            <a:r>
              <a:rPr lang="es-ES" sz="2200" dirty="0" err="1"/>
              <a:t>NgPlural</a:t>
            </a:r>
            <a:r>
              <a:rPr lang="es-ES" sz="2200" dirty="0"/>
              <a:t>, </a:t>
            </a:r>
            <a:r>
              <a:rPr lang="es-ES" sz="2200" dirty="0" err="1"/>
              <a:t>NgPluralCase</a:t>
            </a:r>
            <a:endParaRPr lang="es-ES" sz="2200" dirty="0"/>
          </a:p>
          <a:p>
            <a:r>
              <a:rPr lang="es-ES" sz="2200" dirty="0" err="1"/>
              <a:t>NgComponentOutlet</a:t>
            </a:r>
            <a:r>
              <a:rPr lang="es-ES" sz="2200" dirty="0"/>
              <a:t>, </a:t>
            </a:r>
            <a:r>
              <a:rPr lang="es-ES" sz="2200" dirty="0" err="1"/>
              <a:t>NgTemplateOutlet</a:t>
            </a:r>
            <a:endParaRPr lang="es-ES" sz="2200" dirty="0"/>
          </a:p>
          <a:p>
            <a:endParaRPr lang="es-ES" sz="2200" dirty="0"/>
          </a:p>
        </p:txBody>
      </p:sp>
    </p:spTree>
    <p:extLst>
      <p:ext uri="{BB962C8B-B14F-4D97-AF65-F5344CB8AC3E}">
        <p14:creationId xmlns:p14="http://schemas.microsoft.com/office/powerpoint/2010/main" val="2881927405"/>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AE6DA72-825C-4859-AAD3-1F74889DB511}"/>
              </a:ext>
            </a:extLst>
          </p:cNvPr>
          <p:cNvSpPr>
            <a:spLocks noGrp="1"/>
          </p:cNvSpPr>
          <p:nvPr>
            <p:ph type="title"/>
          </p:nvPr>
        </p:nvSpPr>
        <p:spPr>
          <a:xfrm>
            <a:off x="4965430" y="629268"/>
            <a:ext cx="6586491" cy="1286160"/>
          </a:xfrm>
        </p:spPr>
        <p:txBody>
          <a:bodyPr anchor="b">
            <a:normAutofit/>
          </a:bodyPr>
          <a:lstStyle/>
          <a:p>
            <a:r>
              <a:rPr lang="es-ES" dirty="0"/>
              <a:t>Directivas de atributo</a:t>
            </a:r>
          </a:p>
        </p:txBody>
      </p:sp>
      <p:pic>
        <p:nvPicPr>
          <p:cNvPr id="6" name="Picture 5">
            <a:extLst>
              <a:ext uri="{FF2B5EF4-FFF2-40B4-BE49-F238E27FC236}">
                <a16:creationId xmlns:a16="http://schemas.microsoft.com/office/drawing/2014/main" id="{C029C991-6829-42C6-AA0D-E8245C4CFD60}"/>
              </a:ext>
            </a:extLst>
          </p:cNvPr>
          <p:cNvPicPr>
            <a:picLocks noChangeAspect="1"/>
          </p:cNvPicPr>
          <p:nvPr/>
        </p:nvPicPr>
        <p:blipFill rotWithShape="1">
          <a:blip r:embed="rId2"/>
          <a:srcRect l="32218" r="22663" b="-1"/>
          <a:stretch/>
        </p:blipFill>
        <p:spPr>
          <a:xfrm>
            <a:off x="20" y="10"/>
            <a:ext cx="4635571" cy="6857990"/>
          </a:xfrm>
          <a:prstGeom prst="rect">
            <a:avLst/>
          </a:prstGeom>
          <a:effectLst/>
        </p:spPr>
      </p:pic>
      <p:cxnSp>
        <p:nvCxnSpPr>
          <p:cNvPr id="10" name="Straight Connector 9">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aphicFrame>
        <p:nvGraphicFramePr>
          <p:cNvPr id="5" name="Marcador de contenido 2">
            <a:extLst>
              <a:ext uri="{FF2B5EF4-FFF2-40B4-BE49-F238E27FC236}">
                <a16:creationId xmlns:a16="http://schemas.microsoft.com/office/drawing/2014/main" id="{FDB6F598-3843-4EC0-96E1-800BCF49835A}"/>
              </a:ext>
            </a:extLst>
          </p:cNvPr>
          <p:cNvGraphicFramePr>
            <a:graphicFrameLocks noGrp="1"/>
          </p:cNvGraphicFramePr>
          <p:nvPr>
            <p:ph idx="1"/>
            <p:extLst>
              <p:ext uri="{D42A27DB-BD31-4B8C-83A1-F6EECF244321}">
                <p14:modId xmlns:p14="http://schemas.microsoft.com/office/powerpoint/2010/main" val="2412420463"/>
              </p:ext>
            </p:extLst>
          </p:nvPr>
        </p:nvGraphicFramePr>
        <p:xfrm>
          <a:off x="4965431" y="2438400"/>
          <a:ext cx="6586489" cy="37854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293910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6C150F2-F176-4C93-8506-CF2F2E6C50FF}"/>
              </a:ext>
            </a:extLst>
          </p:cNvPr>
          <p:cNvSpPr>
            <a:spLocks noGrp="1"/>
          </p:cNvSpPr>
          <p:nvPr>
            <p:ph type="title"/>
          </p:nvPr>
        </p:nvSpPr>
        <p:spPr>
          <a:xfrm>
            <a:off x="589560" y="856180"/>
            <a:ext cx="4560584" cy="1128068"/>
          </a:xfrm>
        </p:spPr>
        <p:txBody>
          <a:bodyPr anchor="ctr">
            <a:normAutofit/>
          </a:bodyPr>
          <a:lstStyle/>
          <a:p>
            <a:r>
              <a:rPr lang="es" sz="3200" dirty="0"/>
              <a:t>Lenguajes</a:t>
            </a:r>
            <a:endParaRPr lang="es-ES" sz="4000" dirty="0"/>
          </a:p>
        </p:txBody>
      </p:sp>
      <p:grpSp>
        <p:nvGrpSpPr>
          <p:cNvPr id="21"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3A8C3A7A-AD38-4148-8C58-23CF3A1B9435}"/>
              </a:ext>
            </a:extLst>
          </p:cNvPr>
          <p:cNvSpPr>
            <a:spLocks noGrp="1"/>
          </p:cNvSpPr>
          <p:nvPr>
            <p:ph idx="1"/>
          </p:nvPr>
        </p:nvSpPr>
        <p:spPr>
          <a:xfrm>
            <a:off x="590719" y="2330505"/>
            <a:ext cx="4559425" cy="3979585"/>
          </a:xfrm>
        </p:spPr>
        <p:txBody>
          <a:bodyPr anchor="ctr">
            <a:normAutofit/>
          </a:bodyPr>
          <a:lstStyle/>
          <a:p>
            <a:pPr indent="-397923">
              <a:lnSpc>
                <a:spcPct val="115000"/>
              </a:lnSpc>
              <a:buClr>
                <a:schemeClr val="dk1"/>
              </a:buClr>
              <a:buSzPts val="1100"/>
              <a:buFont typeface="Arial"/>
              <a:buChar char="●"/>
            </a:pPr>
            <a:r>
              <a:rPr lang="es-ES" sz="2133" dirty="0">
                <a:solidFill>
                  <a:schemeClr val="dk1"/>
                </a:solidFill>
                <a:latin typeface="Arial"/>
                <a:ea typeface="Arial"/>
                <a:cs typeface="Arial"/>
                <a:sym typeface="Arial"/>
              </a:rPr>
              <a:t>ES6+</a:t>
            </a:r>
          </a:p>
          <a:p>
            <a:pPr lvl="1" indent="-397923">
              <a:lnSpc>
                <a:spcPct val="115000"/>
              </a:lnSpc>
              <a:buClr>
                <a:schemeClr val="dk1"/>
              </a:buClr>
              <a:buSzPts val="1100"/>
              <a:buFont typeface="Arial"/>
              <a:buChar char="○"/>
            </a:pPr>
            <a:r>
              <a:rPr lang="es-ES" sz="2133" dirty="0">
                <a:solidFill>
                  <a:schemeClr val="dk1"/>
                </a:solidFill>
                <a:latin typeface="Arial"/>
                <a:ea typeface="Arial"/>
                <a:cs typeface="Arial"/>
                <a:sym typeface="Arial"/>
              </a:rPr>
              <a:t>let (variables con ámbito)</a:t>
            </a:r>
          </a:p>
          <a:p>
            <a:pPr lvl="1" indent="-397923">
              <a:lnSpc>
                <a:spcPct val="115000"/>
              </a:lnSpc>
              <a:buClr>
                <a:schemeClr val="dk1"/>
              </a:buClr>
              <a:buSzPts val="1100"/>
              <a:buFont typeface="Arial"/>
              <a:buChar char="○"/>
            </a:pPr>
            <a:r>
              <a:rPr lang="es-ES" sz="2133" dirty="0">
                <a:solidFill>
                  <a:schemeClr val="dk1"/>
                </a:solidFill>
                <a:latin typeface="Arial"/>
                <a:ea typeface="Arial"/>
                <a:cs typeface="Arial"/>
                <a:sym typeface="Arial"/>
              </a:rPr>
              <a:t>clases (</a:t>
            </a:r>
            <a:r>
              <a:rPr lang="es-ES" sz="2133" dirty="0" err="1">
                <a:solidFill>
                  <a:schemeClr val="dk1"/>
                </a:solidFill>
                <a:latin typeface="Arial"/>
                <a:ea typeface="Arial"/>
                <a:cs typeface="Arial"/>
                <a:sym typeface="Arial"/>
              </a:rPr>
              <a:t>class</a:t>
            </a:r>
            <a:r>
              <a:rPr lang="es-ES" sz="2133" dirty="0">
                <a:solidFill>
                  <a:schemeClr val="dk1"/>
                </a:solidFill>
                <a:latin typeface="Arial"/>
                <a:ea typeface="Arial"/>
                <a:cs typeface="Arial"/>
                <a:sym typeface="Arial"/>
              </a:rPr>
              <a:t>)</a:t>
            </a:r>
          </a:p>
          <a:p>
            <a:pPr lvl="1" indent="-397923">
              <a:lnSpc>
                <a:spcPct val="115000"/>
              </a:lnSpc>
              <a:buClr>
                <a:schemeClr val="dk1"/>
              </a:buClr>
              <a:buSzPts val="1100"/>
              <a:buFont typeface="Arial"/>
              <a:buChar char="○"/>
            </a:pPr>
            <a:r>
              <a:rPr lang="es-ES" sz="2133" dirty="0">
                <a:solidFill>
                  <a:schemeClr val="dk1"/>
                </a:solidFill>
                <a:latin typeface="Arial"/>
                <a:ea typeface="Arial"/>
                <a:cs typeface="Arial"/>
                <a:sym typeface="Arial"/>
              </a:rPr>
              <a:t>módulos (</a:t>
            </a:r>
            <a:r>
              <a:rPr lang="es-ES" sz="2133" dirty="0" err="1">
                <a:solidFill>
                  <a:schemeClr val="dk1"/>
                </a:solidFill>
                <a:latin typeface="Arial"/>
                <a:ea typeface="Arial"/>
                <a:cs typeface="Arial"/>
                <a:sym typeface="Arial"/>
              </a:rPr>
              <a:t>import</a:t>
            </a:r>
            <a:r>
              <a:rPr lang="es-ES" sz="2133" dirty="0">
                <a:solidFill>
                  <a:schemeClr val="dk1"/>
                </a:solidFill>
                <a:latin typeface="Arial"/>
                <a:ea typeface="Arial"/>
                <a:cs typeface="Arial"/>
                <a:sym typeface="Arial"/>
              </a:rPr>
              <a:t> y </a:t>
            </a:r>
            <a:r>
              <a:rPr lang="es-ES" sz="2133" dirty="0" err="1">
                <a:solidFill>
                  <a:schemeClr val="dk1"/>
                </a:solidFill>
                <a:latin typeface="Arial"/>
                <a:ea typeface="Arial"/>
                <a:cs typeface="Arial"/>
                <a:sym typeface="Arial"/>
              </a:rPr>
              <a:t>export</a:t>
            </a:r>
            <a:endParaRPr lang="es-ES" sz="2133" dirty="0">
              <a:solidFill>
                <a:schemeClr val="dk1"/>
              </a:solidFill>
              <a:latin typeface="Arial"/>
              <a:ea typeface="Arial"/>
              <a:cs typeface="Arial"/>
              <a:sym typeface="Arial"/>
            </a:endParaRPr>
          </a:p>
          <a:p>
            <a:pPr lvl="1" indent="-397923">
              <a:lnSpc>
                <a:spcPct val="115000"/>
              </a:lnSpc>
              <a:buClr>
                <a:schemeClr val="dk1"/>
              </a:buClr>
              <a:buSzPts val="1100"/>
              <a:buFont typeface="Arial"/>
              <a:buChar char="○"/>
            </a:pPr>
            <a:r>
              <a:rPr lang="es-ES" sz="2133" dirty="0">
                <a:solidFill>
                  <a:schemeClr val="dk1"/>
                </a:solidFill>
                <a:latin typeface="Arial"/>
                <a:ea typeface="Arial"/>
                <a:cs typeface="Arial"/>
                <a:sym typeface="Arial"/>
              </a:rPr>
              <a:t>funciones </a:t>
            </a:r>
            <a:r>
              <a:rPr lang="es-ES" sz="2133" dirty="0" err="1">
                <a:solidFill>
                  <a:schemeClr val="dk1"/>
                </a:solidFill>
                <a:latin typeface="Arial"/>
                <a:ea typeface="Arial"/>
                <a:cs typeface="Arial"/>
                <a:sym typeface="Arial"/>
              </a:rPr>
              <a:t>arrow</a:t>
            </a:r>
            <a:endParaRPr lang="es-ES" sz="2133" dirty="0">
              <a:solidFill>
                <a:schemeClr val="dk1"/>
              </a:solidFill>
              <a:latin typeface="Arial"/>
              <a:ea typeface="Arial"/>
              <a:cs typeface="Arial"/>
              <a:sym typeface="Arial"/>
            </a:endParaRPr>
          </a:p>
          <a:p>
            <a:pPr indent="-397923">
              <a:lnSpc>
                <a:spcPct val="115000"/>
              </a:lnSpc>
              <a:buClr>
                <a:schemeClr val="dk1"/>
              </a:buClr>
              <a:buSzPts val="1100"/>
              <a:buFont typeface="Arial"/>
              <a:buChar char="●"/>
            </a:pPr>
            <a:r>
              <a:rPr lang="es-ES" sz="2133" dirty="0" err="1">
                <a:solidFill>
                  <a:schemeClr val="dk1"/>
                </a:solidFill>
                <a:latin typeface="Arial"/>
                <a:ea typeface="Arial"/>
                <a:cs typeface="Arial"/>
                <a:sym typeface="Arial"/>
              </a:rPr>
              <a:t>TypeScript</a:t>
            </a:r>
            <a:endParaRPr lang="es-ES" sz="2133" dirty="0">
              <a:solidFill>
                <a:schemeClr val="dk1"/>
              </a:solidFill>
              <a:latin typeface="Arial"/>
              <a:ea typeface="Arial"/>
              <a:cs typeface="Arial"/>
              <a:sym typeface="Arial"/>
            </a:endParaRPr>
          </a:p>
          <a:p>
            <a:pPr lvl="1" indent="-397923">
              <a:lnSpc>
                <a:spcPct val="115000"/>
              </a:lnSpc>
              <a:buClr>
                <a:schemeClr val="dk1"/>
              </a:buClr>
              <a:buSzPts val="1100"/>
              <a:buFont typeface="Arial"/>
              <a:buChar char="○"/>
            </a:pPr>
            <a:r>
              <a:rPr lang="es-ES" sz="2133" dirty="0">
                <a:solidFill>
                  <a:schemeClr val="dk1"/>
                </a:solidFill>
                <a:latin typeface="Arial"/>
                <a:ea typeface="Arial"/>
                <a:cs typeface="Arial"/>
                <a:sym typeface="Arial"/>
              </a:rPr>
              <a:t>tipos</a:t>
            </a:r>
          </a:p>
          <a:p>
            <a:pPr lvl="1" indent="-397923">
              <a:lnSpc>
                <a:spcPct val="115000"/>
              </a:lnSpc>
              <a:buClr>
                <a:schemeClr val="dk1"/>
              </a:buClr>
              <a:buSzPts val="1100"/>
              <a:buFont typeface="Arial"/>
              <a:buChar char="○"/>
            </a:pPr>
            <a:r>
              <a:rPr lang="es-ES" sz="2133" dirty="0">
                <a:solidFill>
                  <a:schemeClr val="dk1"/>
                </a:solidFill>
                <a:latin typeface="Arial"/>
                <a:ea typeface="Arial"/>
                <a:cs typeface="Arial"/>
                <a:sym typeface="Arial"/>
              </a:rPr>
              <a:t>anotaciones</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Google Shape;163;p21">
            <a:extLst>
              <a:ext uri="{FF2B5EF4-FFF2-40B4-BE49-F238E27FC236}">
                <a16:creationId xmlns:a16="http://schemas.microsoft.com/office/drawing/2014/main" id="{A6C7B888-BB15-4EF6-AB0F-D00BC8A6E266}"/>
              </a:ext>
            </a:extLst>
          </p:cNvPr>
          <p:cNvPicPr preferRelativeResize="0"/>
          <p:nvPr/>
        </p:nvPicPr>
        <p:blipFill>
          <a:blip r:embed="rId2">
            <a:alphaModFix/>
          </a:blip>
          <a:stretch>
            <a:fillRect/>
          </a:stretch>
        </p:blipFill>
        <p:spPr>
          <a:xfrm>
            <a:off x="6743950" y="761975"/>
            <a:ext cx="4108402" cy="4081013"/>
          </a:xfrm>
          <a:prstGeom prst="rect">
            <a:avLst/>
          </a:prstGeom>
          <a:noFill/>
          <a:ln>
            <a:noFill/>
          </a:ln>
        </p:spPr>
      </p:pic>
      <p:sp>
        <p:nvSpPr>
          <p:cNvPr id="14" name="Google Shape;160;p21">
            <a:extLst>
              <a:ext uri="{FF2B5EF4-FFF2-40B4-BE49-F238E27FC236}">
                <a16:creationId xmlns:a16="http://schemas.microsoft.com/office/drawing/2014/main" id="{C6A873E6-2765-4DB6-A53D-A82797379D11}"/>
              </a:ext>
            </a:extLst>
          </p:cNvPr>
          <p:cNvSpPr txBox="1"/>
          <p:nvPr/>
        </p:nvSpPr>
        <p:spPr>
          <a:xfrm>
            <a:off x="6018438" y="5353081"/>
            <a:ext cx="1719774" cy="506400"/>
          </a:xfrm>
          <a:prstGeom prst="rect">
            <a:avLst/>
          </a:prstGeom>
          <a:noFill/>
          <a:ln>
            <a:noFill/>
          </a:ln>
        </p:spPr>
        <p:txBody>
          <a:bodyPr spcFirstLastPara="1" wrap="square" lIns="121900" tIns="121900" rIns="121900" bIns="121900" anchor="ctr" anchorCtr="0">
            <a:noAutofit/>
          </a:bodyPr>
          <a:lstStyle/>
          <a:p>
            <a:r>
              <a:rPr lang="es" sz="2000" b="1" dirty="0">
                <a:solidFill>
                  <a:schemeClr val="dk1"/>
                </a:solidFill>
              </a:rPr>
              <a:t>Transpilación </a:t>
            </a:r>
            <a:endParaRPr sz="2000" dirty="0"/>
          </a:p>
        </p:txBody>
      </p:sp>
      <p:cxnSp>
        <p:nvCxnSpPr>
          <p:cNvPr id="15" name="Google Shape;161;p21">
            <a:extLst>
              <a:ext uri="{FF2B5EF4-FFF2-40B4-BE49-F238E27FC236}">
                <a16:creationId xmlns:a16="http://schemas.microsoft.com/office/drawing/2014/main" id="{8107F1E7-B771-4ED4-97C9-A3084FB8B2A0}"/>
              </a:ext>
            </a:extLst>
          </p:cNvPr>
          <p:cNvCxnSpPr>
            <a:cxnSpLocks/>
            <a:stCxn id="14" idx="3"/>
            <a:endCxn id="16" idx="1"/>
          </p:cNvCxnSpPr>
          <p:nvPr/>
        </p:nvCxnSpPr>
        <p:spPr>
          <a:xfrm>
            <a:off x="7738212" y="5606281"/>
            <a:ext cx="1111524" cy="0"/>
          </a:xfrm>
          <a:prstGeom prst="straightConnector1">
            <a:avLst/>
          </a:prstGeom>
          <a:noFill/>
          <a:ln w="9525" cap="flat" cmpd="sng">
            <a:solidFill>
              <a:schemeClr val="dk2"/>
            </a:solidFill>
            <a:prstDash val="solid"/>
            <a:round/>
            <a:headEnd type="none" w="med" len="med"/>
            <a:tailEnd type="triangle" w="med" len="med"/>
          </a:ln>
        </p:spPr>
      </p:cxnSp>
      <p:sp>
        <p:nvSpPr>
          <p:cNvPr id="16" name="Google Shape;162;p21">
            <a:extLst>
              <a:ext uri="{FF2B5EF4-FFF2-40B4-BE49-F238E27FC236}">
                <a16:creationId xmlns:a16="http://schemas.microsoft.com/office/drawing/2014/main" id="{C02A089D-9429-4140-B0EC-E2827B4F98CA}"/>
              </a:ext>
            </a:extLst>
          </p:cNvPr>
          <p:cNvSpPr txBox="1"/>
          <p:nvPr/>
        </p:nvSpPr>
        <p:spPr>
          <a:xfrm>
            <a:off x="8849736" y="5116536"/>
            <a:ext cx="2624535" cy="979489"/>
          </a:xfrm>
          <a:prstGeom prst="rect">
            <a:avLst/>
          </a:prstGeom>
          <a:noFill/>
          <a:ln>
            <a:noFill/>
          </a:ln>
        </p:spPr>
        <p:txBody>
          <a:bodyPr spcFirstLastPara="1" wrap="square" lIns="121900" tIns="121900" rIns="121900" bIns="121900" anchor="t" anchorCtr="0">
            <a:noAutofit/>
          </a:bodyPr>
          <a:lstStyle/>
          <a:p>
            <a:r>
              <a:rPr lang="es" sz="2000" dirty="0"/>
              <a:t>resultados en ES5 / ES6 (compatibilidad)</a:t>
            </a:r>
            <a:endParaRPr sz="2000" dirty="0"/>
          </a:p>
        </p:txBody>
      </p:sp>
    </p:spTree>
    <p:extLst>
      <p:ext uri="{BB962C8B-B14F-4D97-AF65-F5344CB8AC3E}">
        <p14:creationId xmlns:p14="http://schemas.microsoft.com/office/powerpoint/2010/main" val="3439839660"/>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kern="1200" dirty="0">
                <a:solidFill>
                  <a:srgbClr val="FFFFFF"/>
                </a:solidFill>
                <a:latin typeface="+mj-lt"/>
                <a:ea typeface="+mj-ea"/>
                <a:cs typeface="+mj-cs"/>
              </a:rPr>
              <a:t>Práctica. </a:t>
            </a: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2"/>
            <a:ext cx="7037591" cy="5475129"/>
          </a:xfrm>
        </p:spPr>
        <p:txBody>
          <a:bodyPr vert="horz" lIns="91440" tIns="45720" rIns="91440" bIns="45720" rtlCol="0" anchor="ctr">
            <a:normAutofit/>
          </a:bodyPr>
          <a:lstStyle/>
          <a:p>
            <a:pPr indent="-228600">
              <a:buFont typeface="Arial" panose="020B0604020202020204" pitchFamily="34" charset="0"/>
              <a:buChar char="•"/>
            </a:pPr>
            <a:r>
              <a:rPr lang="es-ES" sz="2400" dirty="0"/>
              <a:t>Para el siguiente modulo (‘tareas’) definimos el modelo de datos que usaremos:</a:t>
            </a:r>
          </a:p>
          <a:p>
            <a:pPr lvl="1" indent="-228600">
              <a:buFont typeface="Arial" panose="020B0604020202020204" pitchFamily="34" charset="0"/>
              <a:buChar char="•"/>
            </a:pPr>
            <a:r>
              <a:rPr lang="es-ES" sz="2200" dirty="0"/>
              <a:t>Tarea</a:t>
            </a:r>
          </a:p>
          <a:p>
            <a:pPr lvl="2" indent="-228600">
              <a:buFont typeface="Arial" panose="020B0604020202020204" pitchFamily="34" charset="0"/>
              <a:buChar char="•"/>
            </a:pPr>
            <a:r>
              <a:rPr lang="es-ES" sz="2000" dirty="0"/>
              <a:t>titulo: </a:t>
            </a:r>
            <a:r>
              <a:rPr lang="es-ES" sz="2000" dirty="0" err="1"/>
              <a:t>string</a:t>
            </a:r>
            <a:r>
              <a:rPr lang="es-ES" sz="2000" dirty="0"/>
              <a:t>, default ‘’</a:t>
            </a:r>
          </a:p>
          <a:p>
            <a:pPr lvl="2" indent="-228600">
              <a:buFont typeface="Arial" panose="020B0604020202020204" pitchFamily="34" charset="0"/>
              <a:buChar char="•"/>
            </a:pPr>
            <a:r>
              <a:rPr lang="es-ES" sz="2000" dirty="0"/>
              <a:t>Responsable: </a:t>
            </a:r>
            <a:r>
              <a:rPr lang="es-ES" sz="2000" dirty="0" err="1"/>
              <a:t>string</a:t>
            </a:r>
            <a:r>
              <a:rPr lang="es-ES" sz="2000" dirty="0"/>
              <a:t>, default ‘Alejandro’</a:t>
            </a:r>
          </a:p>
          <a:p>
            <a:pPr lvl="2" indent="-228600">
              <a:buFont typeface="Arial" panose="020B0604020202020204" pitchFamily="34" charset="0"/>
              <a:buChar char="•"/>
            </a:pPr>
            <a:r>
              <a:rPr lang="es-ES" sz="2000" dirty="0" err="1"/>
              <a:t>isCompleted</a:t>
            </a:r>
            <a:r>
              <a:rPr lang="es-ES" sz="2000" dirty="0"/>
              <a:t>: </a:t>
            </a:r>
            <a:r>
              <a:rPr lang="es-ES" sz="2000" dirty="0" err="1"/>
              <a:t>boolean</a:t>
            </a:r>
            <a:r>
              <a:rPr lang="es-ES" sz="2000" dirty="0"/>
              <a:t>, default: false	</a:t>
            </a:r>
            <a:endParaRPr lang="es-ES" sz="1800" dirty="0"/>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2031481649"/>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Shape 1026"/>
        <p:cNvGrpSpPr/>
        <p:nvPr/>
      </p:nvGrpSpPr>
      <p:grpSpPr>
        <a:xfrm>
          <a:off x="0" y="0"/>
          <a:ext cx="0" cy="0"/>
          <a:chOff x="0" y="0"/>
          <a:chExt cx="0" cy="0"/>
        </a:xfrm>
      </p:grpSpPr>
      <p:sp>
        <p:nvSpPr>
          <p:cNvPr id="1027" name="Google Shape;1027;p121"/>
          <p:cNvSpPr txBox="1">
            <a:spLocks noGrp="1"/>
          </p:cNvSpPr>
          <p:nvPr>
            <p:ph type="title"/>
          </p:nvPr>
        </p:nvSpPr>
        <p:spPr>
          <a:xfrm>
            <a:off x="706475" y="83725"/>
            <a:ext cx="10448800" cy="2314400"/>
          </a:xfrm>
          <a:prstGeom prst="rect">
            <a:avLst/>
          </a:prstGeom>
        </p:spPr>
        <p:txBody>
          <a:bodyPr spcFirstLastPara="1" vert="horz" wrap="square" lIns="68567" tIns="68567" rIns="68567" bIns="68567" rtlCol="0" anchor="ctr" anchorCtr="0">
            <a:noAutofit/>
          </a:bodyPr>
          <a:lstStyle/>
          <a:p>
            <a:r>
              <a:rPr lang="es"/>
              <a:t>Código. Tareas</a:t>
            </a:r>
            <a:endParaRPr/>
          </a:p>
        </p:txBody>
      </p:sp>
      <p:sp>
        <p:nvSpPr>
          <p:cNvPr id="1028" name="Google Shape;1028;p121"/>
          <p:cNvSpPr txBox="1"/>
          <p:nvPr/>
        </p:nvSpPr>
        <p:spPr>
          <a:xfrm>
            <a:off x="1208200" y="2398133"/>
            <a:ext cx="10217200" cy="3334000"/>
          </a:xfrm>
          <a:prstGeom prst="rect">
            <a:avLst/>
          </a:prstGeom>
          <a:noFill/>
          <a:ln>
            <a:noFill/>
          </a:ln>
        </p:spPr>
        <p:txBody>
          <a:bodyPr spcFirstLastPara="1" wrap="square" lIns="121900" tIns="121900" rIns="121900" bIns="121900" anchor="ctr" anchorCtr="0">
            <a:noAutofit/>
          </a:bodyPr>
          <a:lstStyle/>
          <a:p>
            <a:pPr marL="609585" indent="-457189">
              <a:buClr>
                <a:srgbClr val="FFFFFF"/>
              </a:buClr>
              <a:buSzPts val="1800"/>
              <a:buFont typeface="Helvetica Neue Light"/>
              <a:buChar char="★"/>
            </a:pPr>
            <a:r>
              <a:rPr lang="es" sz="2400">
                <a:solidFill>
                  <a:srgbClr val="FFFFFF"/>
                </a:solidFill>
                <a:latin typeface="Helvetica Neue Light"/>
                <a:ea typeface="Helvetica Neue Light"/>
                <a:cs typeface="Helvetica Neue Light"/>
                <a:sym typeface="Helvetica Neue Light"/>
              </a:rPr>
              <a:t>Componentes presentadores (hijos) - Lista</a:t>
            </a:r>
            <a:endParaRPr sz="2400">
              <a:solidFill>
                <a:srgbClr val="FFFFFF"/>
              </a:solidFill>
              <a:latin typeface="Helvetica Neue Light"/>
              <a:ea typeface="Helvetica Neue Light"/>
              <a:cs typeface="Helvetica Neue Light"/>
              <a:sym typeface="Helvetica Neue Light"/>
            </a:endParaRPr>
          </a:p>
          <a:p>
            <a:pPr marL="1219170" lvl="1" indent="-457189">
              <a:buClr>
                <a:srgbClr val="FFFFFF"/>
              </a:buClr>
              <a:buSzPts val="1800"/>
              <a:buFont typeface="Helvetica Neue Light"/>
              <a:buChar char="○"/>
            </a:pPr>
            <a:r>
              <a:rPr lang="es" sz="2400">
                <a:solidFill>
                  <a:srgbClr val="FFFFFF"/>
                </a:solidFill>
                <a:latin typeface="Helvetica Neue Light"/>
                <a:ea typeface="Helvetica Neue Light"/>
                <a:cs typeface="Helvetica Neue Light"/>
                <a:sym typeface="Helvetica Neue Light"/>
              </a:rPr>
              <a:t>NgFor: Iteración para mostra datos</a:t>
            </a:r>
            <a:endParaRPr sz="2400">
              <a:solidFill>
                <a:srgbClr val="FFFFFF"/>
              </a:solidFill>
              <a:latin typeface="Helvetica Neue Light"/>
              <a:ea typeface="Helvetica Neue Light"/>
              <a:cs typeface="Helvetica Neue Light"/>
              <a:sym typeface="Helvetica Neue Light"/>
            </a:endParaRPr>
          </a:p>
          <a:p>
            <a:pPr marL="1219170" lvl="1" indent="-457189">
              <a:buClr>
                <a:srgbClr val="FFFFFF"/>
              </a:buClr>
              <a:buSzPts val="1800"/>
              <a:buFont typeface="Helvetica Neue Light"/>
              <a:buChar char="○"/>
            </a:pPr>
            <a:r>
              <a:rPr lang="es" sz="2400">
                <a:solidFill>
                  <a:srgbClr val="FFFFFF"/>
                </a:solidFill>
                <a:latin typeface="Helvetica Neue Light"/>
                <a:ea typeface="Helvetica Neue Light"/>
                <a:cs typeface="Helvetica Neue Light"/>
                <a:sym typeface="Helvetica Neue Light"/>
              </a:rPr>
              <a:t>NgIf: presentación condicional de los datos</a:t>
            </a:r>
            <a:endParaRPr sz="2400">
              <a:solidFill>
                <a:srgbClr val="FFFFFF"/>
              </a:solidFill>
              <a:latin typeface="Helvetica Neue Light"/>
              <a:ea typeface="Helvetica Neue Light"/>
              <a:cs typeface="Helvetica Neue Light"/>
              <a:sym typeface="Helvetica Neue Light"/>
            </a:endParaRPr>
          </a:p>
          <a:p>
            <a:pPr marL="609585" indent="-457189">
              <a:buClr>
                <a:srgbClr val="FFFFFF"/>
              </a:buClr>
              <a:buSzPts val="1800"/>
              <a:buFont typeface="Helvetica Neue Light"/>
              <a:buChar char="★"/>
            </a:pPr>
            <a:r>
              <a:rPr lang="es" sz="2400">
                <a:solidFill>
                  <a:srgbClr val="FFFFFF"/>
                </a:solidFill>
                <a:latin typeface="Helvetica Neue Light"/>
                <a:ea typeface="Helvetica Neue Light"/>
                <a:cs typeface="Helvetica Neue Light"/>
                <a:sym typeface="Helvetica Neue Light"/>
              </a:rPr>
              <a:t>Nueva funcionalidad: borrar tareas</a:t>
            </a:r>
            <a:endParaRPr sz="2400">
              <a:solidFill>
                <a:srgbClr val="FFFFFF"/>
              </a:solidFill>
              <a:latin typeface="Helvetica Neue Light"/>
              <a:ea typeface="Helvetica Neue Light"/>
              <a:cs typeface="Helvetica Neue Light"/>
              <a:sym typeface="Helvetica Neue Light"/>
            </a:endParaRPr>
          </a:p>
          <a:p>
            <a:pPr marL="1219170" lvl="1" indent="-457189">
              <a:buClr>
                <a:srgbClr val="FFFFFF"/>
              </a:buClr>
              <a:buSzPts val="1800"/>
              <a:buFont typeface="Helvetica Neue Light"/>
              <a:buChar char="○"/>
            </a:pPr>
            <a:r>
              <a:rPr lang="es" sz="2400">
                <a:solidFill>
                  <a:srgbClr val="FFFFFF"/>
                </a:solidFill>
                <a:latin typeface="Helvetica Neue Light"/>
                <a:ea typeface="Helvetica Neue Light"/>
                <a:cs typeface="Helvetica Neue Light"/>
                <a:sym typeface="Helvetica Neue Light"/>
              </a:rPr>
              <a:t>Comunicaciones hijo -&gt; padre = evento para borrar</a:t>
            </a:r>
            <a:br>
              <a:rPr lang="es" sz="2400">
                <a:solidFill>
                  <a:srgbClr val="FFFFFF"/>
                </a:solidFill>
                <a:latin typeface="Helvetica Neue Light"/>
                <a:ea typeface="Helvetica Neue Light"/>
                <a:cs typeface="Helvetica Neue Light"/>
                <a:sym typeface="Helvetica Neue Light"/>
              </a:rPr>
            </a:br>
            <a:endParaRPr sz="2400">
              <a:solidFill>
                <a:srgbClr val="FFFFFF"/>
              </a:solidFill>
              <a:latin typeface="Helvetica Neue Light"/>
              <a:ea typeface="Helvetica Neue Light"/>
              <a:cs typeface="Helvetica Neue Light"/>
              <a:sym typeface="Helvetica Neue Light"/>
            </a:endParaRP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016"/>
        <p:cNvGrpSpPr/>
        <p:nvPr/>
      </p:nvGrpSpPr>
      <p:grpSpPr>
        <a:xfrm>
          <a:off x="0" y="0"/>
          <a:ext cx="0" cy="0"/>
          <a:chOff x="0" y="0"/>
          <a:chExt cx="0" cy="0"/>
        </a:xfrm>
      </p:grpSpPr>
      <p:sp>
        <p:nvSpPr>
          <p:cNvPr id="1017" name="Google Shape;1017;p120"/>
          <p:cNvSpPr txBox="1">
            <a:spLocks noGrp="1"/>
          </p:cNvSpPr>
          <p:nvPr>
            <p:ph type="title"/>
          </p:nvPr>
        </p:nvSpPr>
        <p:spPr>
          <a:xfrm>
            <a:off x="4965430" y="629268"/>
            <a:ext cx="6586491" cy="1286160"/>
          </a:xfrm>
          <a:prstGeom prst="rect">
            <a:avLst/>
          </a:prstGeom>
        </p:spPr>
        <p:txBody>
          <a:bodyPr spcFirstLastPara="1" vert="horz" lIns="68567" tIns="68567" rIns="68567" bIns="68567" rtlCol="0" anchor="b" anchorCtr="0">
            <a:normAutofit/>
          </a:bodyPr>
          <a:lstStyle/>
          <a:p>
            <a:r>
              <a:rPr lang="es" dirty="0"/>
              <a:t>Pipes</a:t>
            </a:r>
            <a:endParaRPr dirty="0"/>
          </a:p>
        </p:txBody>
      </p:sp>
      <p:sp>
        <p:nvSpPr>
          <p:cNvPr id="1018" name="Google Shape;1018;p120"/>
          <p:cNvSpPr txBox="1">
            <a:spLocks noGrp="1"/>
          </p:cNvSpPr>
          <p:nvPr>
            <p:ph idx="1"/>
          </p:nvPr>
        </p:nvSpPr>
        <p:spPr>
          <a:xfrm>
            <a:off x="4965431" y="2438400"/>
            <a:ext cx="6586489" cy="3785419"/>
          </a:xfrm>
          <a:prstGeom prst="rect">
            <a:avLst/>
          </a:prstGeom>
        </p:spPr>
        <p:txBody>
          <a:bodyPr spcFirstLastPara="1" vert="horz" lIns="68567" tIns="68567" rIns="68567" bIns="68567" rtlCol="0" anchorCtr="0">
            <a:normAutofit/>
          </a:bodyPr>
          <a:lstStyle/>
          <a:p>
            <a:r>
              <a:rPr lang="es-ES" sz="2000" dirty="0"/>
              <a:t>Filtros de salida nivel de las plantillas</a:t>
            </a:r>
          </a:p>
          <a:p>
            <a:r>
              <a:rPr lang="es-ES" sz="2000" dirty="0"/>
              <a:t>Dan formato a las expresiones</a:t>
            </a:r>
          </a:p>
          <a:p>
            <a:r>
              <a:rPr lang="es-ES" sz="2000" dirty="0"/>
              <a:t>Internamente invocan una función de transformación</a:t>
            </a:r>
          </a:p>
        </p:txBody>
      </p:sp>
      <p:pic>
        <p:nvPicPr>
          <p:cNvPr id="1023" name="Picture 1022">
            <a:extLst>
              <a:ext uri="{FF2B5EF4-FFF2-40B4-BE49-F238E27FC236}">
                <a16:creationId xmlns:a16="http://schemas.microsoft.com/office/drawing/2014/main" id="{2894DB9A-7BBE-4E07-88E1-6E078CF72AB3}"/>
              </a:ext>
            </a:extLst>
          </p:cNvPr>
          <p:cNvPicPr>
            <a:picLocks noChangeAspect="1"/>
          </p:cNvPicPr>
          <p:nvPr/>
        </p:nvPicPr>
        <p:blipFill rotWithShape="1">
          <a:blip r:embed="rId3"/>
          <a:srcRect l="44648" r="4656"/>
          <a:stretch/>
        </p:blipFill>
        <p:spPr>
          <a:xfrm>
            <a:off x="20" y="10"/>
            <a:ext cx="4635571" cy="6857990"/>
          </a:xfrm>
          <a:prstGeom prst="rect">
            <a:avLst/>
          </a:prstGeom>
          <a:effectLst/>
        </p:spPr>
      </p:pic>
      <p:cxnSp>
        <p:nvCxnSpPr>
          <p:cNvPr id="131" name="Straight Connector 130">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589195"/>
            </a:solidFill>
          </a:ln>
        </p:spPr>
        <p:style>
          <a:lnRef idx="1">
            <a:schemeClr val="accent1"/>
          </a:lnRef>
          <a:fillRef idx="0">
            <a:schemeClr val="accent1"/>
          </a:fillRef>
          <a:effectRef idx="0">
            <a:schemeClr val="accent1"/>
          </a:effectRef>
          <a:fontRef idx="minor">
            <a:schemeClr val="tx1"/>
          </a:fontRef>
        </p:style>
      </p:cxnSp>
      <p:sp>
        <p:nvSpPr>
          <p:cNvPr id="1021" name="Google Shape;1021;p120"/>
          <p:cNvSpPr txBox="1"/>
          <p:nvPr/>
        </p:nvSpPr>
        <p:spPr>
          <a:xfrm>
            <a:off x="2504733" y="4270867"/>
            <a:ext cx="1674400" cy="1256400"/>
          </a:xfrm>
          <a:prstGeom prst="rect">
            <a:avLst/>
          </a:prstGeom>
          <a:noFill/>
          <a:ln>
            <a:noFill/>
          </a:ln>
        </p:spPr>
        <p:txBody>
          <a:bodyPr spcFirstLastPara="1" wrap="square" lIns="121900" tIns="121900" rIns="121900" bIns="121900" anchor="ctr" anchorCtr="0">
            <a:noAutofit/>
          </a:bodyPr>
          <a:lstStyle/>
          <a:p>
            <a:endParaRPr sz="2400" dirty="0"/>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Shape 1032"/>
        <p:cNvGrpSpPr/>
        <p:nvPr/>
      </p:nvGrpSpPr>
      <p:grpSpPr>
        <a:xfrm>
          <a:off x="0" y="0"/>
          <a:ext cx="0" cy="0"/>
          <a:chOff x="0" y="0"/>
          <a:chExt cx="0" cy="0"/>
        </a:xfrm>
      </p:grpSpPr>
      <p:sp>
        <p:nvSpPr>
          <p:cNvPr id="1033" name="Google Shape;1033;p122"/>
          <p:cNvSpPr txBox="1">
            <a:spLocks noGrp="1"/>
          </p:cNvSpPr>
          <p:nvPr>
            <p:ph type="title"/>
          </p:nvPr>
        </p:nvSpPr>
        <p:spPr>
          <a:xfrm>
            <a:off x="771525" y="142875"/>
            <a:ext cx="10448800" cy="724000"/>
          </a:xfrm>
          <a:prstGeom prst="rect">
            <a:avLst/>
          </a:prstGeom>
        </p:spPr>
        <p:txBody>
          <a:bodyPr spcFirstLastPara="1" vert="horz" wrap="square" lIns="68567" tIns="68567" rIns="68567" bIns="68567" rtlCol="0" anchor="t" anchorCtr="0">
            <a:noAutofit/>
          </a:bodyPr>
          <a:lstStyle/>
          <a:p>
            <a:r>
              <a:rPr lang="es"/>
              <a:t>Pipes</a:t>
            </a:r>
            <a:endParaRPr/>
          </a:p>
        </p:txBody>
      </p:sp>
      <p:graphicFrame>
        <p:nvGraphicFramePr>
          <p:cNvPr id="1034" name="Google Shape;1034;p122"/>
          <p:cNvGraphicFramePr/>
          <p:nvPr/>
        </p:nvGraphicFramePr>
        <p:xfrm>
          <a:off x="645200" y="1547284"/>
          <a:ext cx="5243667" cy="3874008"/>
        </p:xfrm>
        <a:graphic>
          <a:graphicData uri="http://schemas.openxmlformats.org/drawingml/2006/table">
            <a:tbl>
              <a:tblPr>
                <a:noFill/>
              </a:tblPr>
              <a:tblGrid>
                <a:gridCol w="1704200">
                  <a:extLst>
                    <a:ext uri="{9D8B030D-6E8A-4147-A177-3AD203B41FA5}">
                      <a16:colId xmlns:a16="http://schemas.microsoft.com/office/drawing/2014/main" val="20000"/>
                    </a:ext>
                  </a:extLst>
                </a:gridCol>
                <a:gridCol w="1749367">
                  <a:extLst>
                    <a:ext uri="{9D8B030D-6E8A-4147-A177-3AD203B41FA5}">
                      <a16:colId xmlns:a16="http://schemas.microsoft.com/office/drawing/2014/main" val="20001"/>
                    </a:ext>
                  </a:extLst>
                </a:gridCol>
                <a:gridCol w="1790100">
                  <a:extLst>
                    <a:ext uri="{9D8B030D-6E8A-4147-A177-3AD203B41FA5}">
                      <a16:colId xmlns:a16="http://schemas.microsoft.com/office/drawing/2014/main" val="20002"/>
                    </a:ext>
                  </a:extLst>
                </a:gridCol>
              </a:tblGrid>
              <a:tr h="419608">
                <a:tc>
                  <a:txBody>
                    <a:bodyPr/>
                    <a:lstStyle/>
                    <a:p>
                      <a:pPr marL="0" lvl="0" indent="0" algn="l" rtl="0">
                        <a:lnSpc>
                          <a:spcPct val="115000"/>
                        </a:lnSpc>
                        <a:spcBef>
                          <a:spcPts val="0"/>
                        </a:spcBef>
                        <a:spcAft>
                          <a:spcPts val="0"/>
                        </a:spcAft>
                        <a:buNone/>
                      </a:pPr>
                      <a:r>
                        <a:rPr lang="es" sz="2100" i="1"/>
                        <a:t>Filter/Pipe</a:t>
                      </a:r>
                      <a:endParaRPr sz="2100" i="1"/>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Angular 1.x</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Angular 2</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extLst>
                  <a:ext uri="{0D108BD9-81ED-4DB2-BD59-A6C34878D82A}">
                    <a16:rowId xmlns:a16="http://schemas.microsoft.com/office/drawing/2014/main" val="10000"/>
                  </a:ext>
                </a:extLst>
              </a:tr>
              <a:tr h="431800">
                <a:tc>
                  <a:txBody>
                    <a:bodyPr/>
                    <a:lstStyle/>
                    <a:p>
                      <a:pPr marL="0" lvl="0" indent="0" algn="l" rtl="0">
                        <a:lnSpc>
                          <a:spcPct val="115000"/>
                        </a:lnSpc>
                        <a:spcBef>
                          <a:spcPts val="0"/>
                        </a:spcBef>
                        <a:spcAft>
                          <a:spcPts val="0"/>
                        </a:spcAft>
                        <a:buNone/>
                      </a:pPr>
                      <a:r>
                        <a:rPr lang="es" sz="2100" i="1">
                          <a:solidFill>
                            <a:srgbClr val="C00000"/>
                          </a:solidFill>
                        </a:rPr>
                        <a:t>currency</a:t>
                      </a:r>
                      <a:endParaRPr sz="2100" i="1">
                        <a:solidFill>
                          <a:srgbClr val="C00000"/>
                        </a:solidFill>
                      </a:endParaRPr>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extLst>
                  <a:ext uri="{0D108BD9-81ED-4DB2-BD59-A6C34878D82A}">
                    <a16:rowId xmlns:a16="http://schemas.microsoft.com/office/drawing/2014/main" val="10001"/>
                  </a:ext>
                </a:extLst>
              </a:tr>
              <a:tr h="431800">
                <a:tc>
                  <a:txBody>
                    <a:bodyPr/>
                    <a:lstStyle/>
                    <a:p>
                      <a:pPr marL="0" lvl="0" indent="0" algn="l" rtl="0">
                        <a:lnSpc>
                          <a:spcPct val="115000"/>
                        </a:lnSpc>
                        <a:spcBef>
                          <a:spcPts val="0"/>
                        </a:spcBef>
                        <a:spcAft>
                          <a:spcPts val="0"/>
                        </a:spcAft>
                        <a:buNone/>
                      </a:pPr>
                      <a:r>
                        <a:rPr lang="es" sz="2100" i="1">
                          <a:solidFill>
                            <a:srgbClr val="C00000"/>
                          </a:solidFill>
                        </a:rPr>
                        <a:t>date</a:t>
                      </a:r>
                      <a:endParaRPr sz="2100" i="1">
                        <a:solidFill>
                          <a:srgbClr val="C00000"/>
                        </a:solidFill>
                      </a:endParaRPr>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431800">
                <a:tc>
                  <a:txBody>
                    <a:bodyPr/>
                    <a:lstStyle/>
                    <a:p>
                      <a:pPr marL="0" lvl="0" indent="0" algn="l" rtl="0">
                        <a:lnSpc>
                          <a:spcPct val="115000"/>
                        </a:lnSpc>
                        <a:spcBef>
                          <a:spcPts val="0"/>
                        </a:spcBef>
                        <a:spcAft>
                          <a:spcPts val="0"/>
                        </a:spcAft>
                        <a:buNone/>
                      </a:pPr>
                      <a:r>
                        <a:rPr lang="es" sz="2100" i="1">
                          <a:solidFill>
                            <a:srgbClr val="C00000"/>
                          </a:solidFill>
                        </a:rPr>
                        <a:t>lowercase</a:t>
                      </a:r>
                      <a:endParaRPr sz="2100" i="1">
                        <a:solidFill>
                          <a:srgbClr val="C00000"/>
                        </a:solidFill>
                      </a:endParaRPr>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extLst>
                  <a:ext uri="{0D108BD9-81ED-4DB2-BD59-A6C34878D82A}">
                    <a16:rowId xmlns:a16="http://schemas.microsoft.com/office/drawing/2014/main" val="10003"/>
                  </a:ext>
                </a:extLst>
              </a:tr>
              <a:tr h="431800">
                <a:tc>
                  <a:txBody>
                    <a:bodyPr/>
                    <a:lstStyle/>
                    <a:p>
                      <a:pPr marL="0" lvl="0" indent="0" algn="l" rtl="0">
                        <a:lnSpc>
                          <a:spcPct val="115000"/>
                        </a:lnSpc>
                        <a:spcBef>
                          <a:spcPts val="0"/>
                        </a:spcBef>
                        <a:spcAft>
                          <a:spcPts val="0"/>
                        </a:spcAft>
                        <a:buNone/>
                      </a:pPr>
                      <a:r>
                        <a:rPr lang="es" sz="2100" i="1">
                          <a:solidFill>
                            <a:srgbClr val="C00000"/>
                          </a:solidFill>
                        </a:rPr>
                        <a:t>uppercase</a:t>
                      </a:r>
                      <a:endParaRPr sz="2100" i="1">
                        <a:solidFill>
                          <a:srgbClr val="C00000"/>
                        </a:solidFill>
                      </a:endParaRPr>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r h="431800">
                <a:tc>
                  <a:txBody>
                    <a:bodyPr/>
                    <a:lstStyle/>
                    <a:p>
                      <a:pPr marL="0" lvl="0" indent="0" algn="l" rtl="0">
                        <a:lnSpc>
                          <a:spcPct val="115000"/>
                        </a:lnSpc>
                        <a:spcBef>
                          <a:spcPts val="0"/>
                        </a:spcBef>
                        <a:spcAft>
                          <a:spcPts val="0"/>
                        </a:spcAft>
                        <a:buNone/>
                      </a:pPr>
                      <a:r>
                        <a:rPr lang="es" sz="2100" i="1">
                          <a:solidFill>
                            <a:srgbClr val="C00000"/>
                          </a:solidFill>
                        </a:rPr>
                        <a:t>titlecase</a:t>
                      </a:r>
                      <a:endParaRPr sz="2100" i="1">
                        <a:solidFill>
                          <a:srgbClr val="C00000"/>
                        </a:solidFill>
                      </a:endParaRPr>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 </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extLst>
                  <a:ext uri="{0D108BD9-81ED-4DB2-BD59-A6C34878D82A}">
                    <a16:rowId xmlns:a16="http://schemas.microsoft.com/office/drawing/2014/main" val="10005"/>
                  </a:ext>
                </a:extLst>
              </a:tr>
              <a:tr h="431800">
                <a:tc>
                  <a:txBody>
                    <a:bodyPr/>
                    <a:lstStyle/>
                    <a:p>
                      <a:pPr marL="0" lvl="0" indent="0" algn="l" rtl="0">
                        <a:lnSpc>
                          <a:spcPct val="115000"/>
                        </a:lnSpc>
                        <a:spcBef>
                          <a:spcPts val="0"/>
                        </a:spcBef>
                        <a:spcAft>
                          <a:spcPts val="0"/>
                        </a:spcAft>
                        <a:buNone/>
                      </a:pPr>
                      <a:r>
                        <a:rPr lang="es" sz="2100" i="1"/>
                        <a:t>number</a:t>
                      </a:r>
                      <a:endParaRPr sz="2100" i="1"/>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l" rtl="0">
                        <a:lnSpc>
                          <a:spcPct val="115000"/>
                        </a:lnSpc>
                        <a:spcBef>
                          <a:spcPts val="0"/>
                        </a:spcBef>
                        <a:spcAft>
                          <a:spcPts val="0"/>
                        </a:spcAft>
                        <a:buNone/>
                      </a:pPr>
                      <a:r>
                        <a:rPr lang="es" sz="2100"/>
                        <a:t> </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extLst>
                  <a:ext uri="{0D108BD9-81ED-4DB2-BD59-A6C34878D82A}">
                    <a16:rowId xmlns:a16="http://schemas.microsoft.com/office/drawing/2014/main" val="10006"/>
                  </a:ext>
                </a:extLst>
              </a:tr>
              <a:tr h="431800">
                <a:tc>
                  <a:txBody>
                    <a:bodyPr/>
                    <a:lstStyle/>
                    <a:p>
                      <a:pPr marL="0" lvl="0" indent="0" algn="l" rtl="0">
                        <a:lnSpc>
                          <a:spcPct val="115000"/>
                        </a:lnSpc>
                        <a:spcBef>
                          <a:spcPts val="0"/>
                        </a:spcBef>
                        <a:spcAft>
                          <a:spcPts val="0"/>
                        </a:spcAft>
                        <a:buNone/>
                      </a:pPr>
                      <a:r>
                        <a:rPr lang="es" sz="2100" i="1">
                          <a:solidFill>
                            <a:srgbClr val="C00000"/>
                          </a:solidFill>
                        </a:rPr>
                        <a:t>decimal</a:t>
                      </a:r>
                      <a:endParaRPr sz="2100" i="1">
                        <a:solidFill>
                          <a:srgbClr val="C00000"/>
                        </a:solidFill>
                      </a:endParaRPr>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l" rtl="0">
                        <a:lnSpc>
                          <a:spcPct val="115000"/>
                        </a:lnSpc>
                        <a:spcBef>
                          <a:spcPts val="0"/>
                        </a:spcBef>
                        <a:spcAft>
                          <a:spcPts val="0"/>
                        </a:spcAft>
                        <a:buNone/>
                      </a:pPr>
                      <a:r>
                        <a:rPr lang="es" sz="2100"/>
                        <a:t> </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extLst>
                  <a:ext uri="{0D108BD9-81ED-4DB2-BD59-A6C34878D82A}">
                    <a16:rowId xmlns:a16="http://schemas.microsoft.com/office/drawing/2014/main" val="10007"/>
                  </a:ext>
                </a:extLst>
              </a:tr>
              <a:tr h="431800">
                <a:tc>
                  <a:txBody>
                    <a:bodyPr/>
                    <a:lstStyle/>
                    <a:p>
                      <a:pPr marL="0" lvl="0" indent="0" algn="l" rtl="0">
                        <a:lnSpc>
                          <a:spcPct val="115000"/>
                        </a:lnSpc>
                        <a:spcBef>
                          <a:spcPts val="0"/>
                        </a:spcBef>
                        <a:spcAft>
                          <a:spcPts val="0"/>
                        </a:spcAft>
                        <a:buNone/>
                      </a:pPr>
                      <a:r>
                        <a:rPr lang="es" sz="2100" i="1">
                          <a:solidFill>
                            <a:srgbClr val="C00000"/>
                          </a:solidFill>
                        </a:rPr>
                        <a:t>percent</a:t>
                      </a:r>
                      <a:endParaRPr sz="2100" i="1">
                        <a:solidFill>
                          <a:srgbClr val="C00000"/>
                        </a:solidFill>
                      </a:endParaRPr>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l" rtl="0">
                        <a:lnSpc>
                          <a:spcPct val="115000"/>
                        </a:lnSpc>
                        <a:spcBef>
                          <a:spcPts val="0"/>
                        </a:spcBef>
                        <a:spcAft>
                          <a:spcPts val="0"/>
                        </a:spcAft>
                        <a:buNone/>
                      </a:pPr>
                      <a:r>
                        <a:rPr lang="es" sz="2100"/>
                        <a:t> </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extLst>
                  <a:ext uri="{0D108BD9-81ED-4DB2-BD59-A6C34878D82A}">
                    <a16:rowId xmlns:a16="http://schemas.microsoft.com/office/drawing/2014/main" val="10008"/>
                  </a:ext>
                </a:extLst>
              </a:tr>
            </a:tbl>
          </a:graphicData>
        </a:graphic>
      </p:graphicFrame>
      <p:graphicFrame>
        <p:nvGraphicFramePr>
          <p:cNvPr id="1035" name="Google Shape;1035;p122"/>
          <p:cNvGraphicFramePr/>
          <p:nvPr/>
        </p:nvGraphicFramePr>
        <p:xfrm>
          <a:off x="6112500" y="1627633"/>
          <a:ext cx="5297234" cy="3874008"/>
        </p:xfrm>
        <a:graphic>
          <a:graphicData uri="http://schemas.openxmlformats.org/drawingml/2006/table">
            <a:tbl>
              <a:tblPr>
                <a:noFill/>
              </a:tblPr>
              <a:tblGrid>
                <a:gridCol w="1704200">
                  <a:extLst>
                    <a:ext uri="{9D8B030D-6E8A-4147-A177-3AD203B41FA5}">
                      <a16:colId xmlns:a16="http://schemas.microsoft.com/office/drawing/2014/main" val="20000"/>
                    </a:ext>
                  </a:extLst>
                </a:gridCol>
                <a:gridCol w="1749367">
                  <a:extLst>
                    <a:ext uri="{9D8B030D-6E8A-4147-A177-3AD203B41FA5}">
                      <a16:colId xmlns:a16="http://schemas.microsoft.com/office/drawing/2014/main" val="20001"/>
                    </a:ext>
                  </a:extLst>
                </a:gridCol>
                <a:gridCol w="1843667">
                  <a:extLst>
                    <a:ext uri="{9D8B030D-6E8A-4147-A177-3AD203B41FA5}">
                      <a16:colId xmlns:a16="http://schemas.microsoft.com/office/drawing/2014/main" val="20002"/>
                    </a:ext>
                  </a:extLst>
                </a:gridCol>
              </a:tblGrid>
              <a:tr h="419608">
                <a:tc>
                  <a:txBody>
                    <a:bodyPr/>
                    <a:lstStyle/>
                    <a:p>
                      <a:pPr marL="0" lvl="0" indent="0" algn="l" rtl="0">
                        <a:lnSpc>
                          <a:spcPct val="115000"/>
                        </a:lnSpc>
                        <a:spcBef>
                          <a:spcPts val="0"/>
                        </a:spcBef>
                        <a:spcAft>
                          <a:spcPts val="0"/>
                        </a:spcAft>
                        <a:buNone/>
                      </a:pPr>
                      <a:r>
                        <a:rPr lang="es" sz="2100" i="1"/>
                        <a:t>Filter/Pipe</a:t>
                      </a:r>
                      <a:endParaRPr sz="2100" i="1"/>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Angular 1.x</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Angular 2</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extLst>
                  <a:ext uri="{0D108BD9-81ED-4DB2-BD59-A6C34878D82A}">
                    <a16:rowId xmlns:a16="http://schemas.microsoft.com/office/drawing/2014/main" val="10000"/>
                  </a:ext>
                </a:extLst>
              </a:tr>
              <a:tr h="431800">
                <a:tc>
                  <a:txBody>
                    <a:bodyPr/>
                    <a:lstStyle/>
                    <a:p>
                      <a:pPr marL="0" lvl="0" indent="0" algn="l" rtl="0">
                        <a:lnSpc>
                          <a:spcPct val="115000"/>
                        </a:lnSpc>
                        <a:spcBef>
                          <a:spcPts val="0"/>
                        </a:spcBef>
                        <a:spcAft>
                          <a:spcPts val="0"/>
                        </a:spcAft>
                        <a:buNone/>
                      </a:pPr>
                      <a:r>
                        <a:rPr lang="es" sz="2100" i="1">
                          <a:solidFill>
                            <a:srgbClr val="C00000"/>
                          </a:solidFill>
                        </a:rPr>
                        <a:t>json</a:t>
                      </a:r>
                      <a:endParaRPr sz="2100" i="1">
                        <a:solidFill>
                          <a:srgbClr val="C00000"/>
                        </a:solidFill>
                      </a:endParaRPr>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extLst>
                  <a:ext uri="{0D108BD9-81ED-4DB2-BD59-A6C34878D82A}">
                    <a16:rowId xmlns:a16="http://schemas.microsoft.com/office/drawing/2014/main" val="10001"/>
                  </a:ext>
                </a:extLst>
              </a:tr>
              <a:tr h="431800">
                <a:tc>
                  <a:txBody>
                    <a:bodyPr/>
                    <a:lstStyle/>
                    <a:p>
                      <a:pPr marL="0" lvl="0" indent="0" algn="l" rtl="0">
                        <a:lnSpc>
                          <a:spcPct val="115000"/>
                        </a:lnSpc>
                        <a:spcBef>
                          <a:spcPts val="0"/>
                        </a:spcBef>
                        <a:spcAft>
                          <a:spcPts val="0"/>
                        </a:spcAft>
                        <a:buNone/>
                      </a:pPr>
                      <a:r>
                        <a:rPr lang="es" sz="2100" i="1"/>
                        <a:t>limitTo</a:t>
                      </a:r>
                      <a:endParaRPr sz="2100" i="1"/>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 </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431800">
                <a:tc>
                  <a:txBody>
                    <a:bodyPr/>
                    <a:lstStyle/>
                    <a:p>
                      <a:pPr marL="0" lvl="0" indent="0" algn="l" rtl="0">
                        <a:lnSpc>
                          <a:spcPct val="115000"/>
                        </a:lnSpc>
                        <a:spcBef>
                          <a:spcPts val="0"/>
                        </a:spcBef>
                        <a:spcAft>
                          <a:spcPts val="0"/>
                        </a:spcAft>
                        <a:buNone/>
                      </a:pPr>
                      <a:r>
                        <a:rPr lang="es" sz="2100" i="1">
                          <a:solidFill>
                            <a:srgbClr val="C00000"/>
                          </a:solidFill>
                        </a:rPr>
                        <a:t> slice</a:t>
                      </a:r>
                      <a:endParaRPr sz="2100" i="1">
                        <a:solidFill>
                          <a:srgbClr val="C00000"/>
                        </a:solidFill>
                      </a:endParaRPr>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l" rtl="0">
                        <a:lnSpc>
                          <a:spcPct val="115000"/>
                        </a:lnSpc>
                        <a:spcBef>
                          <a:spcPts val="0"/>
                        </a:spcBef>
                        <a:spcAft>
                          <a:spcPts val="0"/>
                        </a:spcAft>
                        <a:buNone/>
                      </a:pPr>
                      <a:r>
                        <a:rPr lang="es" sz="2100"/>
                        <a:t> </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extLst>
                  <a:ext uri="{0D108BD9-81ED-4DB2-BD59-A6C34878D82A}">
                    <a16:rowId xmlns:a16="http://schemas.microsoft.com/office/drawing/2014/main" val="10003"/>
                  </a:ext>
                </a:extLst>
              </a:tr>
              <a:tr h="431800">
                <a:tc>
                  <a:txBody>
                    <a:bodyPr/>
                    <a:lstStyle/>
                    <a:p>
                      <a:pPr marL="0" lvl="0" indent="0" algn="l" rtl="0">
                        <a:lnSpc>
                          <a:spcPct val="115000"/>
                        </a:lnSpc>
                        <a:spcBef>
                          <a:spcPts val="0"/>
                        </a:spcBef>
                        <a:spcAft>
                          <a:spcPts val="0"/>
                        </a:spcAft>
                        <a:buNone/>
                      </a:pPr>
                      <a:r>
                        <a:rPr lang="es" sz="2100" i="1">
                          <a:solidFill>
                            <a:srgbClr val="C00000"/>
                          </a:solidFill>
                        </a:rPr>
                        <a:t>i18nSelect</a:t>
                      </a:r>
                      <a:endParaRPr sz="2100" i="1">
                        <a:solidFill>
                          <a:srgbClr val="C00000"/>
                        </a:solidFill>
                      </a:endParaRPr>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l" rtl="0">
                        <a:lnSpc>
                          <a:spcPct val="115000"/>
                        </a:lnSpc>
                        <a:spcBef>
                          <a:spcPts val="0"/>
                        </a:spcBef>
                        <a:spcAft>
                          <a:spcPts val="0"/>
                        </a:spcAft>
                        <a:buNone/>
                      </a:pPr>
                      <a:r>
                        <a:rPr lang="es" sz="2100"/>
                        <a:t> </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r h="431800">
                <a:tc>
                  <a:txBody>
                    <a:bodyPr/>
                    <a:lstStyle/>
                    <a:p>
                      <a:pPr marL="0" lvl="0" indent="0" algn="l" rtl="0">
                        <a:lnSpc>
                          <a:spcPct val="115000"/>
                        </a:lnSpc>
                        <a:spcBef>
                          <a:spcPts val="0"/>
                        </a:spcBef>
                        <a:spcAft>
                          <a:spcPts val="0"/>
                        </a:spcAft>
                        <a:buNone/>
                      </a:pPr>
                      <a:r>
                        <a:rPr lang="es" sz="2100" i="1">
                          <a:solidFill>
                            <a:srgbClr val="C00000"/>
                          </a:solidFill>
                        </a:rPr>
                        <a:t>i18nPlural</a:t>
                      </a:r>
                      <a:endParaRPr sz="2100" i="1">
                        <a:solidFill>
                          <a:srgbClr val="C00000"/>
                        </a:solidFill>
                      </a:endParaRPr>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l" rtl="0">
                        <a:lnSpc>
                          <a:spcPct val="115000"/>
                        </a:lnSpc>
                        <a:spcBef>
                          <a:spcPts val="0"/>
                        </a:spcBef>
                        <a:spcAft>
                          <a:spcPts val="0"/>
                        </a:spcAft>
                        <a:buNone/>
                      </a:pPr>
                      <a:r>
                        <a:rPr lang="es" sz="2100"/>
                        <a:t> </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extLst>
                  <a:ext uri="{0D108BD9-81ED-4DB2-BD59-A6C34878D82A}">
                    <a16:rowId xmlns:a16="http://schemas.microsoft.com/office/drawing/2014/main" val="10005"/>
                  </a:ext>
                </a:extLst>
              </a:tr>
              <a:tr h="431800">
                <a:tc>
                  <a:txBody>
                    <a:bodyPr/>
                    <a:lstStyle/>
                    <a:p>
                      <a:pPr marL="0" lvl="0" indent="0" algn="l" rtl="0">
                        <a:lnSpc>
                          <a:spcPct val="115000"/>
                        </a:lnSpc>
                        <a:spcBef>
                          <a:spcPts val="0"/>
                        </a:spcBef>
                        <a:spcAft>
                          <a:spcPts val="0"/>
                        </a:spcAft>
                        <a:buNone/>
                      </a:pPr>
                      <a:r>
                        <a:rPr lang="es" sz="2100" i="1">
                          <a:solidFill>
                            <a:srgbClr val="C00000"/>
                          </a:solidFill>
                        </a:rPr>
                        <a:t>async</a:t>
                      </a:r>
                      <a:endParaRPr sz="2100" i="1">
                        <a:solidFill>
                          <a:srgbClr val="C00000"/>
                        </a:solidFill>
                      </a:endParaRPr>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l" rtl="0">
                        <a:lnSpc>
                          <a:spcPct val="115000"/>
                        </a:lnSpc>
                        <a:spcBef>
                          <a:spcPts val="0"/>
                        </a:spcBef>
                        <a:spcAft>
                          <a:spcPts val="0"/>
                        </a:spcAft>
                        <a:buNone/>
                      </a:pPr>
                      <a:r>
                        <a:rPr lang="es" sz="2100"/>
                        <a:t> </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extLst>
                  <a:ext uri="{0D108BD9-81ED-4DB2-BD59-A6C34878D82A}">
                    <a16:rowId xmlns:a16="http://schemas.microsoft.com/office/drawing/2014/main" val="10006"/>
                  </a:ext>
                </a:extLst>
              </a:tr>
              <a:tr h="431800">
                <a:tc>
                  <a:txBody>
                    <a:bodyPr/>
                    <a:lstStyle/>
                    <a:p>
                      <a:pPr marL="0" lvl="0" indent="0" algn="l" rtl="0">
                        <a:lnSpc>
                          <a:spcPct val="115000"/>
                        </a:lnSpc>
                        <a:spcBef>
                          <a:spcPts val="0"/>
                        </a:spcBef>
                        <a:spcAft>
                          <a:spcPts val="0"/>
                        </a:spcAft>
                        <a:buNone/>
                      </a:pPr>
                      <a:r>
                        <a:rPr lang="es" sz="2100" i="1"/>
                        <a:t>orderBy</a:t>
                      </a:r>
                      <a:endParaRPr sz="2100" i="1"/>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l" rtl="0">
                        <a:lnSpc>
                          <a:spcPct val="115000"/>
                        </a:lnSpc>
                        <a:spcBef>
                          <a:spcPts val="0"/>
                        </a:spcBef>
                        <a:spcAft>
                          <a:spcPts val="0"/>
                        </a:spcAft>
                        <a:buNone/>
                      </a:pPr>
                      <a:r>
                        <a:rPr lang="es" sz="2100"/>
                        <a:t> </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extLst>
                  <a:ext uri="{0D108BD9-81ED-4DB2-BD59-A6C34878D82A}">
                    <a16:rowId xmlns:a16="http://schemas.microsoft.com/office/drawing/2014/main" val="10007"/>
                  </a:ext>
                </a:extLst>
              </a:tr>
              <a:tr h="431800">
                <a:tc>
                  <a:txBody>
                    <a:bodyPr/>
                    <a:lstStyle/>
                    <a:p>
                      <a:pPr marL="0" lvl="0" indent="0" algn="l" rtl="0">
                        <a:lnSpc>
                          <a:spcPct val="115000"/>
                        </a:lnSpc>
                        <a:spcBef>
                          <a:spcPts val="0"/>
                        </a:spcBef>
                        <a:spcAft>
                          <a:spcPts val="0"/>
                        </a:spcAft>
                        <a:buNone/>
                      </a:pPr>
                      <a:r>
                        <a:rPr lang="es" sz="2100" i="1"/>
                        <a:t>filter</a:t>
                      </a:r>
                      <a:endParaRPr sz="2100" i="1"/>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ctr" rtl="0">
                        <a:lnSpc>
                          <a:spcPct val="115000"/>
                        </a:lnSpc>
                        <a:spcBef>
                          <a:spcPts val="0"/>
                        </a:spcBef>
                        <a:spcAft>
                          <a:spcPts val="0"/>
                        </a:spcAft>
                        <a:buNone/>
                      </a:pPr>
                      <a:r>
                        <a:rPr lang="es" sz="2100"/>
                        <a:t>✓</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tc>
                  <a:txBody>
                    <a:bodyPr/>
                    <a:lstStyle/>
                    <a:p>
                      <a:pPr marL="0" lvl="0" indent="0" algn="l" rtl="0">
                        <a:lnSpc>
                          <a:spcPct val="115000"/>
                        </a:lnSpc>
                        <a:spcBef>
                          <a:spcPts val="0"/>
                        </a:spcBef>
                        <a:spcAft>
                          <a:spcPts val="0"/>
                        </a:spcAft>
                        <a:buNone/>
                      </a:pPr>
                      <a:r>
                        <a:rPr lang="es" sz="2100"/>
                        <a:t> </a:t>
                      </a:r>
                      <a:endParaRPr sz="2100"/>
                    </a:p>
                  </a:txBody>
                  <a:tcPr marL="50800" marR="50800" marT="33867" marB="33867">
                    <a:lnL w="12625" cap="flat" cmpd="sng">
                      <a:solidFill>
                        <a:srgbClr val="A3A3A3"/>
                      </a:solidFill>
                      <a:prstDash val="solid"/>
                      <a:round/>
                      <a:headEnd type="none" w="sm" len="sm"/>
                      <a:tailEnd type="none" w="sm" len="sm"/>
                    </a:lnL>
                    <a:lnR w="12625" cap="flat" cmpd="sng">
                      <a:solidFill>
                        <a:srgbClr val="A3A3A3"/>
                      </a:solidFill>
                      <a:prstDash val="solid"/>
                      <a:round/>
                      <a:headEnd type="none" w="sm" len="sm"/>
                      <a:tailEnd type="none" w="sm" len="sm"/>
                    </a:lnR>
                    <a:lnT w="12625" cap="flat" cmpd="sng">
                      <a:solidFill>
                        <a:srgbClr val="A3A3A3"/>
                      </a:solidFill>
                      <a:prstDash val="solid"/>
                      <a:round/>
                      <a:headEnd type="none" w="sm" len="sm"/>
                      <a:tailEnd type="none" w="sm" len="sm"/>
                    </a:lnT>
                    <a:lnB w="12625" cap="flat" cmpd="sng">
                      <a:solidFill>
                        <a:srgbClr val="A3A3A3"/>
                      </a:solidFill>
                      <a:prstDash val="solid"/>
                      <a:round/>
                      <a:headEnd type="none" w="sm" len="sm"/>
                      <a:tailEnd type="none" w="sm" len="sm"/>
                    </a:lnB>
                    <a:solidFill>
                      <a:srgbClr val="FFFFFF"/>
                    </a:solidFill>
                  </a:tcPr>
                </a:tc>
                <a:extLst>
                  <a:ext uri="{0D108BD9-81ED-4DB2-BD59-A6C34878D82A}">
                    <a16:rowId xmlns:a16="http://schemas.microsoft.com/office/drawing/2014/main" val="10008"/>
                  </a:ext>
                </a:extLst>
              </a:tr>
            </a:tbl>
          </a:graphicData>
        </a:graphic>
      </p:graphicFrame>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9">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 name="Título 3">
            <a:extLst>
              <a:ext uri="{FF2B5EF4-FFF2-40B4-BE49-F238E27FC236}">
                <a16:creationId xmlns:a16="http://schemas.microsoft.com/office/drawing/2014/main" id="{6351B03D-961A-4638-9FEF-CAF8350C6971}"/>
              </a:ext>
            </a:extLst>
          </p:cNvPr>
          <p:cNvSpPr>
            <a:spLocks noGrp="1"/>
          </p:cNvSpPr>
          <p:nvPr>
            <p:ph type="title"/>
          </p:nvPr>
        </p:nvSpPr>
        <p:spPr>
          <a:xfrm>
            <a:off x="958506" y="800392"/>
            <a:ext cx="10264697" cy="1212102"/>
          </a:xfrm>
        </p:spPr>
        <p:txBody>
          <a:bodyPr>
            <a:normAutofit/>
          </a:bodyPr>
          <a:lstStyle/>
          <a:p>
            <a:r>
              <a:rPr lang="es-ES" sz="4000">
                <a:solidFill>
                  <a:srgbClr val="FFFFFF"/>
                </a:solidFill>
              </a:rPr>
              <a:t>Intercionalización (i18n)</a:t>
            </a:r>
          </a:p>
        </p:txBody>
      </p:sp>
      <p:sp>
        <p:nvSpPr>
          <p:cNvPr id="5" name="Marcador de contenido 4">
            <a:extLst>
              <a:ext uri="{FF2B5EF4-FFF2-40B4-BE49-F238E27FC236}">
                <a16:creationId xmlns:a16="http://schemas.microsoft.com/office/drawing/2014/main" id="{702DEE0A-8B5E-42A8-90D0-4F879BD180F2}"/>
              </a:ext>
            </a:extLst>
          </p:cNvPr>
          <p:cNvSpPr>
            <a:spLocks noGrp="1"/>
          </p:cNvSpPr>
          <p:nvPr>
            <p:ph idx="1"/>
          </p:nvPr>
        </p:nvSpPr>
        <p:spPr>
          <a:xfrm>
            <a:off x="1367624" y="2490436"/>
            <a:ext cx="9708995" cy="3567173"/>
          </a:xfrm>
        </p:spPr>
        <p:txBody>
          <a:bodyPr anchor="ctr">
            <a:normAutofit/>
          </a:bodyPr>
          <a:lstStyle/>
          <a:p>
            <a:r>
              <a:rPr lang="es-ES" sz="2200" dirty="0"/>
              <a:t>Registro de un conjunto de valores para una localización (es)</a:t>
            </a:r>
          </a:p>
          <a:p>
            <a:pPr lvl="1"/>
            <a:r>
              <a:rPr lang="es-ES" sz="2200" dirty="0" err="1"/>
              <a:t>import</a:t>
            </a:r>
            <a:r>
              <a:rPr lang="es-ES" sz="2200" dirty="0"/>
              <a:t> </a:t>
            </a:r>
            <a:r>
              <a:rPr lang="es-ES" sz="2200" dirty="0" err="1"/>
              <a:t>localeEs</a:t>
            </a:r>
            <a:r>
              <a:rPr lang="es-ES" sz="2200" dirty="0"/>
              <a:t> </a:t>
            </a:r>
            <a:r>
              <a:rPr lang="es-ES" sz="2200" dirty="0" err="1"/>
              <a:t>from</a:t>
            </a:r>
            <a:r>
              <a:rPr lang="es-ES" sz="2200" dirty="0"/>
              <a:t> '@angular/</a:t>
            </a:r>
            <a:r>
              <a:rPr lang="es-ES" sz="2200" dirty="0" err="1"/>
              <a:t>common</a:t>
            </a:r>
            <a:r>
              <a:rPr lang="es-ES" sz="2200" dirty="0"/>
              <a:t>/locales/es';</a:t>
            </a:r>
          </a:p>
          <a:p>
            <a:pPr lvl="1"/>
            <a:r>
              <a:rPr lang="es-ES" sz="2200" dirty="0" err="1"/>
              <a:t>import</a:t>
            </a:r>
            <a:r>
              <a:rPr lang="es-ES" sz="2200" dirty="0"/>
              <a:t> { </a:t>
            </a:r>
            <a:r>
              <a:rPr lang="es-ES" sz="2200" dirty="0" err="1"/>
              <a:t>registerLocaleData</a:t>
            </a:r>
            <a:r>
              <a:rPr lang="es-ES" sz="2200" dirty="0"/>
              <a:t> } </a:t>
            </a:r>
            <a:r>
              <a:rPr lang="es-ES" sz="2200" dirty="0" err="1"/>
              <a:t>from</a:t>
            </a:r>
            <a:r>
              <a:rPr lang="es-ES" sz="2200" dirty="0"/>
              <a:t> '@angular/</a:t>
            </a:r>
            <a:r>
              <a:rPr lang="es-ES" sz="2200" dirty="0" err="1"/>
              <a:t>common</a:t>
            </a:r>
            <a:r>
              <a:rPr lang="es-ES" sz="2200" dirty="0"/>
              <a:t>';</a:t>
            </a:r>
          </a:p>
          <a:p>
            <a:pPr lvl="1"/>
            <a:r>
              <a:rPr lang="es-ES" sz="2200" dirty="0" err="1"/>
              <a:t>registerLocaleData</a:t>
            </a:r>
            <a:r>
              <a:rPr lang="es-ES" sz="2200" dirty="0"/>
              <a:t>(</a:t>
            </a:r>
            <a:r>
              <a:rPr lang="es-ES" sz="2200" dirty="0" err="1"/>
              <a:t>localeEs</a:t>
            </a:r>
            <a:r>
              <a:rPr lang="es-ES" sz="2200" dirty="0"/>
              <a:t>);</a:t>
            </a:r>
          </a:p>
          <a:p>
            <a:r>
              <a:rPr lang="es-ES" sz="2200" dirty="0"/>
              <a:t>El valor registrado puede ser usado en los pipes que soportan diferentes localizaciones (date, </a:t>
            </a:r>
            <a:r>
              <a:rPr lang="es-ES" sz="2200" dirty="0" err="1"/>
              <a:t>currency</a:t>
            </a:r>
            <a:r>
              <a:rPr lang="es-ES" sz="2200" dirty="0"/>
              <a:t>)</a:t>
            </a:r>
          </a:p>
          <a:p>
            <a:r>
              <a:rPr lang="es-ES" sz="2200" dirty="0"/>
              <a:t>Cambio del valor de localización usado globalmente por la aplicación</a:t>
            </a:r>
          </a:p>
          <a:p>
            <a:pPr lvl="1"/>
            <a:r>
              <a:rPr lang="es-ES" sz="2200" dirty="0" err="1"/>
              <a:t>import</a:t>
            </a:r>
            <a:r>
              <a:rPr lang="es-ES" sz="2200" dirty="0"/>
              <a:t> { LOCALE_ID, </a:t>
            </a:r>
            <a:r>
              <a:rPr lang="es-ES" sz="2200" dirty="0" err="1"/>
              <a:t>NgModule</a:t>
            </a:r>
            <a:r>
              <a:rPr lang="es-ES" sz="2200" dirty="0"/>
              <a:t> } </a:t>
            </a:r>
            <a:r>
              <a:rPr lang="es-ES" sz="2200" dirty="0" err="1"/>
              <a:t>from</a:t>
            </a:r>
            <a:r>
              <a:rPr lang="es-ES" sz="2200" dirty="0"/>
              <a:t> '@angular/</a:t>
            </a:r>
            <a:r>
              <a:rPr lang="es-ES" sz="2200" dirty="0" err="1"/>
              <a:t>core</a:t>
            </a:r>
            <a:r>
              <a:rPr lang="es-ES" sz="2200" dirty="0"/>
              <a:t>';</a:t>
            </a:r>
          </a:p>
          <a:p>
            <a:pPr lvl="1"/>
            <a:r>
              <a:rPr lang="es-ES" sz="2200" dirty="0" err="1"/>
              <a:t>providers</a:t>
            </a:r>
            <a:r>
              <a:rPr lang="es-ES" sz="2200" dirty="0"/>
              <a:t>: [ { </a:t>
            </a:r>
            <a:r>
              <a:rPr lang="es-ES" sz="2200" dirty="0" err="1"/>
              <a:t>provide</a:t>
            </a:r>
            <a:r>
              <a:rPr lang="es-ES" sz="2200" dirty="0"/>
              <a:t>: LOCALE_ID, </a:t>
            </a:r>
            <a:r>
              <a:rPr lang="es-ES" sz="2200" dirty="0" err="1"/>
              <a:t>useValue</a:t>
            </a:r>
            <a:r>
              <a:rPr lang="es-ES" sz="2200" dirty="0"/>
              <a:t>: 'es' } ]</a:t>
            </a:r>
          </a:p>
        </p:txBody>
      </p:sp>
    </p:spTree>
    <p:extLst>
      <p:ext uri="{BB962C8B-B14F-4D97-AF65-F5344CB8AC3E}">
        <p14:creationId xmlns:p14="http://schemas.microsoft.com/office/powerpoint/2010/main" val="1585704988"/>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Shape 988"/>
        <p:cNvGrpSpPr/>
        <p:nvPr/>
      </p:nvGrpSpPr>
      <p:grpSpPr>
        <a:xfrm>
          <a:off x="0" y="0"/>
          <a:ext cx="0" cy="0"/>
          <a:chOff x="0" y="0"/>
          <a:chExt cx="0" cy="0"/>
        </a:xfrm>
      </p:grpSpPr>
      <p:sp>
        <p:nvSpPr>
          <p:cNvPr id="989" name="Google Shape;989;p116"/>
          <p:cNvSpPr txBox="1">
            <a:spLocks noGrp="1"/>
          </p:cNvSpPr>
          <p:nvPr>
            <p:ph type="title"/>
          </p:nvPr>
        </p:nvSpPr>
        <p:spPr>
          <a:xfrm>
            <a:off x="771525" y="142875"/>
            <a:ext cx="10448800" cy="724000"/>
          </a:xfrm>
          <a:prstGeom prst="rect">
            <a:avLst/>
          </a:prstGeom>
        </p:spPr>
        <p:txBody>
          <a:bodyPr spcFirstLastPara="1" vert="horz" wrap="square" lIns="68567" tIns="68567" rIns="68567" bIns="68567" rtlCol="0" anchor="t" anchorCtr="0">
            <a:noAutofit/>
          </a:bodyPr>
          <a:lstStyle/>
          <a:p>
            <a:r>
              <a:rPr lang="es"/>
              <a:t>Comunicación entre componentes</a:t>
            </a:r>
            <a:endParaRPr/>
          </a:p>
        </p:txBody>
      </p:sp>
      <p:sp>
        <p:nvSpPr>
          <p:cNvPr id="990" name="Google Shape;990;p116"/>
          <p:cNvSpPr txBox="1">
            <a:spLocks noGrp="1"/>
          </p:cNvSpPr>
          <p:nvPr>
            <p:ph type="body" idx="4294967295"/>
          </p:nvPr>
        </p:nvSpPr>
        <p:spPr>
          <a:xfrm>
            <a:off x="790567" y="1047755"/>
            <a:ext cx="10448800" cy="1066000"/>
          </a:xfrm>
          <a:prstGeom prst="rect">
            <a:avLst/>
          </a:prstGeom>
        </p:spPr>
        <p:txBody>
          <a:bodyPr spcFirstLastPara="1" vert="horz" wrap="square" lIns="68567" tIns="68567" rIns="68567" bIns="68567" rtlCol="0" anchor="t" anchorCtr="0">
            <a:noAutofit/>
          </a:bodyPr>
          <a:lstStyle/>
          <a:p>
            <a:pPr marL="0" indent="0"/>
            <a:r>
              <a:rPr lang="es"/>
              <a:t>Comunicación entre un componente padre (contenedor) y un componente hijo (incluido en el anterior)</a:t>
            </a:r>
            <a:endParaRPr/>
          </a:p>
        </p:txBody>
      </p:sp>
      <p:sp>
        <p:nvSpPr>
          <p:cNvPr id="991" name="Google Shape;991;p116"/>
          <p:cNvSpPr txBox="1"/>
          <p:nvPr/>
        </p:nvSpPr>
        <p:spPr>
          <a:xfrm>
            <a:off x="2210100" y="2294667"/>
            <a:ext cx="7447200" cy="3161200"/>
          </a:xfrm>
          <a:prstGeom prst="rect">
            <a:avLst/>
          </a:prstGeom>
          <a:noFill/>
          <a:ln>
            <a:noFill/>
          </a:ln>
        </p:spPr>
        <p:txBody>
          <a:bodyPr spcFirstLastPara="1" wrap="square" lIns="121900" tIns="121900" rIns="121900" bIns="121900" anchor="ctr" anchorCtr="0">
            <a:noAutofit/>
          </a:bodyPr>
          <a:lstStyle/>
          <a:p>
            <a:pPr marL="609585" indent="-397923">
              <a:lnSpc>
                <a:spcPct val="115000"/>
              </a:lnSpc>
              <a:buClr>
                <a:schemeClr val="dk1"/>
              </a:buClr>
              <a:buSzPts val="1100"/>
              <a:buChar char="●"/>
            </a:pPr>
            <a:r>
              <a:rPr lang="es" sz="2400" dirty="0">
                <a:solidFill>
                  <a:schemeClr val="dk1"/>
                </a:solidFill>
              </a:rPr>
              <a:t>Configuración de propiedades (Padre → Hijo)</a:t>
            </a:r>
            <a:endParaRPr sz="2400" dirty="0">
              <a:solidFill>
                <a:schemeClr val="dk1"/>
              </a:solidFill>
            </a:endParaRPr>
          </a:p>
          <a:p>
            <a:pPr marL="609585" indent="-397923">
              <a:lnSpc>
                <a:spcPct val="115000"/>
              </a:lnSpc>
              <a:buClr>
                <a:schemeClr val="dk1"/>
              </a:buClr>
              <a:buSzPts val="1100"/>
              <a:buChar char="●"/>
            </a:pPr>
            <a:r>
              <a:rPr lang="es" sz="2400" dirty="0">
                <a:solidFill>
                  <a:schemeClr val="dk1"/>
                </a:solidFill>
              </a:rPr>
              <a:t>Envío de eventos (Hijo → Padre)</a:t>
            </a:r>
            <a:endParaRPr sz="2400" dirty="0">
              <a:solidFill>
                <a:schemeClr val="dk1"/>
              </a:solidFill>
            </a:endParaRPr>
          </a:p>
          <a:p>
            <a:pPr>
              <a:lnSpc>
                <a:spcPct val="115000"/>
              </a:lnSpc>
            </a:pPr>
            <a:r>
              <a:rPr lang="es" sz="2400" dirty="0">
                <a:solidFill>
                  <a:schemeClr val="dk1"/>
                </a:solidFill>
              </a:rPr>
              <a:t> </a:t>
            </a:r>
            <a:endParaRPr sz="2400" dirty="0">
              <a:solidFill>
                <a:schemeClr val="dk1"/>
              </a:solidFill>
            </a:endParaRPr>
          </a:p>
          <a:p>
            <a:pPr marL="609585" indent="-397923">
              <a:lnSpc>
                <a:spcPct val="115000"/>
              </a:lnSpc>
              <a:buClr>
                <a:schemeClr val="dk1"/>
              </a:buClr>
              <a:buSzPts val="1100"/>
              <a:buChar char="●"/>
            </a:pPr>
            <a:r>
              <a:rPr lang="es" sz="2400" dirty="0">
                <a:solidFill>
                  <a:schemeClr val="dk1"/>
                </a:solidFill>
              </a:rPr>
              <a:t>Invocación de métodos (Padre → Hijo)</a:t>
            </a:r>
            <a:endParaRPr sz="2400" dirty="0">
              <a:solidFill>
                <a:schemeClr val="dk1"/>
              </a:solidFill>
            </a:endParaRPr>
          </a:p>
          <a:p>
            <a:pPr marL="1219170" lvl="1" indent="-397923">
              <a:lnSpc>
                <a:spcPct val="115000"/>
              </a:lnSpc>
              <a:buClr>
                <a:schemeClr val="dk1"/>
              </a:buClr>
              <a:buSzPts val="1100"/>
              <a:buChar char="○"/>
            </a:pPr>
            <a:r>
              <a:rPr lang="es" sz="2400" dirty="0">
                <a:solidFill>
                  <a:schemeClr val="dk1"/>
                </a:solidFill>
              </a:rPr>
              <a:t>Con variable </a:t>
            </a:r>
            <a:r>
              <a:rPr lang="es" sz="2400" i="1" dirty="0">
                <a:solidFill>
                  <a:schemeClr val="dk1"/>
                </a:solidFill>
              </a:rPr>
              <a:t>template</a:t>
            </a:r>
            <a:endParaRPr sz="2400" i="1" dirty="0">
              <a:solidFill>
                <a:schemeClr val="dk1"/>
              </a:solidFill>
            </a:endParaRPr>
          </a:p>
          <a:p>
            <a:pPr marL="1219170" lvl="1" indent="-397923">
              <a:lnSpc>
                <a:spcPct val="115000"/>
              </a:lnSpc>
              <a:buClr>
                <a:schemeClr val="dk1"/>
              </a:buClr>
              <a:buSzPts val="1100"/>
              <a:buChar char="○"/>
            </a:pPr>
            <a:r>
              <a:rPr lang="es" sz="2400" dirty="0">
                <a:solidFill>
                  <a:schemeClr val="dk1"/>
                </a:solidFill>
              </a:rPr>
              <a:t>Inyectando hijo con </a:t>
            </a:r>
            <a:r>
              <a:rPr lang="es" sz="2400" i="1" dirty="0">
                <a:solidFill>
                  <a:schemeClr val="dk1"/>
                </a:solidFill>
              </a:rPr>
              <a:t>@ViewChild</a:t>
            </a:r>
            <a:endParaRPr sz="2400" i="1" dirty="0">
              <a:solidFill>
                <a:schemeClr val="dk1"/>
              </a:solidFill>
            </a:endParaRPr>
          </a:p>
          <a:p>
            <a:pPr marL="609585" indent="-397923">
              <a:lnSpc>
                <a:spcPct val="115000"/>
              </a:lnSpc>
              <a:buClr>
                <a:schemeClr val="dk1"/>
              </a:buClr>
              <a:buSzPts val="1100"/>
              <a:buChar char="●"/>
            </a:pPr>
            <a:r>
              <a:rPr lang="es" sz="2400" dirty="0">
                <a:solidFill>
                  <a:schemeClr val="dk1"/>
                </a:solidFill>
              </a:rPr>
              <a:t>Compartiendo el mismo servicio (Padre ↔ Hijo)</a:t>
            </a:r>
            <a:endParaRPr sz="2400" dirty="0">
              <a:solidFill>
                <a:schemeClr val="dk1"/>
              </a:solidFill>
            </a:endParaRPr>
          </a:p>
        </p:txBody>
      </p:sp>
      <p:sp>
        <p:nvSpPr>
          <p:cNvPr id="992" name="Google Shape;992;p116"/>
          <p:cNvSpPr/>
          <p:nvPr/>
        </p:nvSpPr>
        <p:spPr>
          <a:xfrm>
            <a:off x="2256515" y="2393735"/>
            <a:ext cx="6729669" cy="991200"/>
          </a:xfrm>
          <a:prstGeom prst="rect">
            <a:avLst/>
          </a:prstGeom>
          <a:noFill/>
          <a:ln w="28575" cap="flat" cmpd="sng">
            <a:solidFill>
              <a:srgbClr val="B45F06"/>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117"/>
          <p:cNvSpPr txBox="1">
            <a:spLocks noGrp="1"/>
          </p:cNvSpPr>
          <p:nvPr>
            <p:ph type="title"/>
          </p:nvPr>
        </p:nvSpPr>
        <p:spPr>
          <a:xfrm>
            <a:off x="771525" y="142875"/>
            <a:ext cx="10448800" cy="724000"/>
          </a:xfrm>
          <a:prstGeom prst="rect">
            <a:avLst/>
          </a:prstGeom>
        </p:spPr>
        <p:txBody>
          <a:bodyPr spcFirstLastPara="1" vert="horz" wrap="square" lIns="68567" tIns="68567" rIns="68567" bIns="68567" rtlCol="0" anchor="t" anchorCtr="0">
            <a:noAutofit/>
          </a:bodyPr>
          <a:lstStyle/>
          <a:p>
            <a:r>
              <a:rPr lang="es"/>
              <a:t>Configuración de propiedades</a:t>
            </a:r>
            <a:endParaRPr/>
          </a:p>
        </p:txBody>
      </p:sp>
      <p:sp>
        <p:nvSpPr>
          <p:cNvPr id="998" name="Google Shape;998;p117"/>
          <p:cNvSpPr txBox="1">
            <a:spLocks noGrp="1"/>
          </p:cNvSpPr>
          <p:nvPr>
            <p:ph type="body" idx="4294967295"/>
          </p:nvPr>
        </p:nvSpPr>
        <p:spPr>
          <a:xfrm>
            <a:off x="771533" y="1747800"/>
            <a:ext cx="3345588" cy="3362400"/>
          </a:xfrm>
          <a:prstGeom prst="rect">
            <a:avLst/>
          </a:prstGeom>
        </p:spPr>
        <p:txBody>
          <a:bodyPr spcFirstLastPara="1" vert="horz" wrap="square" lIns="68567" tIns="68567" rIns="68567" bIns="68567" rtlCol="0" anchor="t" anchorCtr="0">
            <a:noAutofit/>
          </a:bodyPr>
          <a:lstStyle/>
          <a:p>
            <a:pPr>
              <a:buClr>
                <a:schemeClr val="dk1"/>
              </a:buClr>
              <a:buSzPts val="1100"/>
            </a:pPr>
            <a:r>
              <a:rPr lang="es-ES" sz="2400" dirty="0"/>
              <a:t>El componente padre puede especificar propiedades en</a:t>
            </a:r>
          </a:p>
          <a:p>
            <a:pPr>
              <a:buClr>
                <a:schemeClr val="dk1"/>
              </a:buClr>
              <a:buSzPts val="1100"/>
            </a:pPr>
            <a:r>
              <a:rPr lang="es-ES" sz="2400" dirty="0"/>
              <a:t>el componente hijo como si fuera un elemento nativo HTML</a:t>
            </a:r>
          </a:p>
          <a:p>
            <a:pPr>
              <a:buClr>
                <a:schemeClr val="dk1"/>
              </a:buClr>
              <a:buSzPts val="1100"/>
            </a:pPr>
            <a:endParaRPr sz="2400" dirty="0"/>
          </a:p>
        </p:txBody>
      </p:sp>
      <p:pic>
        <p:nvPicPr>
          <p:cNvPr id="999" name="Google Shape;999;p117"/>
          <p:cNvPicPr preferRelativeResize="0"/>
          <p:nvPr/>
        </p:nvPicPr>
        <p:blipFill>
          <a:blip r:embed="rId3">
            <a:alphaModFix/>
          </a:blip>
          <a:stretch>
            <a:fillRect/>
          </a:stretch>
        </p:blipFill>
        <p:spPr>
          <a:xfrm>
            <a:off x="4395471" y="1378142"/>
            <a:ext cx="6267263" cy="3699357"/>
          </a:xfrm>
          <a:prstGeom prst="rect">
            <a:avLst/>
          </a:prstGeom>
          <a:noFill/>
          <a:ln>
            <a:noFill/>
          </a:ln>
        </p:spPr>
      </p:pic>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Shape 1003"/>
        <p:cNvGrpSpPr/>
        <p:nvPr/>
      </p:nvGrpSpPr>
      <p:grpSpPr>
        <a:xfrm>
          <a:off x="0" y="0"/>
          <a:ext cx="0" cy="0"/>
          <a:chOff x="0" y="0"/>
          <a:chExt cx="0" cy="0"/>
        </a:xfrm>
      </p:grpSpPr>
      <p:sp>
        <p:nvSpPr>
          <p:cNvPr id="1004" name="Google Shape;1004;p118"/>
          <p:cNvSpPr txBox="1">
            <a:spLocks noGrp="1"/>
          </p:cNvSpPr>
          <p:nvPr>
            <p:ph type="title"/>
          </p:nvPr>
        </p:nvSpPr>
        <p:spPr>
          <a:xfrm>
            <a:off x="771525" y="142875"/>
            <a:ext cx="10448800" cy="724000"/>
          </a:xfrm>
          <a:prstGeom prst="rect">
            <a:avLst/>
          </a:prstGeom>
        </p:spPr>
        <p:txBody>
          <a:bodyPr spcFirstLastPara="1" vert="horz" wrap="square" lIns="68567" tIns="68567" rIns="68567" bIns="68567" rtlCol="0" anchor="t" anchorCtr="0">
            <a:noAutofit/>
          </a:bodyPr>
          <a:lstStyle/>
          <a:p>
            <a:r>
              <a:rPr lang="es"/>
              <a:t>Envío de eventos</a:t>
            </a:r>
            <a:endParaRPr/>
          </a:p>
        </p:txBody>
      </p:sp>
      <p:sp>
        <p:nvSpPr>
          <p:cNvPr id="1005" name="Google Shape;1005;p118"/>
          <p:cNvSpPr txBox="1">
            <a:spLocks noGrp="1"/>
          </p:cNvSpPr>
          <p:nvPr>
            <p:ph type="body" idx="4294967295"/>
          </p:nvPr>
        </p:nvSpPr>
        <p:spPr>
          <a:xfrm>
            <a:off x="771525" y="1681893"/>
            <a:ext cx="2839200" cy="3247050"/>
          </a:xfrm>
          <a:prstGeom prst="rect">
            <a:avLst/>
          </a:prstGeom>
        </p:spPr>
        <p:txBody>
          <a:bodyPr spcFirstLastPara="1" vert="horz" wrap="square" lIns="68567" tIns="68567" rIns="68567" bIns="68567" rtlCol="0" anchor="t" anchorCtr="0">
            <a:noAutofit/>
          </a:bodyPr>
          <a:lstStyle/>
          <a:p>
            <a:pPr>
              <a:buClr>
                <a:schemeClr val="dk1"/>
              </a:buClr>
              <a:buSzPts val="1100"/>
            </a:pPr>
            <a:r>
              <a:rPr lang="es" sz="2400" dirty="0"/>
              <a:t>El componente hijo puede generar eventos que son atendidos</a:t>
            </a:r>
            <a:endParaRPr sz="2400" dirty="0"/>
          </a:p>
          <a:p>
            <a:pPr>
              <a:buClr>
                <a:schemeClr val="dk1"/>
              </a:buClr>
              <a:buSzPts val="1100"/>
            </a:pPr>
            <a:r>
              <a:rPr lang="es" sz="2400" dirty="0"/>
              <a:t>por el padre como si fuera un elemento nativo HTML</a:t>
            </a:r>
            <a:endParaRPr sz="2400" dirty="0"/>
          </a:p>
          <a:p>
            <a:pPr>
              <a:buClr>
                <a:schemeClr val="dk1"/>
              </a:buClr>
              <a:buSzPts val="1100"/>
            </a:pPr>
            <a:endParaRPr sz="2400" dirty="0"/>
          </a:p>
        </p:txBody>
      </p:sp>
      <p:pic>
        <p:nvPicPr>
          <p:cNvPr id="1006" name="Google Shape;1006;p118"/>
          <p:cNvPicPr preferRelativeResize="0"/>
          <p:nvPr/>
        </p:nvPicPr>
        <p:blipFill>
          <a:blip r:embed="rId3">
            <a:alphaModFix/>
          </a:blip>
          <a:stretch>
            <a:fillRect/>
          </a:stretch>
        </p:blipFill>
        <p:spPr>
          <a:xfrm>
            <a:off x="3922737" y="1681893"/>
            <a:ext cx="7780627" cy="3896095"/>
          </a:xfrm>
          <a:prstGeom prst="rect">
            <a:avLst/>
          </a:prstGeom>
          <a:noFill/>
          <a:ln>
            <a:noFill/>
          </a:ln>
        </p:spPr>
      </p:pic>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sp>
        <p:nvSpPr>
          <p:cNvPr id="1011" name="Google Shape;1011;p119"/>
          <p:cNvSpPr txBox="1">
            <a:spLocks noGrp="1"/>
          </p:cNvSpPr>
          <p:nvPr>
            <p:ph type="title"/>
          </p:nvPr>
        </p:nvSpPr>
        <p:spPr>
          <a:xfrm>
            <a:off x="706475" y="83725"/>
            <a:ext cx="10448800" cy="2314400"/>
          </a:xfrm>
          <a:prstGeom prst="rect">
            <a:avLst/>
          </a:prstGeom>
        </p:spPr>
        <p:txBody>
          <a:bodyPr spcFirstLastPara="1" vert="horz" wrap="square" lIns="68567" tIns="68567" rIns="68567" bIns="68567" rtlCol="0" anchor="ctr" anchorCtr="0">
            <a:noAutofit/>
          </a:bodyPr>
          <a:lstStyle/>
          <a:p>
            <a:r>
              <a:rPr lang="es"/>
              <a:t>Código. Tareas</a:t>
            </a:r>
            <a:endParaRPr/>
          </a:p>
        </p:txBody>
      </p:sp>
      <p:sp>
        <p:nvSpPr>
          <p:cNvPr id="1012" name="Google Shape;1012;p119"/>
          <p:cNvSpPr txBox="1"/>
          <p:nvPr/>
        </p:nvSpPr>
        <p:spPr>
          <a:xfrm>
            <a:off x="1208200" y="2398133"/>
            <a:ext cx="10217200" cy="3334000"/>
          </a:xfrm>
          <a:prstGeom prst="rect">
            <a:avLst/>
          </a:prstGeom>
          <a:noFill/>
          <a:ln>
            <a:noFill/>
          </a:ln>
        </p:spPr>
        <p:txBody>
          <a:bodyPr spcFirstLastPara="1" wrap="square" lIns="121900" tIns="121900" rIns="121900" bIns="121900" anchor="ctr" anchorCtr="0">
            <a:noAutofit/>
          </a:bodyPr>
          <a:lstStyle/>
          <a:p>
            <a:pPr marL="609585" indent="-457189">
              <a:buClr>
                <a:srgbClr val="FFFFFF"/>
              </a:buClr>
              <a:buSzPts val="1800"/>
              <a:buFont typeface="Helvetica Neue Light"/>
              <a:buChar char="★"/>
            </a:pPr>
            <a:r>
              <a:rPr lang="es" sz="2400">
                <a:solidFill>
                  <a:srgbClr val="FFFFFF"/>
                </a:solidFill>
                <a:latin typeface="Helvetica Neue Light"/>
                <a:ea typeface="Helvetica Neue Light"/>
                <a:cs typeface="Helvetica Neue Light"/>
                <a:sym typeface="Helvetica Neue Light"/>
              </a:rPr>
              <a:t>Componente controlador (padre)</a:t>
            </a:r>
            <a:endParaRPr sz="2400">
              <a:solidFill>
                <a:srgbClr val="FFFFFF"/>
              </a:solidFill>
              <a:latin typeface="Helvetica Neue Light"/>
              <a:ea typeface="Helvetica Neue Light"/>
              <a:cs typeface="Helvetica Neue Light"/>
              <a:sym typeface="Helvetica Neue Light"/>
            </a:endParaRPr>
          </a:p>
          <a:p>
            <a:pPr marL="1219170" lvl="1" indent="-457189">
              <a:buClr>
                <a:srgbClr val="FFFFFF"/>
              </a:buClr>
              <a:buSzPts val="1800"/>
              <a:buFont typeface="Helvetica Neue Light"/>
              <a:buChar char="○"/>
            </a:pPr>
            <a:r>
              <a:rPr lang="es" sz="2400">
                <a:solidFill>
                  <a:srgbClr val="FFFFFF"/>
                </a:solidFill>
                <a:latin typeface="Helvetica Neue Light"/>
                <a:ea typeface="Helvetica Neue Light"/>
                <a:cs typeface="Helvetica Neue Light"/>
                <a:sym typeface="Helvetica Neue Light"/>
              </a:rPr>
              <a:t>html / logica (aTareas, addTareas(), deleteTareas()</a:t>
            </a:r>
            <a:endParaRPr sz="2400">
              <a:solidFill>
                <a:srgbClr val="FFFFFF"/>
              </a:solidFill>
              <a:latin typeface="Helvetica Neue Light"/>
              <a:ea typeface="Helvetica Neue Light"/>
              <a:cs typeface="Helvetica Neue Light"/>
              <a:sym typeface="Helvetica Neue Light"/>
            </a:endParaRPr>
          </a:p>
          <a:p>
            <a:pPr marL="609585" indent="-457189">
              <a:buClr>
                <a:srgbClr val="FFFFFF"/>
              </a:buClr>
              <a:buSzPts val="1800"/>
              <a:buFont typeface="Helvetica Neue Light"/>
              <a:buChar char="★"/>
            </a:pPr>
            <a:r>
              <a:rPr lang="es" sz="2400">
                <a:solidFill>
                  <a:srgbClr val="FFFFFF"/>
                </a:solidFill>
                <a:latin typeface="Helvetica Neue Light"/>
                <a:ea typeface="Helvetica Neue Light"/>
                <a:cs typeface="Helvetica Neue Light"/>
                <a:sym typeface="Helvetica Neue Light"/>
              </a:rPr>
              <a:t>Componentes presentadores (hijos)</a:t>
            </a:r>
            <a:endParaRPr sz="2400">
              <a:solidFill>
                <a:srgbClr val="FFFFFF"/>
              </a:solidFill>
              <a:latin typeface="Helvetica Neue Light"/>
              <a:ea typeface="Helvetica Neue Light"/>
              <a:cs typeface="Helvetica Neue Light"/>
              <a:sym typeface="Helvetica Neue Light"/>
            </a:endParaRPr>
          </a:p>
          <a:p>
            <a:pPr marL="1219170" lvl="1" indent="-457189">
              <a:buClr>
                <a:srgbClr val="FFFFFF"/>
              </a:buClr>
              <a:buSzPts val="1800"/>
              <a:buFont typeface="Helvetica Neue Light"/>
              <a:buChar char="○"/>
            </a:pPr>
            <a:r>
              <a:rPr lang="es" sz="2400">
                <a:solidFill>
                  <a:srgbClr val="FFFFFF"/>
                </a:solidFill>
                <a:latin typeface="Helvetica Neue Light"/>
                <a:ea typeface="Helvetica Neue Light"/>
                <a:cs typeface="Helvetica Neue Light"/>
                <a:sym typeface="Helvetica Neue Light"/>
              </a:rPr>
              <a:t>Item</a:t>
            </a:r>
            <a:endParaRPr sz="2400">
              <a:solidFill>
                <a:srgbClr val="FFFFFF"/>
              </a:solidFill>
              <a:latin typeface="Helvetica Neue Light"/>
              <a:ea typeface="Helvetica Neue Light"/>
              <a:cs typeface="Helvetica Neue Light"/>
              <a:sym typeface="Helvetica Neue Light"/>
            </a:endParaRPr>
          </a:p>
          <a:p>
            <a:pPr marL="1219170" lvl="1" indent="-457189">
              <a:buClr>
                <a:srgbClr val="FFFFFF"/>
              </a:buClr>
              <a:buSzPts val="1800"/>
              <a:buFont typeface="Helvetica Neue Light"/>
              <a:buChar char="○"/>
            </a:pPr>
            <a:r>
              <a:rPr lang="es" sz="2400">
                <a:solidFill>
                  <a:srgbClr val="FFFFFF"/>
                </a:solidFill>
                <a:latin typeface="Helvetica Neue Light"/>
                <a:ea typeface="Helvetica Neue Light"/>
                <a:cs typeface="Helvetica Neue Light"/>
                <a:sym typeface="Helvetica Neue Light"/>
              </a:rPr>
              <a:t>Lista</a:t>
            </a:r>
            <a:endParaRPr sz="2400">
              <a:solidFill>
                <a:srgbClr val="FFFFFF"/>
              </a:solidFill>
              <a:latin typeface="Helvetica Neue Light"/>
              <a:ea typeface="Helvetica Neue Light"/>
              <a:cs typeface="Helvetica Neue Light"/>
              <a:sym typeface="Helvetica Neue Light"/>
            </a:endParaRPr>
          </a:p>
          <a:p>
            <a:pPr marL="609585" indent="-457189">
              <a:buClr>
                <a:srgbClr val="FFFFFF"/>
              </a:buClr>
              <a:buSzPts val="1800"/>
              <a:buFont typeface="Helvetica Neue Light"/>
              <a:buChar char="★"/>
            </a:pPr>
            <a:r>
              <a:rPr lang="es" sz="2400">
                <a:solidFill>
                  <a:srgbClr val="FFFFFF"/>
                </a:solidFill>
                <a:latin typeface="Helvetica Neue Light"/>
                <a:ea typeface="Helvetica Neue Light"/>
                <a:cs typeface="Helvetica Neue Light"/>
                <a:sym typeface="Helvetica Neue Light"/>
              </a:rPr>
              <a:t>Comunicaciones hijo -&gt; padre = evento para añadir</a:t>
            </a:r>
            <a:endParaRPr sz="2400">
              <a:solidFill>
                <a:srgbClr val="FFFFFF"/>
              </a:solidFill>
              <a:latin typeface="Helvetica Neue Light"/>
              <a:ea typeface="Helvetica Neue Light"/>
              <a:cs typeface="Helvetica Neue Light"/>
              <a:sym typeface="Helvetica Neue Light"/>
            </a:endParaRPr>
          </a:p>
          <a:p>
            <a:pPr marL="609585" indent="-457189">
              <a:buClr>
                <a:srgbClr val="FFFFFF"/>
              </a:buClr>
              <a:buSzPts val="1800"/>
              <a:buFont typeface="Helvetica Neue Light"/>
              <a:buChar char="★"/>
            </a:pPr>
            <a:r>
              <a:rPr lang="es" sz="2400">
                <a:solidFill>
                  <a:srgbClr val="FFFFFF"/>
                </a:solidFill>
                <a:latin typeface="Helvetica Neue Light"/>
                <a:ea typeface="Helvetica Neue Light"/>
                <a:cs typeface="Helvetica Neue Light"/>
                <a:sym typeface="Helvetica Neue Light"/>
              </a:rPr>
              <a:t>Comunicaciones padre -&gt; hijo = propiedades</a:t>
            </a:r>
            <a:br>
              <a:rPr lang="es" sz="2400">
                <a:solidFill>
                  <a:srgbClr val="FFFFFF"/>
                </a:solidFill>
                <a:latin typeface="Helvetica Neue Light"/>
                <a:ea typeface="Helvetica Neue Light"/>
                <a:cs typeface="Helvetica Neue Light"/>
                <a:sym typeface="Helvetica Neue Light"/>
              </a:rPr>
            </a:br>
            <a:endParaRPr sz="2400">
              <a:solidFill>
                <a:srgbClr val="FFFFFF"/>
              </a:solidFill>
              <a:latin typeface="Helvetica Neue Light"/>
              <a:ea typeface="Helvetica Neue Light"/>
              <a:cs typeface="Helvetica Neue Light"/>
              <a:sym typeface="Helvetica Neue Light"/>
            </a:endParaRPr>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AC5FEEF-1690-4741-AD53-EE726DD25D21}"/>
              </a:ext>
            </a:extLst>
          </p:cNvPr>
          <p:cNvSpPr>
            <a:spLocks noGrp="1"/>
          </p:cNvSpPr>
          <p:nvPr>
            <p:ph type="title"/>
          </p:nvPr>
        </p:nvSpPr>
        <p:spPr>
          <a:xfrm>
            <a:off x="4965430" y="629268"/>
            <a:ext cx="6586491" cy="1286160"/>
          </a:xfrm>
        </p:spPr>
        <p:txBody>
          <a:bodyPr anchor="b">
            <a:normAutofit/>
          </a:bodyPr>
          <a:lstStyle/>
          <a:p>
            <a:r>
              <a:rPr lang="es-ES" dirty="0"/>
              <a:t>Formularios</a:t>
            </a:r>
          </a:p>
        </p:txBody>
      </p:sp>
      <p:sp>
        <p:nvSpPr>
          <p:cNvPr id="3" name="Marcador de contenido 2">
            <a:extLst>
              <a:ext uri="{FF2B5EF4-FFF2-40B4-BE49-F238E27FC236}">
                <a16:creationId xmlns:a16="http://schemas.microsoft.com/office/drawing/2014/main" id="{FE5405E2-F43C-4F0B-ADFB-F918C805BB2B}"/>
              </a:ext>
            </a:extLst>
          </p:cNvPr>
          <p:cNvSpPr>
            <a:spLocks noGrp="1"/>
          </p:cNvSpPr>
          <p:nvPr>
            <p:ph idx="1"/>
          </p:nvPr>
        </p:nvSpPr>
        <p:spPr>
          <a:xfrm>
            <a:off x="4965431" y="2438400"/>
            <a:ext cx="6586489" cy="3785419"/>
          </a:xfrm>
        </p:spPr>
        <p:txBody>
          <a:bodyPr>
            <a:normAutofit/>
          </a:bodyPr>
          <a:lstStyle/>
          <a:p>
            <a:r>
              <a:rPr lang="es-ES" sz="2000" dirty="0"/>
              <a:t>Formularios "tradicionales" (</a:t>
            </a:r>
            <a:r>
              <a:rPr lang="es-ES" sz="2000" dirty="0" err="1"/>
              <a:t>Template</a:t>
            </a:r>
            <a:r>
              <a:rPr lang="es-ES" sz="2000" dirty="0"/>
              <a:t> </a:t>
            </a:r>
            <a:r>
              <a:rPr lang="es-ES" sz="2000" dirty="0" err="1"/>
              <a:t>Driven</a:t>
            </a:r>
            <a:r>
              <a:rPr lang="es-ES" sz="2000" dirty="0"/>
              <a:t>)</a:t>
            </a:r>
          </a:p>
          <a:p>
            <a:pPr lvl="1"/>
            <a:r>
              <a:rPr lang="es-ES" sz="2000" dirty="0" err="1"/>
              <a:t>ngModel</a:t>
            </a:r>
            <a:endParaRPr lang="es-ES" sz="2000" dirty="0"/>
          </a:p>
          <a:p>
            <a:pPr lvl="1"/>
            <a:r>
              <a:rPr lang="es-ES" sz="2000" dirty="0"/>
              <a:t>Validación</a:t>
            </a:r>
          </a:p>
          <a:p>
            <a:r>
              <a:rPr lang="es-ES" sz="2000" dirty="0"/>
              <a:t>Formularios reactivos (</a:t>
            </a:r>
            <a:r>
              <a:rPr lang="es-ES" sz="2000" dirty="0" err="1"/>
              <a:t>Model</a:t>
            </a:r>
            <a:r>
              <a:rPr lang="es-ES" sz="2000" dirty="0"/>
              <a:t> </a:t>
            </a:r>
            <a:r>
              <a:rPr lang="es-ES" sz="2000" dirty="0" err="1"/>
              <a:t>Driven</a:t>
            </a:r>
            <a:r>
              <a:rPr lang="es-ES" sz="2000" dirty="0"/>
              <a:t>)</a:t>
            </a:r>
          </a:p>
          <a:p>
            <a:pPr lvl="1"/>
            <a:r>
              <a:rPr lang="es-ES" sz="2000" dirty="0" err="1"/>
              <a:t>FormGroup</a:t>
            </a:r>
            <a:r>
              <a:rPr lang="es-ES" sz="2000" dirty="0"/>
              <a:t> y </a:t>
            </a:r>
            <a:r>
              <a:rPr lang="es-ES" sz="2000" dirty="0" err="1"/>
              <a:t>FormBuilder</a:t>
            </a:r>
            <a:endParaRPr lang="es-ES" sz="2000" dirty="0"/>
          </a:p>
          <a:p>
            <a:pPr lvl="1"/>
            <a:r>
              <a:rPr lang="es-ES" sz="2000" dirty="0"/>
              <a:t>Validación: </a:t>
            </a:r>
            <a:r>
              <a:rPr lang="es-ES" sz="2000" dirty="0" err="1"/>
              <a:t>Validators</a:t>
            </a:r>
            <a:endParaRPr lang="es-ES" sz="2000" dirty="0"/>
          </a:p>
          <a:p>
            <a:endParaRPr lang="es-ES" sz="2000" dirty="0"/>
          </a:p>
        </p:txBody>
      </p:sp>
      <p:pic>
        <p:nvPicPr>
          <p:cNvPr id="7" name="Picture 4" descr="Dibujo de la tierra desde el espacio&#10;&#10;Descripción generada automáticamente con confianza baja">
            <a:extLst>
              <a:ext uri="{FF2B5EF4-FFF2-40B4-BE49-F238E27FC236}">
                <a16:creationId xmlns:a16="http://schemas.microsoft.com/office/drawing/2014/main" id="{9C53585C-9212-45EC-806E-4335D560300B}"/>
              </a:ext>
            </a:extLst>
          </p:cNvPr>
          <p:cNvPicPr>
            <a:picLocks noChangeAspect="1"/>
          </p:cNvPicPr>
          <p:nvPr/>
        </p:nvPicPr>
        <p:blipFill rotWithShape="1">
          <a:blip r:embed="rId2"/>
          <a:srcRect l="19972" r="34908" b="-1"/>
          <a:stretch/>
        </p:blipFill>
        <p:spPr>
          <a:xfrm>
            <a:off x="20" y="10"/>
            <a:ext cx="4635571" cy="6857990"/>
          </a:xfrm>
          <a:prstGeom prst="rect">
            <a:avLst/>
          </a:prstGeom>
          <a:effectLst/>
        </p:spPr>
      </p:pic>
      <p:cxnSp>
        <p:nvCxnSpPr>
          <p:cNvPr id="8"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01A5B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15257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EE73255-8084-4DF9-BB0B-15EAC92E2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D5465C1-8F9B-4DE2-B1FD-8E6DE364E0DA}"/>
              </a:ext>
            </a:extLst>
          </p:cNvPr>
          <p:cNvSpPr>
            <a:spLocks noGrp="1"/>
          </p:cNvSpPr>
          <p:nvPr>
            <p:ph type="title"/>
          </p:nvPr>
        </p:nvSpPr>
        <p:spPr>
          <a:xfrm>
            <a:off x="603938" y="495248"/>
            <a:ext cx="2608655" cy="682922"/>
          </a:xfrm>
        </p:spPr>
        <p:txBody>
          <a:bodyPr>
            <a:normAutofit/>
          </a:bodyPr>
          <a:lstStyle/>
          <a:p>
            <a:r>
              <a:rPr lang="es-ES" sz="3300" dirty="0">
                <a:solidFill>
                  <a:srgbClr val="2C2C2C"/>
                </a:solidFill>
              </a:rPr>
              <a:t>Versiones</a:t>
            </a:r>
          </a:p>
        </p:txBody>
      </p:sp>
      <p:sp>
        <p:nvSpPr>
          <p:cNvPr id="11" name="Rounded Rectangle 9">
            <a:extLst>
              <a:ext uri="{FF2B5EF4-FFF2-40B4-BE49-F238E27FC236}">
                <a16:creationId xmlns:a16="http://schemas.microsoft.com/office/drawing/2014/main" id="{67048353-8981-459A-9BC6-9711CE462E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80067" y="484632"/>
            <a:ext cx="8129016" cy="5724144"/>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Tabla 2">
            <a:extLst>
              <a:ext uri="{FF2B5EF4-FFF2-40B4-BE49-F238E27FC236}">
                <a16:creationId xmlns:a16="http://schemas.microsoft.com/office/drawing/2014/main" id="{1B1D962A-2515-48F6-BE9B-2993C97BCD9F}"/>
              </a:ext>
            </a:extLst>
          </p:cNvPr>
          <p:cNvGraphicFramePr>
            <a:graphicFrameLocks noGrp="1"/>
          </p:cNvGraphicFramePr>
          <p:nvPr>
            <p:extLst>
              <p:ext uri="{D42A27DB-BD31-4B8C-83A1-F6EECF244321}">
                <p14:modId xmlns:p14="http://schemas.microsoft.com/office/powerpoint/2010/main" val="863011992"/>
              </p:ext>
            </p:extLst>
          </p:nvPr>
        </p:nvGraphicFramePr>
        <p:xfrm>
          <a:off x="7437722" y="645769"/>
          <a:ext cx="3928544" cy="3042920"/>
        </p:xfrm>
        <a:graphic>
          <a:graphicData uri="http://schemas.openxmlformats.org/drawingml/2006/table">
            <a:tbl>
              <a:tblPr bandRow="1">
                <a:tableStyleId>{00A15C55-8517-42AA-B614-E9B94910E393}</a:tableStyleId>
              </a:tblPr>
              <a:tblGrid>
                <a:gridCol w="1771497">
                  <a:extLst>
                    <a:ext uri="{9D8B030D-6E8A-4147-A177-3AD203B41FA5}">
                      <a16:colId xmlns:a16="http://schemas.microsoft.com/office/drawing/2014/main" val="3134388791"/>
                    </a:ext>
                  </a:extLst>
                </a:gridCol>
                <a:gridCol w="2157047">
                  <a:extLst>
                    <a:ext uri="{9D8B030D-6E8A-4147-A177-3AD203B41FA5}">
                      <a16:colId xmlns:a16="http://schemas.microsoft.com/office/drawing/2014/main" val="1714805418"/>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b="1" dirty="0">
                          <a:solidFill>
                            <a:srgbClr val="990000"/>
                          </a:solidFill>
                          <a:latin typeface="Helvetica Neue"/>
                          <a:ea typeface="Helvetica Neue"/>
                          <a:cs typeface="Helvetica Neue"/>
                          <a:sym typeface="Helvetica Neue"/>
                        </a:rPr>
                        <a:t>Angular 2</a:t>
                      </a:r>
                    </a:p>
                  </a:txBody>
                  <a:tcPr/>
                </a:tc>
                <a:tc>
                  <a:txBody>
                    <a:bodyPr/>
                    <a:lstStyle/>
                    <a:p>
                      <a:r>
                        <a:rPr lang="es" sz="1800" dirty="0"/>
                        <a:t>Septiembre 2016</a:t>
                      </a:r>
                      <a:endParaRPr lang="es-ES" dirty="0"/>
                    </a:p>
                  </a:txBody>
                  <a:tcPr/>
                </a:tc>
                <a:extLst>
                  <a:ext uri="{0D108BD9-81ED-4DB2-BD59-A6C34878D82A}">
                    <a16:rowId xmlns:a16="http://schemas.microsoft.com/office/drawing/2014/main" val="635751573"/>
                  </a:ext>
                </a:extLst>
              </a:tr>
              <a:tr h="370840">
                <a:tc>
                  <a:txBody>
                    <a:bodyPr/>
                    <a:lstStyle/>
                    <a:p>
                      <a:r>
                        <a:rPr lang="es" sz="1800" dirty="0">
                          <a:solidFill>
                            <a:schemeClr val="dk1"/>
                          </a:solidFill>
                        </a:rPr>
                        <a:t>Angular 4</a:t>
                      </a:r>
                      <a:endParaRPr lang="es-E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dirty="0">
                          <a:solidFill>
                            <a:schemeClr val="dk1"/>
                          </a:solidFill>
                        </a:rPr>
                        <a:t>Abril 2017</a:t>
                      </a:r>
                    </a:p>
                  </a:txBody>
                  <a:tcPr/>
                </a:tc>
                <a:extLst>
                  <a:ext uri="{0D108BD9-81ED-4DB2-BD59-A6C34878D82A}">
                    <a16:rowId xmlns:a16="http://schemas.microsoft.com/office/drawing/2014/main" val="185872861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dirty="0">
                          <a:solidFill>
                            <a:schemeClr val="dk1"/>
                          </a:solidFill>
                        </a:rPr>
                        <a:t>Angular 5</a:t>
                      </a:r>
                      <a:endParaRPr lang="es-E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dirty="0">
                          <a:solidFill>
                            <a:schemeClr val="dk1"/>
                          </a:solidFill>
                        </a:rPr>
                        <a:t>Noviembre 2017</a:t>
                      </a:r>
                    </a:p>
                  </a:txBody>
                  <a:tcPr/>
                </a:tc>
                <a:extLst>
                  <a:ext uri="{0D108BD9-81ED-4DB2-BD59-A6C34878D82A}">
                    <a16:rowId xmlns:a16="http://schemas.microsoft.com/office/drawing/2014/main" val="27101448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b="1" dirty="0">
                          <a:solidFill>
                            <a:srgbClr val="990000"/>
                          </a:solidFill>
                        </a:rPr>
                        <a:t>Angular 6</a:t>
                      </a:r>
                    </a:p>
                    <a:p>
                      <a:pPr marL="457200" lvl="1" indent="0"/>
                      <a:r>
                        <a:rPr lang="es-ES" dirty="0"/>
                        <a:t>Angular 6</a:t>
                      </a:r>
                    </a:p>
                    <a:p>
                      <a:pPr marL="457200" lvl="1" indent="0"/>
                      <a:r>
                        <a:rPr lang="es-ES" dirty="0"/>
                        <a:t>CLI 6</a:t>
                      </a:r>
                    </a:p>
                    <a:p>
                      <a:pPr marL="457200" lvl="1" indent="0"/>
                      <a:r>
                        <a:rPr lang="es-ES" dirty="0"/>
                        <a:t>Material 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dirty="0">
                          <a:solidFill>
                            <a:schemeClr val="dk1"/>
                          </a:solidFill>
                        </a:rPr>
                        <a:t>Mayo 2018</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1800" dirty="0">
                        <a:solidFill>
                          <a:schemeClr val="dk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1800" dirty="0">
                        <a:solidFill>
                          <a:schemeClr val="dk1"/>
                        </a:solidFill>
                      </a:endParaRPr>
                    </a:p>
                  </a:txBody>
                  <a:tcPr/>
                </a:tc>
                <a:extLst>
                  <a:ext uri="{0D108BD9-81ED-4DB2-BD59-A6C34878D82A}">
                    <a16:rowId xmlns:a16="http://schemas.microsoft.com/office/drawing/2014/main" val="216122613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dirty="0">
                          <a:solidFill>
                            <a:schemeClr val="dk1"/>
                          </a:solidFill>
                        </a:rPr>
                        <a:t>Angular 7</a:t>
                      </a:r>
                      <a:endParaRPr lang="es-E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dirty="0">
                          <a:solidFill>
                            <a:schemeClr val="dk1"/>
                          </a:solidFill>
                        </a:rPr>
                        <a:t>Noviembre 2018</a:t>
                      </a:r>
                    </a:p>
                  </a:txBody>
                  <a:tcPr/>
                </a:tc>
                <a:extLst>
                  <a:ext uri="{0D108BD9-81ED-4DB2-BD59-A6C34878D82A}">
                    <a16:rowId xmlns:a16="http://schemas.microsoft.com/office/drawing/2014/main" val="24132266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dirty="0">
                          <a:solidFill>
                            <a:schemeClr val="dk1"/>
                          </a:solidFill>
                        </a:rPr>
                        <a:t>Angular 8</a:t>
                      </a:r>
                      <a:endParaRPr lang="es-ES" sz="1800" dirty="0"/>
                    </a:p>
                  </a:txBody>
                  <a:tcPr/>
                </a:tc>
                <a:tc>
                  <a:txBody>
                    <a:bodyPr/>
                    <a:lstStyle/>
                    <a:p>
                      <a:r>
                        <a:rPr lang="es-ES" dirty="0"/>
                        <a:t>Mayo 2019</a:t>
                      </a:r>
                    </a:p>
                  </a:txBody>
                  <a:tcPr/>
                </a:tc>
                <a:extLst>
                  <a:ext uri="{0D108BD9-81ED-4DB2-BD59-A6C34878D82A}">
                    <a16:rowId xmlns:a16="http://schemas.microsoft.com/office/drawing/2014/main" val="3362624541"/>
                  </a:ext>
                </a:extLst>
              </a:tr>
            </a:tbl>
          </a:graphicData>
        </a:graphic>
      </p:graphicFrame>
      <p:sp>
        <p:nvSpPr>
          <p:cNvPr id="7" name="Google Shape;191;p23">
            <a:extLst>
              <a:ext uri="{FF2B5EF4-FFF2-40B4-BE49-F238E27FC236}">
                <a16:creationId xmlns:a16="http://schemas.microsoft.com/office/drawing/2014/main" id="{1B4CBA25-3EC1-4BFD-A677-656BE2608175}"/>
              </a:ext>
            </a:extLst>
          </p:cNvPr>
          <p:cNvSpPr txBox="1"/>
          <p:nvPr/>
        </p:nvSpPr>
        <p:spPr>
          <a:xfrm>
            <a:off x="8163866" y="5333185"/>
            <a:ext cx="3202400" cy="556400"/>
          </a:xfrm>
          <a:prstGeom prst="rect">
            <a:avLst/>
          </a:prstGeom>
          <a:noFill/>
          <a:ln>
            <a:noFill/>
          </a:ln>
        </p:spPr>
        <p:txBody>
          <a:bodyPr spcFirstLastPara="1" wrap="square" lIns="121900" tIns="121900" rIns="121900" bIns="121900" anchor="ctr" anchorCtr="0">
            <a:noAutofit/>
          </a:bodyPr>
          <a:lstStyle/>
          <a:p>
            <a:r>
              <a:rPr lang="es" sz="2400" u="sng" dirty="0">
                <a:solidFill>
                  <a:schemeClr val="hlink"/>
                </a:solidFill>
                <a:hlinkClick r:id="rId2"/>
              </a:rPr>
              <a:t>https://next.angular.io/</a:t>
            </a:r>
            <a:endParaRPr sz="2400" dirty="0"/>
          </a:p>
        </p:txBody>
      </p:sp>
      <p:graphicFrame>
        <p:nvGraphicFramePr>
          <p:cNvPr id="8" name="Tabla 6">
            <a:extLst>
              <a:ext uri="{FF2B5EF4-FFF2-40B4-BE49-F238E27FC236}">
                <a16:creationId xmlns:a16="http://schemas.microsoft.com/office/drawing/2014/main" id="{3C1D2246-2A2A-4FE3-995A-12117AC1E13F}"/>
              </a:ext>
            </a:extLst>
          </p:cNvPr>
          <p:cNvGraphicFramePr>
            <a:graphicFrameLocks noGrp="1"/>
          </p:cNvGraphicFramePr>
          <p:nvPr>
            <p:extLst>
              <p:ext uri="{D42A27DB-BD31-4B8C-83A1-F6EECF244321}">
                <p14:modId xmlns:p14="http://schemas.microsoft.com/office/powerpoint/2010/main" val="3544773038"/>
              </p:ext>
            </p:extLst>
          </p:nvPr>
        </p:nvGraphicFramePr>
        <p:xfrm>
          <a:off x="856255" y="1417854"/>
          <a:ext cx="4852884" cy="2570480"/>
        </p:xfrm>
        <a:graphic>
          <a:graphicData uri="http://schemas.openxmlformats.org/drawingml/2006/table">
            <a:tbl>
              <a:tblPr bandRow="1">
                <a:tableStyleId>{21E4AEA4-8DFA-4A89-87EB-49C32662AFE0}</a:tableStyleId>
              </a:tblPr>
              <a:tblGrid>
                <a:gridCol w="4852884">
                  <a:extLst>
                    <a:ext uri="{9D8B030D-6E8A-4147-A177-3AD203B41FA5}">
                      <a16:colId xmlns:a16="http://schemas.microsoft.com/office/drawing/2014/main" val="1703330514"/>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dirty="0"/>
                        <a:t>AngularJS 1.x </a:t>
                      </a:r>
                    </a:p>
                  </a:txBody>
                  <a:tcPr/>
                </a:tc>
                <a:extLst>
                  <a:ext uri="{0D108BD9-81ED-4DB2-BD59-A6C34878D82A}">
                    <a16:rowId xmlns:a16="http://schemas.microsoft.com/office/drawing/2014/main" val="2650148193"/>
                  </a:ext>
                </a:extLst>
              </a:tr>
              <a:tr h="370840">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ES" sz="1800" dirty="0"/>
                        <a:t>creado en  2009,  por </a:t>
                      </a:r>
                      <a:r>
                        <a:rPr lang="es-ES" sz="1800" dirty="0" err="1"/>
                        <a:t>Misko</a:t>
                      </a:r>
                      <a:r>
                        <a:rPr lang="es-ES" sz="1800" dirty="0"/>
                        <a:t> </a:t>
                      </a:r>
                      <a:r>
                        <a:rPr lang="es-ES" sz="1800" dirty="0" err="1"/>
                        <a:t>Hevery</a:t>
                      </a:r>
                      <a:r>
                        <a:rPr lang="es-ES" sz="1800" dirty="0"/>
                        <a:t> y Adam </a:t>
                      </a:r>
                      <a:r>
                        <a:rPr lang="es-ES" sz="1800" dirty="0" err="1"/>
                        <a:t>Abrons</a:t>
                      </a:r>
                      <a:endParaRPr lang="es-ES" sz="1800" dirty="0"/>
                    </a:p>
                    <a:p>
                      <a:pPr marL="285750" indent="-285750">
                        <a:buFont typeface="Arial" panose="020B0604020202020204" pitchFamily="34" charset="0"/>
                        <a:buChar char="•"/>
                      </a:pPr>
                      <a:r>
                        <a:rPr lang="es" sz="1800" dirty="0"/>
                        <a:t>proyecto de código abierto mantenido por Google junto con una enorme comunidad. </a:t>
                      </a:r>
                      <a:endParaRPr lang="es-ES" dirty="0"/>
                    </a:p>
                  </a:txBody>
                  <a:tcPr/>
                </a:tc>
                <a:extLst>
                  <a:ext uri="{0D108BD9-81ED-4DB2-BD59-A6C34878D82A}">
                    <a16:rowId xmlns:a16="http://schemas.microsoft.com/office/drawing/2014/main" val="217131612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b="1" dirty="0">
                          <a:solidFill>
                            <a:srgbClr val="990000"/>
                          </a:solidFill>
                          <a:latin typeface="Helvetica Neue"/>
                          <a:ea typeface="Helvetica Neue"/>
                          <a:cs typeface="Helvetica Neue"/>
                          <a:sym typeface="Helvetica Neue"/>
                        </a:rPr>
                        <a:t>Angular 2+</a:t>
                      </a:r>
                    </a:p>
                  </a:txBody>
                  <a:tcPr/>
                </a:tc>
                <a:extLst>
                  <a:ext uri="{0D108BD9-81ED-4DB2-BD59-A6C34878D82A}">
                    <a16:rowId xmlns:a16="http://schemas.microsoft.com/office/drawing/2014/main" val="93953192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dirty="0"/>
                        <a:t>Renovación completa del </a:t>
                      </a:r>
                      <a:r>
                        <a:rPr lang="es-ES" sz="1800" dirty="0" err="1"/>
                        <a:t>framework</a:t>
                      </a:r>
                      <a:br>
                        <a:rPr lang="es-ES" sz="1800" dirty="0"/>
                      </a:br>
                      <a:r>
                        <a:rPr lang="es-ES" sz="1800" dirty="0"/>
                        <a:t>Implementado desde cero</a:t>
                      </a:r>
                    </a:p>
                  </a:txBody>
                  <a:tcPr/>
                </a:tc>
                <a:extLst>
                  <a:ext uri="{0D108BD9-81ED-4DB2-BD59-A6C34878D82A}">
                    <a16:rowId xmlns:a16="http://schemas.microsoft.com/office/drawing/2014/main" val="1281807380"/>
                  </a:ext>
                </a:extLst>
              </a:tr>
            </a:tbl>
          </a:graphicData>
        </a:graphic>
      </p:graphicFrame>
      <p:cxnSp>
        <p:nvCxnSpPr>
          <p:cNvPr id="10" name="Google Shape;172;p22">
            <a:extLst>
              <a:ext uri="{FF2B5EF4-FFF2-40B4-BE49-F238E27FC236}">
                <a16:creationId xmlns:a16="http://schemas.microsoft.com/office/drawing/2014/main" id="{249E8E9B-EFD5-4719-9FAB-47D16D37CD4A}"/>
              </a:ext>
            </a:extLst>
          </p:cNvPr>
          <p:cNvCxnSpPr>
            <a:cxnSpLocks/>
          </p:cNvCxnSpPr>
          <p:nvPr/>
        </p:nvCxnSpPr>
        <p:spPr>
          <a:xfrm>
            <a:off x="5709139" y="3182443"/>
            <a:ext cx="1210800" cy="0"/>
          </a:xfrm>
          <a:prstGeom prst="straightConnector1">
            <a:avLst/>
          </a:prstGeom>
          <a:noFill/>
          <a:ln w="9525" cap="flat" cmpd="sng">
            <a:solidFill>
              <a:schemeClr val="dk2"/>
            </a:solidFill>
            <a:prstDash val="solid"/>
            <a:round/>
            <a:headEnd type="none" w="med" len="med"/>
            <a:tailEnd type="triangle" w="med" len="med"/>
          </a:ln>
        </p:spPr>
      </p:cxnSp>
      <p:pic>
        <p:nvPicPr>
          <p:cNvPr id="12" name="Google Shape;190;p23">
            <a:extLst>
              <a:ext uri="{FF2B5EF4-FFF2-40B4-BE49-F238E27FC236}">
                <a16:creationId xmlns:a16="http://schemas.microsoft.com/office/drawing/2014/main" id="{7AE6BFB9-5942-4701-B531-9875F9C961BA}"/>
              </a:ext>
            </a:extLst>
          </p:cNvPr>
          <p:cNvPicPr preferRelativeResize="0"/>
          <p:nvPr/>
        </p:nvPicPr>
        <p:blipFill>
          <a:blip r:embed="rId3">
            <a:alphaModFix/>
          </a:blip>
          <a:stretch>
            <a:fillRect/>
          </a:stretch>
        </p:blipFill>
        <p:spPr>
          <a:xfrm>
            <a:off x="2292887" y="4132983"/>
            <a:ext cx="4627052" cy="2400405"/>
          </a:xfrm>
          <a:prstGeom prst="rect">
            <a:avLst/>
          </a:prstGeom>
          <a:noFill/>
          <a:ln>
            <a:noFill/>
          </a:ln>
        </p:spPr>
      </p:pic>
      <p:graphicFrame>
        <p:nvGraphicFramePr>
          <p:cNvPr id="3" name="Tabla 2">
            <a:extLst>
              <a:ext uri="{FF2B5EF4-FFF2-40B4-BE49-F238E27FC236}">
                <a16:creationId xmlns:a16="http://schemas.microsoft.com/office/drawing/2014/main" id="{04ED2EC1-89DC-49D7-A63B-01491EC6238C}"/>
              </a:ext>
            </a:extLst>
          </p:cNvPr>
          <p:cNvGraphicFramePr>
            <a:graphicFrameLocks noGrp="1"/>
          </p:cNvGraphicFramePr>
          <p:nvPr>
            <p:extLst>
              <p:ext uri="{D42A27DB-BD31-4B8C-83A1-F6EECF244321}">
                <p14:modId xmlns:p14="http://schemas.microsoft.com/office/powerpoint/2010/main" val="406611977"/>
              </p:ext>
            </p:extLst>
          </p:nvPr>
        </p:nvGraphicFramePr>
        <p:xfrm>
          <a:off x="7437722" y="3954677"/>
          <a:ext cx="3928544" cy="1112520"/>
        </p:xfrm>
        <a:graphic>
          <a:graphicData uri="http://schemas.openxmlformats.org/drawingml/2006/table">
            <a:tbl>
              <a:tblPr bandRow="1">
                <a:tableStyleId>{00A15C55-8517-42AA-B614-E9B94910E393}</a:tableStyleId>
              </a:tblPr>
              <a:tblGrid>
                <a:gridCol w="1771497">
                  <a:extLst>
                    <a:ext uri="{9D8B030D-6E8A-4147-A177-3AD203B41FA5}">
                      <a16:colId xmlns:a16="http://schemas.microsoft.com/office/drawing/2014/main" val="2394099075"/>
                    </a:ext>
                  </a:extLst>
                </a:gridCol>
                <a:gridCol w="2157047">
                  <a:extLst>
                    <a:ext uri="{9D8B030D-6E8A-4147-A177-3AD203B41FA5}">
                      <a16:colId xmlns:a16="http://schemas.microsoft.com/office/drawing/2014/main" val="3099272466"/>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dirty="0">
                          <a:solidFill>
                            <a:schemeClr val="dk1"/>
                          </a:solidFill>
                        </a:rPr>
                        <a:t>Angular 9</a:t>
                      </a:r>
                      <a:endParaRPr lang="es-ES" sz="1800" dirty="0"/>
                    </a:p>
                  </a:txBody>
                  <a:tcPr/>
                </a:tc>
                <a:tc>
                  <a:txBody>
                    <a:bodyPr/>
                    <a:lstStyle/>
                    <a:p>
                      <a:r>
                        <a:rPr lang="es-ES" dirty="0"/>
                        <a:t>Febrero 2020</a:t>
                      </a:r>
                    </a:p>
                  </a:txBody>
                  <a:tcPr/>
                </a:tc>
                <a:extLst>
                  <a:ext uri="{0D108BD9-81ED-4DB2-BD59-A6C34878D82A}">
                    <a16:rowId xmlns:a16="http://schemas.microsoft.com/office/drawing/2014/main" val="253015896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dirty="0">
                          <a:solidFill>
                            <a:schemeClr val="dk1"/>
                          </a:solidFill>
                        </a:rPr>
                        <a:t>Angular 10</a:t>
                      </a:r>
                      <a:endParaRPr lang="es-ES" sz="1800" dirty="0"/>
                    </a:p>
                  </a:txBody>
                  <a:tcPr/>
                </a:tc>
                <a:tc>
                  <a:txBody>
                    <a:bodyPr/>
                    <a:lstStyle/>
                    <a:p>
                      <a:r>
                        <a:rPr lang="es-ES" dirty="0"/>
                        <a:t>Junio 2020</a:t>
                      </a:r>
                    </a:p>
                  </a:txBody>
                  <a:tcPr/>
                </a:tc>
                <a:extLst>
                  <a:ext uri="{0D108BD9-81ED-4DB2-BD59-A6C34878D82A}">
                    <a16:rowId xmlns:a16="http://schemas.microsoft.com/office/drawing/2014/main" val="388999505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dirty="0">
                          <a:solidFill>
                            <a:schemeClr val="dk1"/>
                          </a:solidFill>
                        </a:rPr>
                        <a:t>Angular 11</a:t>
                      </a:r>
                      <a:endParaRPr lang="es-ES" sz="1800" dirty="0"/>
                    </a:p>
                  </a:txBody>
                  <a:tcPr/>
                </a:tc>
                <a:tc>
                  <a:txBody>
                    <a:bodyPr/>
                    <a:lstStyle/>
                    <a:p>
                      <a:r>
                        <a:rPr lang="es-ES" dirty="0"/>
                        <a:t>Noviembre 2020</a:t>
                      </a:r>
                    </a:p>
                  </a:txBody>
                  <a:tcPr/>
                </a:tc>
                <a:extLst>
                  <a:ext uri="{0D108BD9-81ED-4DB2-BD59-A6C34878D82A}">
                    <a16:rowId xmlns:a16="http://schemas.microsoft.com/office/drawing/2014/main" val="2619148294"/>
                  </a:ext>
                </a:extLst>
              </a:tr>
            </a:tbl>
          </a:graphicData>
        </a:graphic>
      </p:graphicFrame>
    </p:spTree>
    <p:extLst>
      <p:ext uri="{BB962C8B-B14F-4D97-AF65-F5344CB8AC3E}">
        <p14:creationId xmlns:p14="http://schemas.microsoft.com/office/powerpoint/2010/main" val="2036048447"/>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Shape 1044"/>
        <p:cNvGrpSpPr/>
        <p:nvPr/>
      </p:nvGrpSpPr>
      <p:grpSpPr>
        <a:xfrm>
          <a:off x="0" y="0"/>
          <a:ext cx="0" cy="0"/>
          <a:chOff x="0" y="0"/>
          <a:chExt cx="0" cy="0"/>
        </a:xfrm>
      </p:grpSpPr>
      <p:sp>
        <p:nvSpPr>
          <p:cNvPr id="1045" name="Google Shape;1045;p124"/>
          <p:cNvSpPr txBox="1">
            <a:spLocks noGrp="1"/>
          </p:cNvSpPr>
          <p:nvPr>
            <p:ph type="title"/>
          </p:nvPr>
        </p:nvSpPr>
        <p:spPr>
          <a:xfrm>
            <a:off x="771525" y="142875"/>
            <a:ext cx="10448800" cy="724000"/>
          </a:xfrm>
          <a:prstGeom prst="rect">
            <a:avLst/>
          </a:prstGeom>
        </p:spPr>
        <p:txBody>
          <a:bodyPr spcFirstLastPara="1" vert="horz" wrap="square" lIns="68567" tIns="68567" rIns="68567" bIns="68567" rtlCol="0" anchor="t" anchorCtr="0">
            <a:noAutofit/>
          </a:bodyPr>
          <a:lstStyle/>
          <a:p>
            <a:r>
              <a:rPr lang="es"/>
              <a:t>Basados en la vista</a:t>
            </a:r>
            <a:endParaRPr/>
          </a:p>
        </p:txBody>
      </p:sp>
      <p:sp>
        <p:nvSpPr>
          <p:cNvPr id="1046" name="Google Shape;1046;p124"/>
          <p:cNvSpPr txBox="1">
            <a:spLocks noGrp="1"/>
          </p:cNvSpPr>
          <p:nvPr>
            <p:ph type="body" idx="4294967295"/>
          </p:nvPr>
        </p:nvSpPr>
        <p:spPr>
          <a:xfrm>
            <a:off x="771541" y="1650517"/>
            <a:ext cx="10448800" cy="3362400"/>
          </a:xfrm>
          <a:prstGeom prst="rect">
            <a:avLst/>
          </a:prstGeom>
        </p:spPr>
        <p:txBody>
          <a:bodyPr spcFirstLastPara="1" vert="horz" wrap="square" lIns="68567" tIns="68567" rIns="68567" bIns="68567" rtlCol="0" anchor="t" anchorCtr="0">
            <a:noAutofit/>
          </a:bodyPr>
          <a:lstStyle/>
          <a:p>
            <a:pPr marL="0" indent="0"/>
            <a:r>
              <a:rPr lang="es"/>
              <a:t>Basados en la Vista (Template Driven)</a:t>
            </a:r>
            <a:endParaRPr/>
          </a:p>
          <a:p>
            <a:pPr marL="0" indent="0"/>
            <a:endParaRPr/>
          </a:p>
          <a:p>
            <a:pPr indent="-474121">
              <a:buChar char="●"/>
            </a:pPr>
            <a:r>
              <a:rPr lang="es"/>
              <a:t>Similares a los utilizados en AngularJS</a:t>
            </a:r>
            <a:endParaRPr/>
          </a:p>
          <a:p>
            <a:pPr indent="-474121">
              <a:buChar char="●"/>
            </a:pPr>
            <a:r>
              <a:rPr lang="es"/>
              <a:t>La detección del cambio sigue el patrón Push</a:t>
            </a:r>
            <a:endParaRPr/>
          </a:p>
          <a:p>
            <a:pPr indent="-474121">
              <a:buChar char="●"/>
            </a:pPr>
            <a:r>
              <a:rPr lang="es"/>
              <a:t>La clave está en el doble binding</a:t>
            </a:r>
            <a:endParaRPr/>
          </a:p>
          <a:p>
            <a:pPr indent="-474121">
              <a:buChar char="●"/>
            </a:pPr>
            <a:r>
              <a:rPr lang="es"/>
              <a:t>Se necesita importar el módulo FormsModule</a:t>
            </a:r>
            <a:endParaRPr/>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Shape 1050"/>
        <p:cNvGrpSpPr/>
        <p:nvPr/>
      </p:nvGrpSpPr>
      <p:grpSpPr>
        <a:xfrm>
          <a:off x="0" y="0"/>
          <a:ext cx="0" cy="0"/>
          <a:chOff x="0" y="0"/>
          <a:chExt cx="0" cy="0"/>
        </a:xfrm>
      </p:grpSpPr>
      <p:sp>
        <p:nvSpPr>
          <p:cNvPr id="1051" name="Google Shape;1051;p125"/>
          <p:cNvSpPr txBox="1">
            <a:spLocks noGrp="1"/>
          </p:cNvSpPr>
          <p:nvPr>
            <p:ph type="title"/>
          </p:nvPr>
        </p:nvSpPr>
        <p:spPr>
          <a:xfrm>
            <a:off x="771525" y="142875"/>
            <a:ext cx="10448800" cy="724000"/>
          </a:xfrm>
          <a:prstGeom prst="rect">
            <a:avLst/>
          </a:prstGeom>
        </p:spPr>
        <p:txBody>
          <a:bodyPr spcFirstLastPara="1" vert="horz" wrap="square" lIns="68567" tIns="68567" rIns="68567" bIns="68567" rtlCol="0" anchor="t" anchorCtr="0">
            <a:noAutofit/>
          </a:bodyPr>
          <a:lstStyle/>
          <a:p>
            <a:r>
              <a:rPr lang="es"/>
              <a:t>Basados en el Modelo</a:t>
            </a:r>
            <a:endParaRPr/>
          </a:p>
        </p:txBody>
      </p:sp>
      <p:sp>
        <p:nvSpPr>
          <p:cNvPr id="1052" name="Google Shape;1052;p125"/>
          <p:cNvSpPr txBox="1">
            <a:spLocks noGrp="1"/>
          </p:cNvSpPr>
          <p:nvPr>
            <p:ph type="body" idx="4294967295"/>
          </p:nvPr>
        </p:nvSpPr>
        <p:spPr>
          <a:xfrm>
            <a:off x="771541" y="1747784"/>
            <a:ext cx="10448800" cy="3362400"/>
          </a:xfrm>
          <a:prstGeom prst="rect">
            <a:avLst/>
          </a:prstGeom>
        </p:spPr>
        <p:txBody>
          <a:bodyPr spcFirstLastPara="1" vert="horz" wrap="square" lIns="68567" tIns="68567" rIns="68567" bIns="68567" rtlCol="0" anchor="t" anchorCtr="0">
            <a:noAutofit/>
          </a:bodyPr>
          <a:lstStyle/>
          <a:p>
            <a:pPr marL="0" indent="0"/>
            <a:r>
              <a:rPr lang="es"/>
              <a:t>Basados en el Modelo (Model Driven)</a:t>
            </a:r>
            <a:endParaRPr/>
          </a:p>
          <a:p>
            <a:pPr marL="0" indent="0"/>
            <a:endParaRPr/>
          </a:p>
          <a:p>
            <a:pPr indent="-474121">
              <a:buChar char="●"/>
            </a:pPr>
            <a:r>
              <a:rPr lang="es"/>
              <a:t>Emplean programación reactiva</a:t>
            </a:r>
            <a:endParaRPr/>
          </a:p>
          <a:p>
            <a:pPr indent="-474121">
              <a:buChar char="●"/>
            </a:pPr>
            <a:r>
              <a:rPr lang="es"/>
              <a:t>La detección del cambio sigue el patrón Observer (Pull)</a:t>
            </a:r>
            <a:endParaRPr/>
          </a:p>
          <a:p>
            <a:pPr indent="-474121">
              <a:buChar char="●"/>
            </a:pPr>
            <a:r>
              <a:rPr lang="es"/>
              <a:t>Se necesita importar el módulo ReactiveFormsModule</a:t>
            </a:r>
            <a:endParaRPr/>
          </a:p>
          <a:p>
            <a:pPr indent="-474121">
              <a:buChar char="●"/>
            </a:pPr>
            <a:r>
              <a:rPr lang="es"/>
              <a:t>Son la opción recomendable en Angular</a:t>
            </a:r>
            <a:endParaRPr/>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7" name="Google Shape;1057;p126"/>
          <p:cNvSpPr txBox="1">
            <a:spLocks noGrp="1"/>
          </p:cNvSpPr>
          <p:nvPr>
            <p:ph type="title"/>
          </p:nvPr>
        </p:nvSpPr>
        <p:spPr>
          <a:xfrm>
            <a:off x="771525" y="142875"/>
            <a:ext cx="10448800" cy="724000"/>
          </a:xfrm>
          <a:prstGeom prst="rect">
            <a:avLst/>
          </a:prstGeom>
        </p:spPr>
        <p:txBody>
          <a:bodyPr spcFirstLastPara="1" vert="horz" wrap="square" lIns="68567" tIns="68567" rIns="68567" bIns="68567" rtlCol="0" anchor="t" anchorCtr="0">
            <a:noAutofit/>
          </a:bodyPr>
          <a:lstStyle/>
          <a:p>
            <a:r>
              <a:rPr lang="es"/>
              <a:t>Elementos HTML de un formulario</a:t>
            </a:r>
            <a:endParaRPr/>
          </a:p>
        </p:txBody>
      </p:sp>
      <p:sp>
        <p:nvSpPr>
          <p:cNvPr id="1058" name="Google Shape;1058;p126"/>
          <p:cNvSpPr txBox="1">
            <a:spLocks noGrp="1"/>
          </p:cNvSpPr>
          <p:nvPr>
            <p:ph type="body" idx="4294967295"/>
          </p:nvPr>
        </p:nvSpPr>
        <p:spPr>
          <a:xfrm>
            <a:off x="4118613" y="1168450"/>
            <a:ext cx="5034000" cy="5306618"/>
          </a:xfrm>
          <a:prstGeom prst="rect">
            <a:avLst/>
          </a:prstGeom>
        </p:spPr>
        <p:txBody>
          <a:bodyPr spcFirstLastPara="1" vert="horz" wrap="square" lIns="68567" tIns="68567" rIns="68567" bIns="68567" rtlCol="0" anchor="t" anchorCtr="0">
            <a:noAutofit/>
          </a:bodyPr>
          <a:lstStyle/>
          <a:p>
            <a:pPr indent="-397923">
              <a:lnSpc>
                <a:spcPct val="115000"/>
              </a:lnSpc>
              <a:buClr>
                <a:schemeClr val="dk1"/>
              </a:buClr>
              <a:buSzPts val="1100"/>
              <a:buFont typeface="Arial"/>
              <a:buChar char="●"/>
            </a:pPr>
            <a:r>
              <a:rPr lang="es" sz="1400" dirty="0">
                <a:solidFill>
                  <a:schemeClr val="dk1"/>
                </a:solidFill>
                <a:latin typeface="Arial"/>
                <a:ea typeface="Arial"/>
                <a:cs typeface="Arial"/>
                <a:sym typeface="Arial"/>
              </a:rPr>
              <a:t>input type text…</a:t>
            </a:r>
            <a:endParaRPr sz="1400" dirty="0">
              <a:solidFill>
                <a:schemeClr val="dk1"/>
              </a:solidFill>
              <a:latin typeface="Arial"/>
              <a:ea typeface="Arial"/>
              <a:cs typeface="Arial"/>
              <a:sym typeface="Arial"/>
            </a:endParaRPr>
          </a:p>
          <a:p>
            <a:pPr lvl="1" indent="-397923">
              <a:lnSpc>
                <a:spcPct val="115000"/>
              </a:lnSpc>
              <a:buClr>
                <a:schemeClr val="dk1"/>
              </a:buClr>
              <a:buSzPts val="1100"/>
              <a:buFont typeface="Arial"/>
              <a:buChar char="○"/>
            </a:pPr>
            <a:r>
              <a:rPr lang="es" sz="1400" dirty="0">
                <a:solidFill>
                  <a:schemeClr val="dk1"/>
                </a:solidFill>
                <a:latin typeface="Arial"/>
                <a:ea typeface="Arial"/>
                <a:cs typeface="Arial"/>
                <a:sym typeface="Arial"/>
              </a:rPr>
              <a:t>text</a:t>
            </a:r>
            <a:endParaRPr sz="1400" dirty="0">
              <a:solidFill>
                <a:schemeClr val="dk1"/>
              </a:solidFill>
              <a:latin typeface="Arial"/>
              <a:ea typeface="Arial"/>
              <a:cs typeface="Arial"/>
              <a:sym typeface="Arial"/>
            </a:endParaRPr>
          </a:p>
          <a:p>
            <a:pPr lvl="1" indent="-397923">
              <a:lnSpc>
                <a:spcPct val="115000"/>
              </a:lnSpc>
              <a:buClr>
                <a:schemeClr val="dk1"/>
              </a:buClr>
              <a:buSzPts val="1100"/>
              <a:buFont typeface="Arial"/>
              <a:buChar char="○"/>
            </a:pPr>
            <a:r>
              <a:rPr lang="es" sz="1400" dirty="0">
                <a:solidFill>
                  <a:schemeClr val="dk1"/>
                </a:solidFill>
                <a:latin typeface="Arial"/>
                <a:ea typeface="Arial"/>
                <a:cs typeface="Arial"/>
                <a:sym typeface="Arial"/>
              </a:rPr>
              <a:t>password</a:t>
            </a:r>
            <a:endParaRPr sz="1400" dirty="0">
              <a:solidFill>
                <a:schemeClr val="dk1"/>
              </a:solidFill>
              <a:latin typeface="Arial"/>
              <a:ea typeface="Arial"/>
              <a:cs typeface="Arial"/>
              <a:sym typeface="Arial"/>
            </a:endParaRPr>
          </a:p>
          <a:p>
            <a:pPr lvl="1" indent="-397923">
              <a:lnSpc>
                <a:spcPct val="115000"/>
              </a:lnSpc>
              <a:buClr>
                <a:schemeClr val="dk1"/>
              </a:buClr>
              <a:buSzPts val="1100"/>
              <a:buFont typeface="Arial"/>
              <a:buChar char="○"/>
            </a:pPr>
            <a:r>
              <a:rPr lang="es" sz="1400" dirty="0">
                <a:solidFill>
                  <a:schemeClr val="dk1"/>
                </a:solidFill>
                <a:latin typeface="Arial"/>
                <a:ea typeface="Arial"/>
                <a:cs typeface="Arial"/>
                <a:sym typeface="Arial"/>
              </a:rPr>
              <a:t>email | tel | url</a:t>
            </a:r>
            <a:endParaRPr sz="1400" dirty="0">
              <a:solidFill>
                <a:schemeClr val="dk1"/>
              </a:solidFill>
              <a:latin typeface="Arial"/>
              <a:ea typeface="Arial"/>
              <a:cs typeface="Arial"/>
              <a:sym typeface="Arial"/>
            </a:endParaRPr>
          </a:p>
          <a:p>
            <a:pPr lvl="1" indent="-397923">
              <a:lnSpc>
                <a:spcPct val="115000"/>
              </a:lnSpc>
              <a:buClr>
                <a:schemeClr val="dk1"/>
              </a:buClr>
              <a:buSzPts val="1100"/>
              <a:buFont typeface="Arial"/>
              <a:buChar char="○"/>
            </a:pPr>
            <a:r>
              <a:rPr lang="es" sz="1400" dirty="0">
                <a:solidFill>
                  <a:schemeClr val="dk1"/>
                </a:solidFill>
                <a:latin typeface="Arial"/>
                <a:ea typeface="Arial"/>
                <a:cs typeface="Arial"/>
                <a:sym typeface="Arial"/>
              </a:rPr>
              <a:t>search</a:t>
            </a:r>
            <a:endParaRPr sz="1400" dirty="0">
              <a:solidFill>
                <a:schemeClr val="dk1"/>
              </a:solidFill>
              <a:latin typeface="Arial"/>
              <a:ea typeface="Arial"/>
              <a:cs typeface="Arial"/>
              <a:sym typeface="Arial"/>
            </a:endParaRPr>
          </a:p>
          <a:p>
            <a:pPr lvl="1" indent="-397923">
              <a:lnSpc>
                <a:spcPct val="115000"/>
              </a:lnSpc>
              <a:buClr>
                <a:schemeClr val="dk1"/>
              </a:buClr>
              <a:buSzPts val="1100"/>
              <a:buFont typeface="Arial"/>
              <a:buChar char="○"/>
            </a:pPr>
            <a:r>
              <a:rPr lang="es" sz="1400" dirty="0">
                <a:solidFill>
                  <a:schemeClr val="dk1"/>
                </a:solidFill>
                <a:latin typeface="Arial"/>
                <a:ea typeface="Arial"/>
                <a:cs typeface="Arial"/>
                <a:sym typeface="Arial"/>
              </a:rPr>
              <a:t>number | range</a:t>
            </a:r>
            <a:endParaRPr sz="1400" dirty="0">
              <a:solidFill>
                <a:schemeClr val="dk1"/>
              </a:solidFill>
              <a:latin typeface="Arial"/>
              <a:ea typeface="Arial"/>
              <a:cs typeface="Arial"/>
              <a:sym typeface="Arial"/>
            </a:endParaRPr>
          </a:p>
          <a:p>
            <a:pPr lvl="1" indent="-397923">
              <a:lnSpc>
                <a:spcPct val="115000"/>
              </a:lnSpc>
              <a:buClr>
                <a:schemeClr val="dk1"/>
              </a:buClr>
              <a:buSzPts val="1100"/>
              <a:buFont typeface="Arial"/>
              <a:buChar char="○"/>
            </a:pPr>
            <a:r>
              <a:rPr lang="es" sz="1400" dirty="0">
                <a:solidFill>
                  <a:schemeClr val="dk1"/>
                </a:solidFill>
                <a:latin typeface="Arial"/>
                <a:ea typeface="Arial"/>
                <a:cs typeface="Arial"/>
                <a:sym typeface="Arial"/>
              </a:rPr>
              <a:t>color</a:t>
            </a:r>
            <a:endParaRPr sz="1400" dirty="0">
              <a:solidFill>
                <a:schemeClr val="dk1"/>
              </a:solidFill>
              <a:latin typeface="Arial"/>
              <a:ea typeface="Arial"/>
              <a:cs typeface="Arial"/>
              <a:sym typeface="Arial"/>
            </a:endParaRPr>
          </a:p>
          <a:p>
            <a:pPr lvl="1" indent="-397923">
              <a:lnSpc>
                <a:spcPct val="115000"/>
              </a:lnSpc>
              <a:buClr>
                <a:schemeClr val="dk1"/>
              </a:buClr>
              <a:buSzPts val="1100"/>
              <a:buFont typeface="Arial"/>
              <a:buChar char="○"/>
            </a:pPr>
            <a:r>
              <a:rPr lang="es" sz="1400" dirty="0">
                <a:solidFill>
                  <a:schemeClr val="dk1"/>
                </a:solidFill>
                <a:latin typeface="Arial"/>
                <a:ea typeface="Arial"/>
                <a:cs typeface="Arial"/>
                <a:sym typeface="Arial"/>
              </a:rPr>
              <a:t>submit</a:t>
            </a:r>
            <a:endParaRPr sz="1400" dirty="0">
              <a:solidFill>
                <a:schemeClr val="dk1"/>
              </a:solidFill>
              <a:latin typeface="Arial"/>
              <a:ea typeface="Arial"/>
              <a:cs typeface="Arial"/>
              <a:sym typeface="Arial"/>
            </a:endParaRPr>
          </a:p>
          <a:p>
            <a:pPr lvl="1" indent="-397923">
              <a:lnSpc>
                <a:spcPct val="115000"/>
              </a:lnSpc>
              <a:buClr>
                <a:schemeClr val="dk1"/>
              </a:buClr>
              <a:buSzPts val="1100"/>
              <a:buFont typeface="Arial"/>
              <a:buChar char="○"/>
            </a:pPr>
            <a:r>
              <a:rPr lang="es" sz="1400" dirty="0">
                <a:solidFill>
                  <a:schemeClr val="dk1"/>
                </a:solidFill>
                <a:latin typeface="Arial"/>
                <a:ea typeface="Arial"/>
                <a:cs typeface="Arial"/>
                <a:sym typeface="Arial"/>
              </a:rPr>
              <a:t>date | datetime | datetime-local</a:t>
            </a:r>
            <a:endParaRPr sz="1400" dirty="0">
              <a:solidFill>
                <a:schemeClr val="dk1"/>
              </a:solidFill>
              <a:latin typeface="Arial"/>
              <a:ea typeface="Arial"/>
              <a:cs typeface="Arial"/>
              <a:sym typeface="Arial"/>
            </a:endParaRPr>
          </a:p>
          <a:p>
            <a:pPr lvl="1" indent="-397923">
              <a:lnSpc>
                <a:spcPct val="115000"/>
              </a:lnSpc>
              <a:buClr>
                <a:schemeClr val="dk1"/>
              </a:buClr>
              <a:buSzPts val="1100"/>
              <a:buFont typeface="Arial"/>
              <a:buChar char="○"/>
            </a:pPr>
            <a:r>
              <a:rPr lang="es" sz="1400" dirty="0">
                <a:solidFill>
                  <a:schemeClr val="dk1"/>
                </a:solidFill>
                <a:latin typeface="Arial"/>
                <a:ea typeface="Arial"/>
                <a:cs typeface="Arial"/>
                <a:sym typeface="Arial"/>
              </a:rPr>
              <a:t>month | week | time</a:t>
            </a:r>
            <a:endParaRPr sz="1400" dirty="0">
              <a:solidFill>
                <a:schemeClr val="dk1"/>
              </a:solidFill>
              <a:latin typeface="Arial"/>
              <a:ea typeface="Arial"/>
              <a:cs typeface="Arial"/>
              <a:sym typeface="Arial"/>
            </a:endParaRPr>
          </a:p>
          <a:p>
            <a:pPr indent="-397923">
              <a:lnSpc>
                <a:spcPct val="115000"/>
              </a:lnSpc>
              <a:buClr>
                <a:schemeClr val="dk1"/>
              </a:buClr>
              <a:buSzPts val="1100"/>
              <a:buFont typeface="Arial"/>
              <a:buChar char="●"/>
            </a:pPr>
            <a:r>
              <a:rPr lang="es" sz="1400" dirty="0">
                <a:solidFill>
                  <a:schemeClr val="dk1"/>
                </a:solidFill>
                <a:latin typeface="Arial"/>
                <a:ea typeface="Arial"/>
                <a:cs typeface="Arial"/>
                <a:sym typeface="Arial"/>
              </a:rPr>
              <a:t>textbox</a:t>
            </a:r>
            <a:endParaRPr sz="1400" dirty="0">
              <a:solidFill>
                <a:schemeClr val="dk1"/>
              </a:solidFill>
              <a:latin typeface="Arial"/>
              <a:ea typeface="Arial"/>
              <a:cs typeface="Arial"/>
              <a:sym typeface="Arial"/>
            </a:endParaRPr>
          </a:p>
          <a:p>
            <a:pPr indent="-397923">
              <a:lnSpc>
                <a:spcPct val="115000"/>
              </a:lnSpc>
              <a:buClr>
                <a:schemeClr val="dk1"/>
              </a:buClr>
              <a:buSzPts val="1100"/>
              <a:buFont typeface="Arial"/>
              <a:buChar char="●"/>
            </a:pPr>
            <a:r>
              <a:rPr lang="es" sz="1400" dirty="0">
                <a:solidFill>
                  <a:schemeClr val="dk1"/>
                </a:solidFill>
                <a:latin typeface="Arial"/>
                <a:ea typeface="Arial"/>
                <a:cs typeface="Arial"/>
                <a:sym typeface="Arial"/>
              </a:rPr>
              <a:t>input type checkbox</a:t>
            </a:r>
            <a:endParaRPr sz="1400" dirty="0">
              <a:solidFill>
                <a:schemeClr val="dk1"/>
              </a:solidFill>
              <a:latin typeface="Arial"/>
              <a:ea typeface="Arial"/>
              <a:cs typeface="Arial"/>
              <a:sym typeface="Arial"/>
            </a:endParaRPr>
          </a:p>
          <a:p>
            <a:pPr indent="-397923">
              <a:lnSpc>
                <a:spcPct val="115000"/>
              </a:lnSpc>
              <a:buClr>
                <a:schemeClr val="dk1"/>
              </a:buClr>
              <a:buSzPts val="1100"/>
              <a:buFont typeface="Arial"/>
              <a:buChar char="●"/>
            </a:pPr>
            <a:r>
              <a:rPr lang="es" sz="1400" dirty="0">
                <a:solidFill>
                  <a:schemeClr val="dk1"/>
                </a:solidFill>
                <a:latin typeface="Arial"/>
                <a:ea typeface="Arial"/>
                <a:cs typeface="Arial"/>
                <a:sym typeface="Arial"/>
              </a:rPr>
              <a:t>input type radio</a:t>
            </a:r>
            <a:endParaRPr sz="1400" dirty="0">
              <a:solidFill>
                <a:schemeClr val="dk1"/>
              </a:solidFill>
              <a:latin typeface="Arial"/>
              <a:ea typeface="Arial"/>
              <a:cs typeface="Arial"/>
              <a:sym typeface="Arial"/>
            </a:endParaRPr>
          </a:p>
          <a:p>
            <a:pPr indent="-397923">
              <a:lnSpc>
                <a:spcPct val="115000"/>
              </a:lnSpc>
              <a:buClr>
                <a:schemeClr val="dk1"/>
              </a:buClr>
              <a:buSzPts val="1100"/>
              <a:buFont typeface="Arial"/>
              <a:buChar char="●"/>
            </a:pPr>
            <a:r>
              <a:rPr lang="es" sz="1400" dirty="0">
                <a:solidFill>
                  <a:schemeClr val="dk1"/>
                </a:solidFill>
                <a:latin typeface="Arial"/>
                <a:ea typeface="Arial"/>
                <a:cs typeface="Arial"/>
                <a:sym typeface="Arial"/>
              </a:rPr>
              <a:t>select/options</a:t>
            </a:r>
            <a:endParaRPr sz="1400" dirty="0">
              <a:solidFill>
                <a:schemeClr val="dk1"/>
              </a:solidFill>
              <a:latin typeface="Arial"/>
              <a:ea typeface="Arial"/>
              <a:cs typeface="Arial"/>
              <a:sym typeface="Arial"/>
            </a:endParaRPr>
          </a:p>
          <a:p>
            <a:pPr indent="-406390">
              <a:lnSpc>
                <a:spcPct val="115000"/>
              </a:lnSpc>
              <a:buClr>
                <a:schemeClr val="dk1"/>
              </a:buClr>
              <a:buSzPts val="1200"/>
              <a:buFont typeface="Arial"/>
              <a:buChar char="●"/>
            </a:pPr>
            <a:r>
              <a:rPr lang="es" sz="1400" dirty="0">
                <a:solidFill>
                  <a:schemeClr val="dk1"/>
                </a:solidFill>
                <a:latin typeface="Arial"/>
                <a:ea typeface="Arial"/>
                <a:cs typeface="Arial"/>
                <a:sym typeface="Arial"/>
              </a:rPr>
              <a:t>button</a:t>
            </a:r>
            <a:endParaRPr sz="1400" dirty="0">
              <a:solidFill>
                <a:schemeClr val="dk1"/>
              </a:solidFill>
              <a:latin typeface="Arial"/>
              <a:ea typeface="Arial"/>
              <a:cs typeface="Arial"/>
              <a:sym typeface="Arial"/>
            </a:endParaRPr>
          </a:p>
          <a:p>
            <a:pPr marL="0" indent="0"/>
            <a:endParaRPr sz="2400" dirty="0"/>
          </a:p>
        </p:txBody>
      </p:sp>
      <p:sp>
        <p:nvSpPr>
          <p:cNvPr id="1059" name="Google Shape;1059;p126"/>
          <p:cNvSpPr txBox="1"/>
          <p:nvPr/>
        </p:nvSpPr>
        <p:spPr>
          <a:xfrm>
            <a:off x="1034762" y="1168450"/>
            <a:ext cx="1792400" cy="724000"/>
          </a:xfrm>
          <a:prstGeom prst="rect">
            <a:avLst/>
          </a:prstGeom>
          <a:noFill/>
          <a:ln>
            <a:noFill/>
          </a:ln>
        </p:spPr>
        <p:txBody>
          <a:bodyPr spcFirstLastPara="1" wrap="square" lIns="121900" tIns="121900" rIns="121900" bIns="121900" anchor="t" anchorCtr="0">
            <a:noAutofit/>
          </a:bodyPr>
          <a:lstStyle/>
          <a:p>
            <a:r>
              <a:rPr lang="es" sz="2400" dirty="0"/>
              <a:t>form</a:t>
            </a:r>
            <a:endParaRPr sz="2400" dirty="0"/>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Shape 1063"/>
        <p:cNvGrpSpPr/>
        <p:nvPr/>
      </p:nvGrpSpPr>
      <p:grpSpPr>
        <a:xfrm>
          <a:off x="0" y="0"/>
          <a:ext cx="0" cy="0"/>
          <a:chOff x="0" y="0"/>
          <a:chExt cx="0" cy="0"/>
        </a:xfrm>
      </p:grpSpPr>
      <p:sp>
        <p:nvSpPr>
          <p:cNvPr id="1064" name="Google Shape;1064;p127"/>
          <p:cNvSpPr txBox="1">
            <a:spLocks noGrp="1"/>
          </p:cNvSpPr>
          <p:nvPr>
            <p:ph type="title"/>
          </p:nvPr>
        </p:nvSpPr>
        <p:spPr>
          <a:xfrm>
            <a:off x="771525" y="142875"/>
            <a:ext cx="10448800" cy="724000"/>
          </a:xfrm>
          <a:prstGeom prst="rect">
            <a:avLst/>
          </a:prstGeom>
        </p:spPr>
        <p:txBody>
          <a:bodyPr spcFirstLastPara="1" vert="horz" wrap="square" lIns="68567" tIns="68567" rIns="68567" bIns="68567" rtlCol="0" anchor="t" anchorCtr="0">
            <a:noAutofit/>
          </a:bodyPr>
          <a:lstStyle/>
          <a:p>
            <a:r>
              <a:rPr lang="es"/>
              <a:t>Formulario ejemplo</a:t>
            </a:r>
            <a:endParaRPr/>
          </a:p>
        </p:txBody>
      </p:sp>
      <p:sp>
        <p:nvSpPr>
          <p:cNvPr id="1065" name="Google Shape;1065;p127"/>
          <p:cNvSpPr txBox="1">
            <a:spLocks noGrp="1"/>
          </p:cNvSpPr>
          <p:nvPr>
            <p:ph type="body" idx="4294967295"/>
          </p:nvPr>
        </p:nvSpPr>
        <p:spPr>
          <a:xfrm>
            <a:off x="1277470" y="1981548"/>
            <a:ext cx="3888658" cy="3077600"/>
          </a:xfrm>
          <a:prstGeom prst="rect">
            <a:avLst/>
          </a:prstGeom>
        </p:spPr>
        <p:txBody>
          <a:bodyPr spcFirstLastPara="1" vert="horz" wrap="square" lIns="68567" tIns="68567" rIns="68567" bIns="68567" rtlCol="0" anchor="t" anchorCtr="0">
            <a:noAutofit/>
          </a:bodyPr>
          <a:lstStyle/>
          <a:p>
            <a:pPr indent="-474121">
              <a:buChar char="-"/>
            </a:pPr>
            <a:r>
              <a:rPr lang="es" sz="2400" dirty="0"/>
              <a:t>input type text / email …</a:t>
            </a:r>
            <a:endParaRPr sz="2400" dirty="0"/>
          </a:p>
          <a:p>
            <a:pPr indent="-474121">
              <a:buChar char="-"/>
            </a:pPr>
            <a:r>
              <a:rPr lang="es" sz="2400" dirty="0"/>
              <a:t>select / options</a:t>
            </a:r>
            <a:endParaRPr sz="2400" dirty="0"/>
          </a:p>
          <a:p>
            <a:pPr indent="-474121">
              <a:buChar char="-"/>
            </a:pPr>
            <a:r>
              <a:rPr lang="es" sz="2400" dirty="0"/>
              <a:t>input type radio</a:t>
            </a:r>
            <a:br>
              <a:rPr lang="es" sz="2400" dirty="0"/>
            </a:br>
            <a:r>
              <a:rPr lang="es" sz="2400" dirty="0"/>
              <a:t>(radio buttons)</a:t>
            </a:r>
            <a:endParaRPr sz="2400" dirty="0"/>
          </a:p>
          <a:p>
            <a:pPr indent="-474121">
              <a:buChar char="-"/>
            </a:pPr>
            <a:r>
              <a:rPr lang="es" sz="2400" dirty="0"/>
              <a:t>input type check</a:t>
            </a:r>
            <a:br>
              <a:rPr lang="es" sz="2400" dirty="0"/>
            </a:br>
            <a:r>
              <a:rPr lang="es" sz="2400" dirty="0"/>
              <a:t>(checkbox)</a:t>
            </a:r>
            <a:endParaRPr sz="2400" dirty="0"/>
          </a:p>
          <a:p>
            <a:pPr indent="-474121">
              <a:buChar char="-"/>
            </a:pPr>
            <a:r>
              <a:rPr lang="es" sz="2400" dirty="0"/>
              <a:t>buttons</a:t>
            </a:r>
            <a:endParaRPr sz="2400" dirty="0"/>
          </a:p>
        </p:txBody>
      </p:sp>
      <p:pic>
        <p:nvPicPr>
          <p:cNvPr id="1066" name="Google Shape;1066;p127"/>
          <p:cNvPicPr preferRelativeResize="0"/>
          <p:nvPr/>
        </p:nvPicPr>
        <p:blipFill>
          <a:blip r:embed="rId3">
            <a:alphaModFix/>
          </a:blip>
          <a:stretch>
            <a:fillRect/>
          </a:stretch>
        </p:blipFill>
        <p:spPr>
          <a:xfrm>
            <a:off x="6292620" y="684415"/>
            <a:ext cx="4973745" cy="5584724"/>
          </a:xfrm>
          <a:prstGeom prst="rect">
            <a:avLst/>
          </a:prstGeom>
          <a:noFill/>
          <a:ln>
            <a:noFill/>
          </a:ln>
        </p:spPr>
      </p:pic>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Shape 1084"/>
        <p:cNvGrpSpPr/>
        <p:nvPr/>
      </p:nvGrpSpPr>
      <p:grpSpPr>
        <a:xfrm>
          <a:off x="0" y="0"/>
          <a:ext cx="0" cy="0"/>
          <a:chOff x="0" y="0"/>
          <a:chExt cx="0" cy="0"/>
        </a:xfrm>
      </p:grpSpPr>
      <p:sp>
        <p:nvSpPr>
          <p:cNvPr id="1085" name="Google Shape;1085;p130"/>
          <p:cNvSpPr txBox="1">
            <a:spLocks noGrp="1"/>
          </p:cNvSpPr>
          <p:nvPr>
            <p:ph type="title"/>
          </p:nvPr>
        </p:nvSpPr>
        <p:spPr>
          <a:xfrm>
            <a:off x="771525" y="142875"/>
            <a:ext cx="10448800" cy="724000"/>
          </a:xfrm>
          <a:prstGeom prst="rect">
            <a:avLst/>
          </a:prstGeom>
        </p:spPr>
        <p:txBody>
          <a:bodyPr spcFirstLastPara="1" vert="horz" wrap="square" lIns="68567" tIns="68567" rIns="68567" bIns="68567" rtlCol="0" anchor="t" anchorCtr="0">
            <a:noAutofit/>
          </a:bodyPr>
          <a:lstStyle/>
          <a:p>
            <a:r>
              <a:rPr lang="es"/>
              <a:t>Controles dinámicos (1)</a:t>
            </a:r>
            <a:endParaRPr/>
          </a:p>
        </p:txBody>
      </p:sp>
      <p:sp>
        <p:nvSpPr>
          <p:cNvPr id="1086" name="Google Shape;1086;p130"/>
          <p:cNvSpPr txBox="1">
            <a:spLocks noGrp="1"/>
          </p:cNvSpPr>
          <p:nvPr>
            <p:ph type="body" idx="4294967295"/>
          </p:nvPr>
        </p:nvSpPr>
        <p:spPr>
          <a:xfrm>
            <a:off x="790567" y="1047759"/>
            <a:ext cx="10448800" cy="1871200"/>
          </a:xfrm>
          <a:prstGeom prst="rect">
            <a:avLst/>
          </a:prstGeom>
        </p:spPr>
        <p:txBody>
          <a:bodyPr spcFirstLastPara="1" vert="horz" wrap="square" lIns="68567" tIns="68567" rIns="68567" bIns="68567" rtlCol="0" anchor="t" anchorCtr="0">
            <a:noAutofit/>
          </a:bodyPr>
          <a:lstStyle/>
          <a:p>
            <a:pPr marL="0" indent="0"/>
            <a:r>
              <a:rPr lang="es" sz="2400">
                <a:solidFill>
                  <a:srgbClr val="808080"/>
                </a:solidFill>
                <a:latin typeface="Arial"/>
                <a:ea typeface="Arial"/>
                <a:cs typeface="Arial"/>
                <a:sym typeface="Arial"/>
              </a:rPr>
              <a:t>Radio buttons y select/options suelen crearse dinámicamente a partir de los datos maestros definidos en la aplicación. Lo mismo puede suceder con grupos de checkbox que hacen posible seleccionar opciones múltiples para un elemento del modelo</a:t>
            </a:r>
            <a:endParaRPr sz="2400"/>
          </a:p>
        </p:txBody>
      </p:sp>
      <p:sp>
        <p:nvSpPr>
          <p:cNvPr id="1087" name="Google Shape;1087;p130"/>
          <p:cNvSpPr txBox="1"/>
          <p:nvPr/>
        </p:nvSpPr>
        <p:spPr>
          <a:xfrm>
            <a:off x="5578100" y="2664467"/>
            <a:ext cx="5432800" cy="31076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dirty="0">
                <a:solidFill>
                  <a:srgbClr val="91B3E0"/>
                </a:solidFill>
                <a:latin typeface="Courier New"/>
                <a:ea typeface="Courier New"/>
                <a:cs typeface="Courier New"/>
                <a:sym typeface="Courier New"/>
              </a:rPr>
              <a:t>&lt;</a:t>
            </a:r>
            <a:r>
              <a:rPr lang="es" sz="1400" dirty="0">
                <a:solidFill>
                  <a:srgbClr val="4B83CD"/>
                </a:solidFill>
                <a:latin typeface="Courier New"/>
                <a:ea typeface="Courier New"/>
                <a:cs typeface="Courier New"/>
                <a:sym typeface="Courier New"/>
              </a:rPr>
              <a:t>legend</a:t>
            </a:r>
            <a:r>
              <a:rPr lang="es" sz="1400" dirty="0">
                <a:solidFill>
                  <a:srgbClr val="91B3E0"/>
                </a:solidFill>
                <a:latin typeface="Courier New"/>
                <a:ea typeface="Courier New"/>
                <a:cs typeface="Courier New"/>
                <a:sym typeface="Courier New"/>
              </a:rPr>
              <a:t>&gt;</a:t>
            </a:r>
            <a:r>
              <a:rPr lang="es" sz="1400" dirty="0">
                <a:solidFill>
                  <a:srgbClr val="333333"/>
                </a:solidFill>
                <a:latin typeface="Courier New"/>
                <a:ea typeface="Courier New"/>
                <a:cs typeface="Courier New"/>
                <a:sym typeface="Courier New"/>
              </a:rPr>
              <a:t>Grupo</a:t>
            </a:r>
            <a:r>
              <a:rPr lang="es" sz="1400" dirty="0">
                <a:solidFill>
                  <a:srgbClr val="91B3E0"/>
                </a:solidFill>
                <a:latin typeface="Courier New"/>
                <a:ea typeface="Courier New"/>
                <a:cs typeface="Courier New"/>
                <a:sym typeface="Courier New"/>
              </a:rPr>
              <a:t>&lt;/</a:t>
            </a:r>
            <a:r>
              <a:rPr lang="es" sz="1400" dirty="0">
                <a:solidFill>
                  <a:srgbClr val="4B83CD"/>
                </a:solidFill>
                <a:latin typeface="Courier New"/>
                <a:ea typeface="Courier New"/>
                <a:cs typeface="Courier New"/>
                <a:sym typeface="Courier New"/>
              </a:rPr>
              <a:t>legend</a:t>
            </a:r>
            <a:r>
              <a:rPr lang="es" sz="1400" dirty="0">
                <a:solidFill>
                  <a:srgbClr val="91B3E0"/>
                </a:solidFill>
                <a:latin typeface="Courier New"/>
                <a:ea typeface="Courier New"/>
                <a:cs typeface="Courier New"/>
                <a:sym typeface="Courier New"/>
              </a:rPr>
              <a:t>&gt;</a:t>
            </a:r>
            <a:endParaRPr sz="1400" dirty="0">
              <a:solidFill>
                <a:srgbClr val="91B3E0"/>
              </a:solidFill>
              <a:latin typeface="Courier New"/>
              <a:ea typeface="Courier New"/>
              <a:cs typeface="Courier New"/>
              <a:sym typeface="Courier New"/>
            </a:endParaRPr>
          </a:p>
          <a:p>
            <a:pPr>
              <a:lnSpc>
                <a:spcPct val="135714"/>
              </a:lnSpc>
            </a:pPr>
            <a:r>
              <a:rPr lang="es" sz="1400" dirty="0">
                <a:solidFill>
                  <a:srgbClr val="91B3E0"/>
                </a:solidFill>
                <a:latin typeface="Courier New"/>
                <a:ea typeface="Courier New"/>
                <a:cs typeface="Courier New"/>
                <a:sym typeface="Courier New"/>
              </a:rPr>
              <a:t>&lt;</a:t>
            </a:r>
            <a:r>
              <a:rPr lang="es" sz="1400" dirty="0">
                <a:solidFill>
                  <a:srgbClr val="4B83CD"/>
                </a:solidFill>
                <a:latin typeface="Courier New"/>
                <a:ea typeface="Courier New"/>
                <a:cs typeface="Courier New"/>
                <a:sym typeface="Courier New"/>
              </a:rPr>
              <a:t>div</a:t>
            </a:r>
            <a:r>
              <a:rPr lang="es" sz="1400" dirty="0">
                <a:solidFill>
                  <a:srgbClr val="91B3E0"/>
                </a:solidFill>
                <a:latin typeface="Courier New"/>
                <a:ea typeface="Courier New"/>
                <a:cs typeface="Courier New"/>
                <a:sym typeface="Courier New"/>
              </a:rPr>
              <a:t> </a:t>
            </a:r>
            <a:r>
              <a:rPr lang="es" sz="1400" i="1" dirty="0">
                <a:solidFill>
                  <a:srgbClr val="8190A0"/>
                </a:solidFill>
                <a:latin typeface="Courier New"/>
                <a:ea typeface="Courier New"/>
                <a:cs typeface="Courier New"/>
                <a:sym typeface="Courier New"/>
              </a:rPr>
              <a:t>class</a:t>
            </a:r>
            <a:r>
              <a:rPr lang="es" sz="1400" dirty="0">
                <a:solidFill>
                  <a:srgbClr val="91B3E0"/>
                </a:solidFill>
                <a:latin typeface="Courier New"/>
                <a:ea typeface="Courier New"/>
                <a:cs typeface="Courier New"/>
                <a:sym typeface="Courier New"/>
              </a:rPr>
              <a:t>=</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form-group row</a:t>
            </a:r>
            <a:r>
              <a:rPr lang="es" sz="1400" dirty="0">
                <a:solidFill>
                  <a:srgbClr val="777777"/>
                </a:solidFill>
                <a:latin typeface="Courier New"/>
                <a:ea typeface="Courier New"/>
                <a:cs typeface="Courier New"/>
                <a:sym typeface="Courier New"/>
              </a:rPr>
              <a:t>"</a:t>
            </a:r>
            <a:r>
              <a:rPr lang="es" sz="1400" dirty="0">
                <a:solidFill>
                  <a:srgbClr val="91B3E0"/>
                </a:solidFill>
                <a:latin typeface="Courier New"/>
                <a:ea typeface="Courier New"/>
                <a:cs typeface="Courier New"/>
                <a:sym typeface="Courier New"/>
              </a:rPr>
              <a:t>&gt;</a:t>
            </a:r>
            <a:endParaRPr sz="1400" dirty="0">
              <a:solidFill>
                <a:srgbClr val="91B3E0"/>
              </a:solidFill>
              <a:latin typeface="Courier New"/>
              <a:ea typeface="Courier New"/>
              <a:cs typeface="Courier New"/>
              <a:sym typeface="Courier New"/>
            </a:endParaRPr>
          </a:p>
          <a:p>
            <a:pPr>
              <a:lnSpc>
                <a:spcPct val="135714"/>
              </a:lnSpc>
              <a:buClr>
                <a:schemeClr val="dk1"/>
              </a:buClr>
              <a:buSzPts val="1100"/>
            </a:pPr>
            <a:r>
              <a:rPr lang="es" sz="1400" dirty="0">
                <a:solidFill>
                  <a:srgbClr val="91B3E0"/>
                </a:solidFill>
                <a:latin typeface="Courier New"/>
                <a:ea typeface="Courier New"/>
                <a:cs typeface="Courier New"/>
                <a:sym typeface="Courier New"/>
              </a:rPr>
              <a:t>    &lt;</a:t>
            </a:r>
            <a:r>
              <a:rPr lang="es" sz="1400" dirty="0">
                <a:solidFill>
                  <a:srgbClr val="4B83CD"/>
                </a:solidFill>
                <a:latin typeface="Courier New"/>
                <a:ea typeface="Courier New"/>
                <a:cs typeface="Courier New"/>
                <a:sym typeface="Courier New"/>
              </a:rPr>
              <a:t>select</a:t>
            </a:r>
            <a:r>
              <a:rPr lang="es" sz="1400" dirty="0">
                <a:solidFill>
                  <a:srgbClr val="91B3E0"/>
                </a:solidFill>
                <a:latin typeface="Courier New"/>
                <a:ea typeface="Courier New"/>
                <a:cs typeface="Courier New"/>
                <a:sym typeface="Courier New"/>
              </a:rPr>
              <a:t> </a:t>
            </a:r>
            <a:r>
              <a:rPr lang="es" sz="1400" i="1" dirty="0">
                <a:solidFill>
                  <a:srgbClr val="8190A0"/>
                </a:solidFill>
                <a:latin typeface="Courier New"/>
                <a:ea typeface="Courier New"/>
                <a:cs typeface="Courier New"/>
                <a:sym typeface="Courier New"/>
              </a:rPr>
              <a:t>class</a:t>
            </a:r>
            <a:r>
              <a:rPr lang="es" sz="1400" dirty="0">
                <a:solidFill>
                  <a:srgbClr val="91B3E0"/>
                </a:solidFill>
                <a:latin typeface="Courier New"/>
                <a:ea typeface="Courier New"/>
                <a:cs typeface="Courier New"/>
                <a:sym typeface="Courier New"/>
              </a:rPr>
              <a:t>=</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form-control</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91B3E0"/>
                </a:solidFill>
                <a:latin typeface="Courier New"/>
                <a:ea typeface="Courier New"/>
                <a:cs typeface="Courier New"/>
                <a:sym typeface="Courier New"/>
              </a:rPr>
              <a:t>        </a:t>
            </a:r>
            <a:r>
              <a:rPr lang="es" sz="1400" i="1" dirty="0">
                <a:solidFill>
                  <a:srgbClr val="8190A0"/>
                </a:solidFill>
                <a:latin typeface="Courier New"/>
                <a:ea typeface="Courier New"/>
                <a:cs typeface="Courier New"/>
                <a:sym typeface="Courier New"/>
              </a:rPr>
              <a:t>id</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grupo</a:t>
            </a:r>
            <a:r>
              <a:rPr lang="es" sz="1400" dirty="0">
                <a:solidFill>
                  <a:srgbClr val="777777"/>
                </a:solidFill>
                <a:latin typeface="Courier New"/>
                <a:ea typeface="Courier New"/>
                <a:cs typeface="Courier New"/>
                <a:sym typeface="Courier New"/>
              </a:rPr>
              <a:t>"</a:t>
            </a:r>
            <a:r>
              <a:rPr lang="es" sz="1400" dirty="0">
                <a:solidFill>
                  <a:srgbClr val="91B3E0"/>
                </a:solidFill>
                <a:latin typeface="Courier New"/>
                <a:ea typeface="Courier New"/>
                <a:cs typeface="Courier New"/>
                <a:sym typeface="Courier New"/>
              </a:rPr>
              <a:t> </a:t>
            </a:r>
            <a:r>
              <a:rPr lang="es" sz="1400" i="1" dirty="0">
                <a:solidFill>
                  <a:srgbClr val="8190A0"/>
                </a:solidFill>
                <a:latin typeface="Courier New"/>
                <a:ea typeface="Courier New"/>
                <a:cs typeface="Courier New"/>
                <a:sym typeface="Courier New"/>
              </a:rPr>
              <a:t>name</a:t>
            </a:r>
            <a:r>
              <a:rPr lang="es" sz="1400" dirty="0">
                <a:solidFill>
                  <a:srgbClr val="91B3E0"/>
                </a:solidFill>
                <a:latin typeface="Courier New"/>
                <a:ea typeface="Courier New"/>
                <a:cs typeface="Courier New"/>
                <a:sym typeface="Courier New"/>
              </a:rPr>
              <a:t>=</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grupo</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buClr>
                <a:schemeClr val="dk1"/>
              </a:buClr>
              <a:buSzPts val="1100"/>
            </a:pPr>
            <a:r>
              <a:rPr lang="es" sz="1400" dirty="0">
                <a:solidFill>
                  <a:srgbClr val="91B3E0"/>
                </a:solidFill>
                <a:latin typeface="Courier New"/>
                <a:ea typeface="Courier New"/>
                <a:cs typeface="Courier New"/>
                <a:sym typeface="Courier New"/>
              </a:rPr>
              <a:t>        [(</a:t>
            </a:r>
            <a:r>
              <a:rPr lang="es" sz="1400" i="1" dirty="0">
                <a:solidFill>
                  <a:srgbClr val="8190A0"/>
                </a:solidFill>
                <a:latin typeface="Courier New"/>
                <a:ea typeface="Courier New"/>
                <a:cs typeface="Courier New"/>
                <a:sym typeface="Courier New"/>
              </a:rPr>
              <a:t>ngModel</a:t>
            </a:r>
            <a:r>
              <a:rPr lang="es" sz="1400" dirty="0">
                <a:solidFill>
                  <a:srgbClr val="91B3E0"/>
                </a:solidFill>
                <a:latin typeface="Courier New"/>
                <a:ea typeface="Courier New"/>
                <a:cs typeface="Courier New"/>
                <a:sym typeface="Courier New"/>
              </a:rPr>
              <a:t>)]=</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contacto.grupo</a:t>
            </a:r>
            <a:r>
              <a:rPr lang="es" sz="1400" dirty="0">
                <a:solidFill>
                  <a:srgbClr val="777777"/>
                </a:solidFill>
                <a:latin typeface="Courier New"/>
                <a:ea typeface="Courier New"/>
                <a:cs typeface="Courier New"/>
                <a:sym typeface="Courier New"/>
              </a:rPr>
              <a:t>"</a:t>
            </a:r>
            <a:r>
              <a:rPr lang="es" sz="1400" dirty="0">
                <a:solidFill>
                  <a:srgbClr val="91B3E0"/>
                </a:solidFill>
                <a:latin typeface="Courier New"/>
                <a:ea typeface="Courier New"/>
                <a:cs typeface="Courier New"/>
                <a:sym typeface="Courier New"/>
              </a:rPr>
              <a:t>&gt;</a:t>
            </a:r>
            <a:endParaRPr sz="1400" dirty="0">
              <a:solidFill>
                <a:srgbClr val="91B3E0"/>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a:t>
            </a:r>
            <a:r>
              <a:rPr lang="es" sz="1400" dirty="0">
                <a:solidFill>
                  <a:srgbClr val="91B3E0"/>
                </a:solidFill>
                <a:latin typeface="Courier New"/>
                <a:ea typeface="Courier New"/>
                <a:cs typeface="Courier New"/>
                <a:sym typeface="Courier New"/>
              </a:rPr>
              <a:t>&lt;</a:t>
            </a:r>
            <a:r>
              <a:rPr lang="es" sz="1400" dirty="0">
                <a:solidFill>
                  <a:srgbClr val="4B83CD"/>
                </a:solidFill>
                <a:latin typeface="Courier New"/>
                <a:ea typeface="Courier New"/>
                <a:cs typeface="Courier New"/>
                <a:sym typeface="Courier New"/>
              </a:rPr>
              <a:t>option</a:t>
            </a:r>
            <a:r>
              <a:rPr lang="es" sz="1400" dirty="0">
                <a:solidFill>
                  <a:srgbClr val="91B3E0"/>
                </a:solidFill>
                <a:latin typeface="Courier New"/>
                <a:ea typeface="Courier New"/>
                <a:cs typeface="Courier New"/>
                <a:sym typeface="Courier New"/>
              </a:rPr>
              <a:t> *</a:t>
            </a:r>
            <a:r>
              <a:rPr lang="es" sz="1400" i="1" dirty="0">
                <a:solidFill>
                  <a:srgbClr val="8190A0"/>
                </a:solidFill>
                <a:latin typeface="Courier New"/>
                <a:ea typeface="Courier New"/>
                <a:cs typeface="Courier New"/>
                <a:sym typeface="Courier New"/>
              </a:rPr>
              <a:t>ngFor</a:t>
            </a:r>
            <a:r>
              <a:rPr lang="es" sz="1400" dirty="0">
                <a:solidFill>
                  <a:srgbClr val="91B3E0"/>
                </a:solidFill>
                <a:latin typeface="Courier New"/>
                <a:ea typeface="Courier New"/>
                <a:cs typeface="Courier New"/>
                <a:sym typeface="Courier New"/>
              </a:rPr>
              <a:t>=</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let grupo of aGrupos</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91B3E0"/>
                </a:solidFill>
                <a:latin typeface="Courier New"/>
                <a:ea typeface="Courier New"/>
                <a:cs typeface="Courier New"/>
                <a:sym typeface="Courier New"/>
              </a:rPr>
              <a:t>         [</a:t>
            </a:r>
            <a:r>
              <a:rPr lang="es" sz="1400" i="1" dirty="0">
                <a:solidFill>
                  <a:srgbClr val="8190A0"/>
                </a:solidFill>
                <a:latin typeface="Courier New"/>
                <a:ea typeface="Courier New"/>
                <a:cs typeface="Courier New"/>
                <a:sym typeface="Courier New"/>
              </a:rPr>
              <a:t>ngValue</a:t>
            </a:r>
            <a:r>
              <a:rPr lang="es" sz="1400" dirty="0">
                <a:solidFill>
                  <a:srgbClr val="91B3E0"/>
                </a:solidFill>
                <a:latin typeface="Courier New"/>
                <a:ea typeface="Courier New"/>
                <a:cs typeface="Courier New"/>
                <a:sym typeface="Courier New"/>
              </a:rPr>
              <a:t>]=</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grupo</a:t>
            </a:r>
            <a:r>
              <a:rPr lang="es" sz="1400" dirty="0">
                <a:solidFill>
                  <a:srgbClr val="777777"/>
                </a:solidFill>
                <a:latin typeface="Courier New"/>
                <a:ea typeface="Courier New"/>
                <a:cs typeface="Courier New"/>
                <a:sym typeface="Courier New"/>
              </a:rPr>
              <a:t>"</a:t>
            </a:r>
            <a:r>
              <a:rPr lang="es" sz="1400" dirty="0">
                <a:solidFill>
                  <a:srgbClr val="91B3E0"/>
                </a:solidFill>
                <a:latin typeface="Courier New"/>
                <a:ea typeface="Courier New"/>
                <a:cs typeface="Courier New"/>
                <a:sym typeface="Courier New"/>
              </a:rPr>
              <a:t>&gt;</a:t>
            </a:r>
            <a:r>
              <a:rPr lang="es" sz="1400" dirty="0">
                <a:solidFill>
                  <a:srgbClr val="333333"/>
                </a:solidFill>
                <a:latin typeface="Courier New"/>
                <a:ea typeface="Courier New"/>
                <a:cs typeface="Courier New"/>
                <a:sym typeface="Courier New"/>
              </a:rPr>
              <a:t> {{grupo.nombre}}</a:t>
            </a:r>
            <a:endParaRPr sz="1400" dirty="0">
              <a:solidFill>
                <a:srgbClr val="333333"/>
              </a:solidFill>
              <a:latin typeface="Courier New"/>
              <a:ea typeface="Courier New"/>
              <a:cs typeface="Courier New"/>
              <a:sym typeface="Courier New"/>
            </a:endParaRPr>
          </a:p>
          <a:p>
            <a:pPr indent="609585">
              <a:lnSpc>
                <a:spcPct val="135714"/>
              </a:lnSpc>
              <a:buClr>
                <a:schemeClr val="dk1"/>
              </a:buClr>
              <a:buSzPts val="1100"/>
            </a:pPr>
            <a:r>
              <a:rPr lang="es" sz="1400" dirty="0">
                <a:solidFill>
                  <a:srgbClr val="91B3E0"/>
                </a:solidFill>
                <a:latin typeface="Courier New"/>
                <a:ea typeface="Courier New"/>
                <a:cs typeface="Courier New"/>
                <a:sym typeface="Courier New"/>
              </a:rPr>
              <a:t>&lt;/</a:t>
            </a:r>
            <a:r>
              <a:rPr lang="es" sz="1400" dirty="0">
                <a:solidFill>
                  <a:srgbClr val="4B83CD"/>
                </a:solidFill>
                <a:latin typeface="Courier New"/>
                <a:ea typeface="Courier New"/>
                <a:cs typeface="Courier New"/>
                <a:sym typeface="Courier New"/>
              </a:rPr>
              <a:t>option</a:t>
            </a:r>
            <a:r>
              <a:rPr lang="es" sz="1400" dirty="0">
                <a:solidFill>
                  <a:srgbClr val="91B3E0"/>
                </a:solidFill>
                <a:latin typeface="Courier New"/>
                <a:ea typeface="Courier New"/>
                <a:cs typeface="Courier New"/>
                <a:sym typeface="Courier New"/>
              </a:rPr>
              <a:t>&gt;</a:t>
            </a:r>
            <a:endParaRPr sz="1400" dirty="0">
              <a:solidFill>
                <a:srgbClr val="91B3E0"/>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a:t>
            </a:r>
            <a:r>
              <a:rPr lang="es" sz="1400" dirty="0">
                <a:solidFill>
                  <a:srgbClr val="91B3E0"/>
                </a:solidFill>
                <a:latin typeface="Courier New"/>
                <a:ea typeface="Courier New"/>
                <a:cs typeface="Courier New"/>
                <a:sym typeface="Courier New"/>
              </a:rPr>
              <a:t>&lt;/</a:t>
            </a:r>
            <a:r>
              <a:rPr lang="es" sz="1400" dirty="0">
                <a:solidFill>
                  <a:srgbClr val="4B83CD"/>
                </a:solidFill>
                <a:latin typeface="Courier New"/>
                <a:ea typeface="Courier New"/>
                <a:cs typeface="Courier New"/>
                <a:sym typeface="Courier New"/>
              </a:rPr>
              <a:t>select</a:t>
            </a:r>
            <a:r>
              <a:rPr lang="es" sz="1400" dirty="0">
                <a:solidFill>
                  <a:srgbClr val="91B3E0"/>
                </a:solidFill>
                <a:latin typeface="Courier New"/>
                <a:ea typeface="Courier New"/>
                <a:cs typeface="Courier New"/>
                <a:sym typeface="Courier New"/>
              </a:rPr>
              <a:t>&gt;</a:t>
            </a:r>
            <a:endParaRPr sz="1400" dirty="0">
              <a:solidFill>
                <a:srgbClr val="91B3E0"/>
              </a:solidFill>
              <a:latin typeface="Courier New"/>
              <a:ea typeface="Courier New"/>
              <a:cs typeface="Courier New"/>
              <a:sym typeface="Courier New"/>
            </a:endParaRPr>
          </a:p>
          <a:p>
            <a:pPr>
              <a:lnSpc>
                <a:spcPct val="135714"/>
              </a:lnSpc>
              <a:buClr>
                <a:schemeClr val="dk1"/>
              </a:buClr>
              <a:buSzPts val="1100"/>
            </a:pPr>
            <a:r>
              <a:rPr lang="es" sz="1400" dirty="0">
                <a:solidFill>
                  <a:srgbClr val="91B3E0"/>
                </a:solidFill>
                <a:latin typeface="Courier New"/>
                <a:ea typeface="Courier New"/>
                <a:cs typeface="Courier New"/>
                <a:sym typeface="Courier New"/>
              </a:rPr>
              <a:t>&lt;/</a:t>
            </a:r>
            <a:r>
              <a:rPr lang="es" sz="1400" dirty="0">
                <a:solidFill>
                  <a:srgbClr val="4B83CD"/>
                </a:solidFill>
                <a:latin typeface="Courier New"/>
                <a:ea typeface="Courier New"/>
                <a:cs typeface="Courier New"/>
                <a:sym typeface="Courier New"/>
              </a:rPr>
              <a:t>div</a:t>
            </a:r>
            <a:r>
              <a:rPr lang="es" sz="1400" dirty="0">
                <a:solidFill>
                  <a:srgbClr val="91B3E0"/>
                </a:solidFill>
                <a:latin typeface="Courier New"/>
                <a:ea typeface="Courier New"/>
                <a:cs typeface="Courier New"/>
                <a:sym typeface="Courier New"/>
              </a:rPr>
              <a:t>&gt;</a:t>
            </a:r>
            <a:endParaRPr sz="1400" dirty="0">
              <a:solidFill>
                <a:srgbClr val="91B3E0"/>
              </a:solidFill>
              <a:latin typeface="Courier New"/>
              <a:ea typeface="Courier New"/>
              <a:cs typeface="Courier New"/>
              <a:sym typeface="Courier New"/>
            </a:endParaRPr>
          </a:p>
        </p:txBody>
      </p:sp>
      <p:sp>
        <p:nvSpPr>
          <p:cNvPr id="1088" name="Google Shape;1088;p130"/>
          <p:cNvSpPr txBox="1"/>
          <p:nvPr/>
        </p:nvSpPr>
        <p:spPr>
          <a:xfrm>
            <a:off x="1085818" y="2913695"/>
            <a:ext cx="3492400" cy="2577600"/>
          </a:xfrm>
          <a:prstGeom prst="rect">
            <a:avLst/>
          </a:prstGeom>
          <a:noFill/>
          <a:ln>
            <a:noFill/>
          </a:ln>
        </p:spPr>
        <p:txBody>
          <a:bodyPr spcFirstLastPara="1" wrap="square" lIns="121900" tIns="121900" rIns="121900" bIns="121900" anchor="t" anchorCtr="0">
            <a:noAutofit/>
          </a:bodyPr>
          <a:lstStyle/>
          <a:p>
            <a:r>
              <a:rPr lang="es" sz="2000" dirty="0"/>
              <a:t>En un select/option</a:t>
            </a:r>
            <a:endParaRPr sz="2000" dirty="0"/>
          </a:p>
          <a:p>
            <a:pPr marL="609585" indent="-423323">
              <a:buSzPts val="1400"/>
              <a:buChar char="-"/>
            </a:pPr>
            <a:r>
              <a:rPr lang="es" sz="2000" dirty="0"/>
              <a:t> el select se vincula al modelo (ngModel) y </a:t>
            </a:r>
            <a:endParaRPr sz="2000" dirty="0"/>
          </a:p>
          <a:p>
            <a:pPr marL="609585" indent="-423323">
              <a:buSzPts val="1400"/>
              <a:buChar char="-"/>
            </a:pPr>
            <a:r>
              <a:rPr lang="es" sz="2000" dirty="0"/>
              <a:t>los options de generan gracias al *ngFor, dándosele valor a cada uno de ellos mediante la directiva ngValue</a:t>
            </a:r>
            <a:endParaRPr sz="2000" dirty="0"/>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Shape 1092"/>
        <p:cNvGrpSpPr/>
        <p:nvPr/>
      </p:nvGrpSpPr>
      <p:grpSpPr>
        <a:xfrm>
          <a:off x="0" y="0"/>
          <a:ext cx="0" cy="0"/>
          <a:chOff x="0" y="0"/>
          <a:chExt cx="0" cy="0"/>
        </a:xfrm>
      </p:grpSpPr>
      <p:sp>
        <p:nvSpPr>
          <p:cNvPr id="1093" name="Google Shape;1093;p131"/>
          <p:cNvSpPr txBox="1">
            <a:spLocks noGrp="1"/>
          </p:cNvSpPr>
          <p:nvPr>
            <p:ph type="title"/>
          </p:nvPr>
        </p:nvSpPr>
        <p:spPr>
          <a:xfrm>
            <a:off x="771525" y="142875"/>
            <a:ext cx="10448800" cy="724000"/>
          </a:xfrm>
          <a:prstGeom prst="rect">
            <a:avLst/>
          </a:prstGeom>
        </p:spPr>
        <p:txBody>
          <a:bodyPr spcFirstLastPara="1" vert="horz" wrap="square" lIns="68567" tIns="68567" rIns="68567" bIns="68567" rtlCol="0" anchor="t" anchorCtr="0">
            <a:noAutofit/>
          </a:bodyPr>
          <a:lstStyle/>
          <a:p>
            <a:pPr>
              <a:buClr>
                <a:schemeClr val="dk1"/>
              </a:buClr>
              <a:buSzPts val="1100"/>
            </a:pPr>
            <a:r>
              <a:rPr lang="es"/>
              <a:t>Controles dinámicos (2)</a:t>
            </a:r>
            <a:endParaRPr/>
          </a:p>
        </p:txBody>
      </p:sp>
      <p:sp>
        <p:nvSpPr>
          <p:cNvPr id="1094" name="Google Shape;1094;p131"/>
          <p:cNvSpPr txBox="1"/>
          <p:nvPr/>
        </p:nvSpPr>
        <p:spPr>
          <a:xfrm>
            <a:off x="771533" y="2146400"/>
            <a:ext cx="3187600" cy="2565200"/>
          </a:xfrm>
          <a:prstGeom prst="rect">
            <a:avLst/>
          </a:prstGeom>
          <a:noFill/>
          <a:ln>
            <a:noFill/>
          </a:ln>
        </p:spPr>
        <p:txBody>
          <a:bodyPr spcFirstLastPara="1" wrap="square" lIns="121900" tIns="121900" rIns="121900" bIns="121900" anchor="t" anchorCtr="0">
            <a:noAutofit/>
          </a:bodyPr>
          <a:lstStyle/>
          <a:p>
            <a:r>
              <a:rPr lang="es" sz="2000" dirty="0"/>
              <a:t>Para crear un conjunto de radio buttons, *ngFor itera sobre cada conjunto label/input, vinculando el value a la variable de la iteración y ngModel al elemento del modelo correspondiente al conjunto</a:t>
            </a:r>
            <a:endParaRPr sz="2000" dirty="0"/>
          </a:p>
        </p:txBody>
      </p:sp>
      <p:sp>
        <p:nvSpPr>
          <p:cNvPr id="1095" name="Google Shape;1095;p131"/>
          <p:cNvSpPr txBox="1"/>
          <p:nvPr/>
        </p:nvSpPr>
        <p:spPr>
          <a:xfrm>
            <a:off x="4362333" y="1643633"/>
            <a:ext cx="6858000" cy="39704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a:solidFill>
                  <a:srgbClr val="91B3E0"/>
                </a:solidFill>
                <a:latin typeface="Courier New"/>
                <a:ea typeface="Courier New"/>
                <a:cs typeface="Courier New"/>
                <a:sym typeface="Courier New"/>
              </a:rPr>
              <a:t>&lt;</a:t>
            </a:r>
            <a:r>
              <a:rPr lang="es" sz="1400">
                <a:solidFill>
                  <a:srgbClr val="4B83CD"/>
                </a:solidFill>
                <a:latin typeface="Courier New"/>
                <a:ea typeface="Courier New"/>
                <a:cs typeface="Courier New"/>
                <a:sym typeface="Courier New"/>
              </a:rPr>
              <a:t>fieldset</a:t>
            </a:r>
            <a:r>
              <a:rPr lang="es" sz="1400">
                <a:solidFill>
                  <a:srgbClr val="91B3E0"/>
                </a:solidFill>
                <a:latin typeface="Courier New"/>
                <a:ea typeface="Courier New"/>
                <a:cs typeface="Courier New"/>
                <a:sym typeface="Courier New"/>
              </a:rPr>
              <a:t> </a:t>
            </a:r>
            <a:r>
              <a:rPr lang="es" sz="1400" i="1">
                <a:solidFill>
                  <a:srgbClr val="8190A0"/>
                </a:solidFill>
                <a:latin typeface="Courier New"/>
                <a:ea typeface="Courier New"/>
                <a:cs typeface="Courier New"/>
                <a:sym typeface="Courier New"/>
              </a:rPr>
              <a:t>class</a:t>
            </a:r>
            <a:r>
              <a:rPr lang="es" sz="1400">
                <a:solidFill>
                  <a:srgbClr val="91B3E0"/>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form-group col</a:t>
            </a:r>
            <a:r>
              <a:rPr lang="es" sz="1400">
                <a:solidFill>
                  <a:srgbClr val="777777"/>
                </a:solidFill>
                <a:latin typeface="Courier New"/>
                <a:ea typeface="Courier New"/>
                <a:cs typeface="Courier New"/>
                <a:sym typeface="Courier New"/>
              </a:rPr>
              <a:t>"</a:t>
            </a:r>
            <a:r>
              <a:rPr lang="es" sz="1400">
                <a:solidFill>
                  <a:srgbClr val="91B3E0"/>
                </a:solidFill>
                <a:latin typeface="Courier New"/>
                <a:ea typeface="Courier New"/>
                <a:cs typeface="Courier New"/>
                <a:sym typeface="Courier New"/>
              </a:rPr>
              <a:t>&gt;</a:t>
            </a:r>
            <a:endParaRPr sz="1400">
              <a:solidFill>
                <a:srgbClr val="91B3E0"/>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91B3E0"/>
                </a:solidFill>
                <a:latin typeface="Courier New"/>
                <a:ea typeface="Courier New"/>
                <a:cs typeface="Courier New"/>
                <a:sym typeface="Courier New"/>
              </a:rPr>
              <a:t>&lt;</a:t>
            </a:r>
            <a:r>
              <a:rPr lang="es" sz="1400">
                <a:solidFill>
                  <a:srgbClr val="4B83CD"/>
                </a:solidFill>
                <a:latin typeface="Courier New"/>
                <a:ea typeface="Courier New"/>
                <a:cs typeface="Courier New"/>
                <a:sym typeface="Courier New"/>
              </a:rPr>
              <a:t>legend</a:t>
            </a:r>
            <a:r>
              <a:rPr lang="es" sz="1400">
                <a:solidFill>
                  <a:srgbClr val="91B3E0"/>
                </a:solidFill>
                <a:latin typeface="Courier New"/>
                <a:ea typeface="Courier New"/>
                <a:cs typeface="Courier New"/>
                <a:sym typeface="Courier New"/>
              </a:rPr>
              <a:t>&gt;</a:t>
            </a:r>
            <a:r>
              <a:rPr lang="es" sz="1400">
                <a:solidFill>
                  <a:srgbClr val="333333"/>
                </a:solidFill>
                <a:latin typeface="Courier New"/>
                <a:ea typeface="Courier New"/>
                <a:cs typeface="Courier New"/>
                <a:sym typeface="Courier New"/>
              </a:rPr>
              <a:t>Sector laboral</a:t>
            </a:r>
            <a:r>
              <a:rPr lang="es" sz="1400">
                <a:solidFill>
                  <a:srgbClr val="91B3E0"/>
                </a:solidFill>
                <a:latin typeface="Courier New"/>
                <a:ea typeface="Courier New"/>
                <a:cs typeface="Courier New"/>
                <a:sym typeface="Courier New"/>
              </a:rPr>
              <a:t>&lt;/</a:t>
            </a:r>
            <a:r>
              <a:rPr lang="es" sz="1400">
                <a:solidFill>
                  <a:srgbClr val="4B83CD"/>
                </a:solidFill>
                <a:latin typeface="Courier New"/>
                <a:ea typeface="Courier New"/>
                <a:cs typeface="Courier New"/>
                <a:sym typeface="Courier New"/>
              </a:rPr>
              <a:t>legend</a:t>
            </a:r>
            <a:r>
              <a:rPr lang="es" sz="1400">
                <a:solidFill>
                  <a:srgbClr val="91B3E0"/>
                </a:solidFill>
                <a:latin typeface="Courier New"/>
                <a:ea typeface="Courier New"/>
                <a:cs typeface="Courier New"/>
                <a:sym typeface="Courier New"/>
              </a:rPr>
              <a:t>&gt;</a:t>
            </a:r>
            <a:endParaRPr sz="1400">
              <a:solidFill>
                <a:srgbClr val="91B3E0"/>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91B3E0"/>
                </a:solidFill>
                <a:latin typeface="Courier New"/>
                <a:ea typeface="Courier New"/>
                <a:cs typeface="Courier New"/>
                <a:sym typeface="Courier New"/>
              </a:rPr>
              <a:t>&lt;</a:t>
            </a:r>
            <a:r>
              <a:rPr lang="es" sz="1400">
                <a:solidFill>
                  <a:srgbClr val="4B83CD"/>
                </a:solidFill>
                <a:latin typeface="Courier New"/>
                <a:ea typeface="Courier New"/>
                <a:cs typeface="Courier New"/>
                <a:sym typeface="Courier New"/>
              </a:rPr>
              <a:t>div</a:t>
            </a:r>
            <a:r>
              <a:rPr lang="es" sz="1400">
                <a:solidFill>
                  <a:srgbClr val="91B3E0"/>
                </a:solidFill>
                <a:latin typeface="Courier New"/>
                <a:ea typeface="Courier New"/>
                <a:cs typeface="Courier New"/>
                <a:sym typeface="Courier New"/>
              </a:rPr>
              <a:t> </a:t>
            </a:r>
            <a:r>
              <a:rPr lang="es" sz="1400" i="1">
                <a:solidFill>
                  <a:srgbClr val="8190A0"/>
                </a:solidFill>
                <a:latin typeface="Courier New"/>
                <a:ea typeface="Courier New"/>
                <a:cs typeface="Courier New"/>
                <a:sym typeface="Courier New"/>
              </a:rPr>
              <a:t>class</a:t>
            </a:r>
            <a:r>
              <a:rPr lang="es" sz="1400">
                <a:solidFill>
                  <a:srgbClr val="91B3E0"/>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form-check</a:t>
            </a:r>
            <a:r>
              <a:rPr lang="es" sz="1400">
                <a:solidFill>
                  <a:srgbClr val="777777"/>
                </a:solidFill>
                <a:latin typeface="Courier New"/>
                <a:ea typeface="Courier New"/>
                <a:cs typeface="Courier New"/>
                <a:sym typeface="Courier New"/>
              </a:rPr>
              <a:t>"</a:t>
            </a:r>
            <a:r>
              <a:rPr lang="es" sz="1400">
                <a:solidFill>
                  <a:srgbClr val="91B3E0"/>
                </a:solidFill>
                <a:latin typeface="Courier New"/>
                <a:ea typeface="Courier New"/>
                <a:cs typeface="Courier New"/>
                <a:sym typeface="Courier New"/>
              </a:rPr>
              <a:t> *</a:t>
            </a:r>
            <a:r>
              <a:rPr lang="es" sz="1400" i="1">
                <a:solidFill>
                  <a:srgbClr val="8190A0"/>
                </a:solidFill>
                <a:latin typeface="Courier New"/>
                <a:ea typeface="Courier New"/>
                <a:cs typeface="Courier New"/>
                <a:sym typeface="Courier New"/>
              </a:rPr>
              <a:t>ngFor</a:t>
            </a:r>
            <a:r>
              <a:rPr lang="es" sz="1400">
                <a:solidFill>
                  <a:srgbClr val="91B3E0"/>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let sector of aSectores</a:t>
            </a:r>
            <a:r>
              <a:rPr lang="es" sz="1400">
                <a:solidFill>
                  <a:srgbClr val="777777"/>
                </a:solidFill>
                <a:latin typeface="Courier New"/>
                <a:ea typeface="Courier New"/>
                <a:cs typeface="Courier New"/>
                <a:sym typeface="Courier New"/>
              </a:rPr>
              <a:t>"</a:t>
            </a:r>
            <a:r>
              <a:rPr lang="es" sz="1400">
                <a:solidFill>
                  <a:srgbClr val="91B3E0"/>
                </a:solidFill>
                <a:latin typeface="Courier New"/>
                <a:ea typeface="Courier New"/>
                <a:cs typeface="Courier New"/>
                <a:sym typeface="Courier New"/>
              </a:rPr>
              <a:t>&gt;</a:t>
            </a:r>
            <a:endParaRPr sz="1400">
              <a:solidFill>
                <a:srgbClr val="91B3E0"/>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91B3E0"/>
                </a:solidFill>
                <a:latin typeface="Courier New"/>
                <a:ea typeface="Courier New"/>
                <a:cs typeface="Courier New"/>
                <a:sym typeface="Courier New"/>
              </a:rPr>
              <a:t>&lt;</a:t>
            </a:r>
            <a:r>
              <a:rPr lang="es" sz="1400">
                <a:solidFill>
                  <a:srgbClr val="4B83CD"/>
                </a:solidFill>
                <a:latin typeface="Courier New"/>
                <a:ea typeface="Courier New"/>
                <a:cs typeface="Courier New"/>
                <a:sym typeface="Courier New"/>
              </a:rPr>
              <a:t>label</a:t>
            </a:r>
            <a:r>
              <a:rPr lang="es" sz="1400">
                <a:solidFill>
                  <a:srgbClr val="91B3E0"/>
                </a:solidFill>
                <a:latin typeface="Courier New"/>
                <a:ea typeface="Courier New"/>
                <a:cs typeface="Courier New"/>
                <a:sym typeface="Courier New"/>
              </a:rPr>
              <a:t> </a:t>
            </a:r>
            <a:r>
              <a:rPr lang="es" sz="1400" i="1">
                <a:solidFill>
                  <a:srgbClr val="8190A0"/>
                </a:solidFill>
                <a:latin typeface="Courier New"/>
                <a:ea typeface="Courier New"/>
                <a:cs typeface="Courier New"/>
                <a:sym typeface="Courier New"/>
              </a:rPr>
              <a:t>class</a:t>
            </a:r>
            <a:r>
              <a:rPr lang="es" sz="1400">
                <a:solidFill>
                  <a:srgbClr val="91B3E0"/>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form-check-label</a:t>
            </a:r>
            <a:r>
              <a:rPr lang="es" sz="1400">
                <a:solidFill>
                  <a:srgbClr val="777777"/>
                </a:solidFill>
                <a:latin typeface="Courier New"/>
                <a:ea typeface="Courier New"/>
                <a:cs typeface="Courier New"/>
                <a:sym typeface="Courier New"/>
              </a:rPr>
              <a:t>"</a:t>
            </a:r>
            <a:r>
              <a:rPr lang="es" sz="1400">
                <a:solidFill>
                  <a:srgbClr val="91B3E0"/>
                </a:solidFill>
                <a:latin typeface="Courier New"/>
                <a:ea typeface="Courier New"/>
                <a:cs typeface="Courier New"/>
                <a:sym typeface="Courier New"/>
              </a:rPr>
              <a:t>&gt;</a:t>
            </a:r>
            <a:endParaRPr sz="1400">
              <a:solidFill>
                <a:srgbClr val="91B3E0"/>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91B3E0"/>
                </a:solidFill>
                <a:latin typeface="Courier New"/>
                <a:ea typeface="Courier New"/>
                <a:cs typeface="Courier New"/>
                <a:sym typeface="Courier New"/>
              </a:rPr>
              <a:t>&lt;</a:t>
            </a:r>
            <a:r>
              <a:rPr lang="es" sz="1400">
                <a:solidFill>
                  <a:srgbClr val="4B83CD"/>
                </a:solidFill>
                <a:latin typeface="Courier New"/>
                <a:ea typeface="Courier New"/>
                <a:cs typeface="Courier New"/>
                <a:sym typeface="Courier New"/>
              </a:rPr>
              <a:t>input</a:t>
            </a:r>
            <a:r>
              <a:rPr lang="es" sz="1400">
                <a:solidFill>
                  <a:srgbClr val="91B3E0"/>
                </a:solidFill>
                <a:latin typeface="Courier New"/>
                <a:ea typeface="Courier New"/>
                <a:cs typeface="Courier New"/>
                <a:sym typeface="Courier New"/>
              </a:rPr>
              <a:t> </a:t>
            </a:r>
            <a:r>
              <a:rPr lang="es" sz="1400" i="1">
                <a:solidFill>
                  <a:srgbClr val="8190A0"/>
                </a:solidFill>
                <a:latin typeface="Courier New"/>
                <a:ea typeface="Courier New"/>
                <a:cs typeface="Courier New"/>
                <a:sym typeface="Courier New"/>
              </a:rPr>
              <a:t>type</a:t>
            </a:r>
            <a:r>
              <a:rPr lang="es" sz="1400">
                <a:solidFill>
                  <a:srgbClr val="91B3E0"/>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radio</a:t>
            </a:r>
            <a:r>
              <a:rPr lang="es" sz="1400">
                <a:solidFill>
                  <a:srgbClr val="777777"/>
                </a:solidFill>
                <a:latin typeface="Courier New"/>
                <a:ea typeface="Courier New"/>
                <a:cs typeface="Courier New"/>
                <a:sym typeface="Courier New"/>
              </a:rPr>
              <a:t>"</a:t>
            </a:r>
            <a:r>
              <a:rPr lang="es" sz="1400">
                <a:solidFill>
                  <a:srgbClr val="91B3E0"/>
                </a:solidFill>
                <a:latin typeface="Courier New"/>
                <a:ea typeface="Courier New"/>
                <a:cs typeface="Courier New"/>
                <a:sym typeface="Courier New"/>
              </a:rPr>
              <a:t> </a:t>
            </a:r>
            <a:r>
              <a:rPr lang="es" sz="1400" i="1">
                <a:solidFill>
                  <a:srgbClr val="8190A0"/>
                </a:solidFill>
                <a:latin typeface="Courier New"/>
                <a:ea typeface="Courier New"/>
                <a:cs typeface="Courier New"/>
                <a:sym typeface="Courier New"/>
              </a:rPr>
              <a:t>class</a:t>
            </a:r>
            <a:r>
              <a:rPr lang="es" sz="1400">
                <a:solidFill>
                  <a:srgbClr val="91B3E0"/>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form-check-input</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91B3E0"/>
                </a:solidFill>
                <a:latin typeface="Courier New"/>
                <a:ea typeface="Courier New"/>
                <a:cs typeface="Courier New"/>
                <a:sym typeface="Courier New"/>
              </a:rPr>
              <a:t>           </a:t>
            </a:r>
            <a:r>
              <a:rPr lang="es" sz="1400" i="1">
                <a:solidFill>
                  <a:srgbClr val="8190A0"/>
                </a:solidFill>
                <a:latin typeface="Courier New"/>
                <a:ea typeface="Courier New"/>
                <a:cs typeface="Courier New"/>
                <a:sym typeface="Courier New"/>
              </a:rPr>
              <a:t>name</a:t>
            </a:r>
            <a:r>
              <a:rPr lang="es" sz="1400">
                <a:solidFill>
                  <a:srgbClr val="91B3E0"/>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sector</a:t>
            </a:r>
            <a:r>
              <a:rPr lang="es" sz="1400">
                <a:solidFill>
                  <a:srgbClr val="777777"/>
                </a:solidFill>
                <a:latin typeface="Courier New"/>
                <a:ea typeface="Courier New"/>
                <a:cs typeface="Courier New"/>
                <a:sym typeface="Courier New"/>
              </a:rPr>
              <a:t>"</a:t>
            </a:r>
            <a:r>
              <a:rPr lang="es" sz="1400">
                <a:solidFill>
                  <a:srgbClr val="91B3E0"/>
                </a:solidFill>
                <a:latin typeface="Courier New"/>
                <a:ea typeface="Courier New"/>
                <a:cs typeface="Courier New"/>
                <a:sym typeface="Courier New"/>
              </a:rPr>
              <a:t> [</a:t>
            </a:r>
            <a:r>
              <a:rPr lang="es" sz="1400" i="1">
                <a:solidFill>
                  <a:srgbClr val="8190A0"/>
                </a:solidFill>
                <a:latin typeface="Courier New"/>
                <a:ea typeface="Courier New"/>
                <a:cs typeface="Courier New"/>
                <a:sym typeface="Courier New"/>
              </a:rPr>
              <a:t>id</a:t>
            </a:r>
            <a:r>
              <a:rPr lang="es" sz="1400">
                <a:solidFill>
                  <a:srgbClr val="91B3E0"/>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sector.nombre</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91B3E0"/>
                </a:solidFill>
                <a:latin typeface="Courier New"/>
                <a:ea typeface="Courier New"/>
                <a:cs typeface="Courier New"/>
                <a:sym typeface="Courier New"/>
              </a:rPr>
              <a:t>           [</a:t>
            </a:r>
            <a:r>
              <a:rPr lang="es" sz="1400" i="1">
                <a:solidFill>
                  <a:srgbClr val="8190A0"/>
                </a:solidFill>
                <a:latin typeface="Courier New"/>
                <a:ea typeface="Courier New"/>
                <a:cs typeface="Courier New"/>
                <a:sym typeface="Courier New"/>
              </a:rPr>
              <a:t>value</a:t>
            </a:r>
            <a:r>
              <a:rPr lang="es" sz="1400">
                <a:solidFill>
                  <a:srgbClr val="91B3E0"/>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sector</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91B3E0"/>
                </a:solidFill>
                <a:latin typeface="Courier New"/>
                <a:ea typeface="Courier New"/>
                <a:cs typeface="Courier New"/>
                <a:sym typeface="Courier New"/>
              </a:rPr>
              <a:t>           [(</a:t>
            </a:r>
            <a:r>
              <a:rPr lang="es" sz="1400" i="1">
                <a:solidFill>
                  <a:srgbClr val="8190A0"/>
                </a:solidFill>
                <a:latin typeface="Courier New"/>
                <a:ea typeface="Courier New"/>
                <a:cs typeface="Courier New"/>
                <a:sym typeface="Courier New"/>
              </a:rPr>
              <a:t>ngModel</a:t>
            </a:r>
            <a:r>
              <a:rPr lang="es" sz="1400">
                <a:solidFill>
                  <a:srgbClr val="91B3E0"/>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contacto.sector</a:t>
            </a:r>
            <a:r>
              <a:rPr lang="es" sz="1400">
                <a:solidFill>
                  <a:srgbClr val="777777"/>
                </a:solidFill>
                <a:latin typeface="Courier New"/>
                <a:ea typeface="Courier New"/>
                <a:cs typeface="Courier New"/>
                <a:sym typeface="Courier New"/>
              </a:rPr>
              <a:t>"</a:t>
            </a:r>
            <a:r>
              <a:rPr lang="es" sz="1400">
                <a:solidFill>
                  <a:srgbClr val="91B3E0"/>
                </a:solidFill>
                <a:latin typeface="Courier New"/>
                <a:ea typeface="Courier New"/>
                <a:cs typeface="Courier New"/>
                <a:sym typeface="Courier New"/>
              </a:rPr>
              <a:t>&gt;</a:t>
            </a:r>
            <a:endParaRPr sz="1400">
              <a:solidFill>
                <a:srgbClr val="91B3E0"/>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{{sector.nombre}}</a:t>
            </a:r>
            <a:endParaRPr sz="1400">
              <a:solidFill>
                <a:srgbClr val="333333"/>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91B3E0"/>
                </a:solidFill>
                <a:latin typeface="Courier New"/>
                <a:ea typeface="Courier New"/>
                <a:cs typeface="Courier New"/>
                <a:sym typeface="Courier New"/>
              </a:rPr>
              <a:t>&lt;/</a:t>
            </a:r>
            <a:r>
              <a:rPr lang="es" sz="1400">
                <a:solidFill>
                  <a:srgbClr val="4B83CD"/>
                </a:solidFill>
                <a:latin typeface="Courier New"/>
                <a:ea typeface="Courier New"/>
                <a:cs typeface="Courier New"/>
                <a:sym typeface="Courier New"/>
              </a:rPr>
              <a:t>label</a:t>
            </a:r>
            <a:r>
              <a:rPr lang="es" sz="1400">
                <a:solidFill>
                  <a:srgbClr val="91B3E0"/>
                </a:solidFill>
                <a:latin typeface="Courier New"/>
                <a:ea typeface="Courier New"/>
                <a:cs typeface="Courier New"/>
                <a:sym typeface="Courier New"/>
              </a:rPr>
              <a:t>&gt;</a:t>
            </a:r>
            <a:endParaRPr sz="1400">
              <a:solidFill>
                <a:srgbClr val="91B3E0"/>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91B3E0"/>
                </a:solidFill>
                <a:latin typeface="Courier New"/>
                <a:ea typeface="Courier New"/>
                <a:cs typeface="Courier New"/>
                <a:sym typeface="Courier New"/>
              </a:rPr>
              <a:t>&lt;/</a:t>
            </a:r>
            <a:r>
              <a:rPr lang="es" sz="1400">
                <a:solidFill>
                  <a:srgbClr val="4B83CD"/>
                </a:solidFill>
                <a:latin typeface="Courier New"/>
                <a:ea typeface="Courier New"/>
                <a:cs typeface="Courier New"/>
                <a:sym typeface="Courier New"/>
              </a:rPr>
              <a:t>div</a:t>
            </a:r>
            <a:r>
              <a:rPr lang="es" sz="1400">
                <a:solidFill>
                  <a:srgbClr val="91B3E0"/>
                </a:solidFill>
                <a:latin typeface="Courier New"/>
                <a:ea typeface="Courier New"/>
                <a:cs typeface="Courier New"/>
                <a:sym typeface="Courier New"/>
              </a:rPr>
              <a:t>&gt;</a:t>
            </a:r>
            <a:endParaRPr sz="1400">
              <a:solidFill>
                <a:srgbClr val="91B3E0"/>
              </a:solidFill>
              <a:latin typeface="Courier New"/>
              <a:ea typeface="Courier New"/>
              <a:cs typeface="Courier New"/>
              <a:sym typeface="Courier New"/>
            </a:endParaRPr>
          </a:p>
          <a:p>
            <a:pPr>
              <a:lnSpc>
                <a:spcPct val="135714"/>
              </a:lnSpc>
            </a:pPr>
            <a:r>
              <a:rPr lang="es" sz="1400">
                <a:solidFill>
                  <a:srgbClr val="91B3E0"/>
                </a:solidFill>
                <a:latin typeface="Courier New"/>
                <a:ea typeface="Courier New"/>
                <a:cs typeface="Courier New"/>
                <a:sym typeface="Courier New"/>
              </a:rPr>
              <a:t>&lt;/</a:t>
            </a:r>
            <a:r>
              <a:rPr lang="es" sz="1400">
                <a:solidFill>
                  <a:srgbClr val="4B83CD"/>
                </a:solidFill>
                <a:latin typeface="Courier New"/>
                <a:ea typeface="Courier New"/>
                <a:cs typeface="Courier New"/>
                <a:sym typeface="Courier New"/>
              </a:rPr>
              <a:t>fieldset</a:t>
            </a:r>
            <a:r>
              <a:rPr lang="es" sz="1400">
                <a:solidFill>
                  <a:srgbClr val="91B3E0"/>
                </a:solidFill>
                <a:latin typeface="Courier New"/>
                <a:ea typeface="Courier New"/>
                <a:cs typeface="Courier New"/>
                <a:sym typeface="Courier New"/>
              </a:rPr>
              <a:t>&gt;</a:t>
            </a:r>
            <a:endParaRPr sz="1400">
              <a:solidFill>
                <a:srgbClr val="91B3E0"/>
              </a:solidFill>
              <a:latin typeface="Courier New"/>
              <a:ea typeface="Courier New"/>
              <a:cs typeface="Courier New"/>
              <a:sym typeface="Courier New"/>
            </a:endParaRPr>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Shape 1099"/>
        <p:cNvGrpSpPr/>
        <p:nvPr/>
      </p:nvGrpSpPr>
      <p:grpSpPr>
        <a:xfrm>
          <a:off x="0" y="0"/>
          <a:ext cx="0" cy="0"/>
          <a:chOff x="0" y="0"/>
          <a:chExt cx="0" cy="0"/>
        </a:xfrm>
      </p:grpSpPr>
      <p:sp>
        <p:nvSpPr>
          <p:cNvPr id="1100" name="Google Shape;1100;p132"/>
          <p:cNvSpPr txBox="1">
            <a:spLocks noGrp="1"/>
          </p:cNvSpPr>
          <p:nvPr>
            <p:ph type="title"/>
          </p:nvPr>
        </p:nvSpPr>
        <p:spPr>
          <a:xfrm>
            <a:off x="771525" y="142875"/>
            <a:ext cx="10448800" cy="724000"/>
          </a:xfrm>
          <a:prstGeom prst="rect">
            <a:avLst/>
          </a:prstGeom>
        </p:spPr>
        <p:txBody>
          <a:bodyPr spcFirstLastPara="1" vert="horz" wrap="square" lIns="68567" tIns="68567" rIns="68567" bIns="68567" rtlCol="0" anchor="t" anchorCtr="0">
            <a:noAutofit/>
          </a:bodyPr>
          <a:lstStyle/>
          <a:p>
            <a:pPr>
              <a:buClr>
                <a:schemeClr val="dk1"/>
              </a:buClr>
              <a:buSzPts val="1100"/>
            </a:pPr>
            <a:r>
              <a:rPr lang="es"/>
              <a:t>Controles dinámicos (3)</a:t>
            </a:r>
            <a:endParaRPr/>
          </a:p>
        </p:txBody>
      </p:sp>
      <p:sp>
        <p:nvSpPr>
          <p:cNvPr id="1101" name="Google Shape;1101;p132"/>
          <p:cNvSpPr txBox="1"/>
          <p:nvPr/>
        </p:nvSpPr>
        <p:spPr>
          <a:xfrm>
            <a:off x="689410" y="1468605"/>
            <a:ext cx="3274537" cy="1719200"/>
          </a:xfrm>
          <a:prstGeom prst="rect">
            <a:avLst/>
          </a:prstGeom>
          <a:noFill/>
          <a:ln>
            <a:noFill/>
          </a:ln>
        </p:spPr>
        <p:txBody>
          <a:bodyPr spcFirstLastPara="1" wrap="square" lIns="121900" tIns="121900" rIns="121900" bIns="121900" anchor="t" anchorCtr="0">
            <a:noAutofit/>
          </a:bodyPr>
          <a:lstStyle/>
          <a:p>
            <a:r>
              <a:rPr lang="es" sz="2000" dirty="0"/>
              <a:t>Los checkbox, inicialmente </a:t>
            </a:r>
            <a:r>
              <a:rPr lang="es" dirty="0"/>
              <a:t>independientes</a:t>
            </a:r>
            <a:r>
              <a:rPr lang="es" sz="2000" dirty="0"/>
              <a:t> se agrupan por compartir una misma función manejadora del evento change</a:t>
            </a:r>
            <a:endParaRPr sz="2000" dirty="0"/>
          </a:p>
        </p:txBody>
      </p:sp>
      <p:sp>
        <p:nvSpPr>
          <p:cNvPr id="1102" name="Google Shape;1102;p132"/>
          <p:cNvSpPr txBox="1"/>
          <p:nvPr/>
        </p:nvSpPr>
        <p:spPr>
          <a:xfrm>
            <a:off x="1094442" y="3607039"/>
            <a:ext cx="6222800" cy="26316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a:solidFill>
                  <a:srgbClr val="333333"/>
                </a:solidFill>
                <a:latin typeface="Courier New"/>
                <a:ea typeface="Courier New"/>
                <a:cs typeface="Courier New"/>
                <a:sym typeface="Courier New"/>
              </a:rPr>
              <a:t> </a:t>
            </a:r>
            <a:r>
              <a:rPr lang="es" sz="1400" b="1">
                <a:solidFill>
                  <a:srgbClr val="AA3731"/>
                </a:solidFill>
                <a:latin typeface="Courier New"/>
                <a:ea typeface="Courier New"/>
                <a:cs typeface="Courier New"/>
                <a:sym typeface="Courier New"/>
              </a:rPr>
              <a:t>changeAficiones</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ev</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4B83CD"/>
                </a:solidFill>
                <a:latin typeface="Courier New"/>
                <a:ea typeface="Courier New"/>
                <a:cs typeface="Courier New"/>
                <a:sym typeface="Courier New"/>
              </a:rPr>
              <a:t>if</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ev</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target</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checked</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AB6526"/>
                </a:solidFill>
                <a:latin typeface="Courier New"/>
                <a:ea typeface="Courier New"/>
                <a:cs typeface="Courier New"/>
                <a:sym typeface="Courier New"/>
              </a:rPr>
              <a:t>this</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contacto</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aficiones</a:t>
            </a:r>
            <a:endParaRPr sz="1400">
              <a:solidFill>
                <a:srgbClr val="7A3E9D"/>
              </a:solidFill>
              <a:latin typeface="Courier New"/>
              <a:ea typeface="Courier New"/>
              <a:cs typeface="Courier New"/>
              <a:sym typeface="Courier New"/>
            </a:endParaRPr>
          </a:p>
          <a:p>
            <a:pPr marL="609585" indent="609585">
              <a:lnSpc>
                <a:spcPct val="135714"/>
              </a:lnSpc>
            </a:pPr>
            <a:r>
              <a:rPr lang="es" sz="1400">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push</a:t>
            </a:r>
            <a:r>
              <a:rPr lang="es" sz="1400">
                <a:solidFill>
                  <a:srgbClr val="333333"/>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ev</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target</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id</a:t>
            </a:r>
            <a:r>
              <a:rPr lang="es" sz="1400">
                <a:solidFill>
                  <a:srgbClr val="333333"/>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4B83CD"/>
                </a:solidFill>
                <a:latin typeface="Courier New"/>
                <a:ea typeface="Courier New"/>
                <a:cs typeface="Courier New"/>
                <a:sym typeface="Courier New"/>
              </a:rPr>
              <a:t>else</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AB6526"/>
                </a:solidFill>
                <a:latin typeface="Courier New"/>
                <a:ea typeface="Courier New"/>
                <a:cs typeface="Courier New"/>
                <a:sym typeface="Courier New"/>
              </a:rPr>
              <a:t>this</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contacto</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aficiones</a:t>
            </a:r>
            <a:r>
              <a:rPr lang="es" sz="1400">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splice</a:t>
            </a:r>
            <a:r>
              <a:rPr lang="es" sz="1400">
                <a:solidFill>
                  <a:srgbClr val="333333"/>
                </a:solidFill>
                <a:latin typeface="Courier New"/>
                <a:ea typeface="Courier New"/>
                <a:cs typeface="Courier New"/>
                <a:sym typeface="Courier New"/>
              </a:rPr>
              <a:t>(</a:t>
            </a:r>
            <a:endParaRPr sz="1400">
              <a:solidFill>
                <a:srgbClr val="333333"/>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AB6526"/>
                </a:solidFill>
                <a:latin typeface="Courier New"/>
                <a:ea typeface="Courier New"/>
                <a:cs typeface="Courier New"/>
                <a:sym typeface="Courier New"/>
              </a:rPr>
              <a:t>this</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contacto</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aficiones</a:t>
            </a:r>
            <a:r>
              <a:rPr lang="es" sz="1400">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indexOf</a:t>
            </a:r>
            <a:r>
              <a:rPr lang="es" sz="1400">
                <a:solidFill>
                  <a:srgbClr val="333333"/>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ev</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target</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id</a:t>
            </a:r>
            <a:r>
              <a:rPr lang="es" sz="1400">
                <a:solidFill>
                  <a:srgbClr val="333333"/>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AB6526"/>
                </a:solidFill>
                <a:latin typeface="Courier New"/>
                <a:ea typeface="Courier New"/>
                <a:cs typeface="Courier New"/>
                <a:sym typeface="Courier New"/>
              </a:rPr>
              <a:t>1</a:t>
            </a:r>
            <a:endParaRPr sz="1400">
              <a:solidFill>
                <a:srgbClr val="AB6526"/>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91B3E0"/>
              </a:solidFill>
              <a:latin typeface="Courier New"/>
              <a:ea typeface="Courier New"/>
              <a:cs typeface="Courier New"/>
              <a:sym typeface="Courier New"/>
            </a:endParaRPr>
          </a:p>
        </p:txBody>
      </p:sp>
      <p:sp>
        <p:nvSpPr>
          <p:cNvPr id="1103" name="Google Shape;1103;p132"/>
          <p:cNvSpPr txBox="1"/>
          <p:nvPr/>
        </p:nvSpPr>
        <p:spPr>
          <a:xfrm>
            <a:off x="5260042" y="1468605"/>
            <a:ext cx="6222800" cy="33448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a:solidFill>
                  <a:srgbClr val="91B3E0"/>
                </a:solidFill>
                <a:latin typeface="Courier New"/>
                <a:ea typeface="Courier New"/>
                <a:cs typeface="Courier New"/>
                <a:sym typeface="Courier New"/>
              </a:rPr>
              <a:t>&lt;</a:t>
            </a:r>
            <a:r>
              <a:rPr lang="es" sz="1400">
                <a:solidFill>
                  <a:srgbClr val="4B83CD"/>
                </a:solidFill>
                <a:latin typeface="Courier New"/>
                <a:ea typeface="Courier New"/>
                <a:cs typeface="Courier New"/>
                <a:sym typeface="Courier New"/>
              </a:rPr>
              <a:t>legend</a:t>
            </a:r>
            <a:r>
              <a:rPr lang="es" sz="1400">
                <a:solidFill>
                  <a:srgbClr val="91B3E0"/>
                </a:solidFill>
                <a:latin typeface="Courier New"/>
                <a:ea typeface="Courier New"/>
                <a:cs typeface="Courier New"/>
                <a:sym typeface="Courier New"/>
              </a:rPr>
              <a:t>&gt;</a:t>
            </a:r>
            <a:r>
              <a:rPr lang="es" sz="1400">
                <a:solidFill>
                  <a:srgbClr val="333333"/>
                </a:solidFill>
                <a:latin typeface="Courier New"/>
                <a:ea typeface="Courier New"/>
                <a:cs typeface="Courier New"/>
                <a:sym typeface="Courier New"/>
              </a:rPr>
              <a:t>Aficiones</a:t>
            </a:r>
            <a:r>
              <a:rPr lang="es" sz="1400">
                <a:solidFill>
                  <a:srgbClr val="91B3E0"/>
                </a:solidFill>
                <a:latin typeface="Courier New"/>
                <a:ea typeface="Courier New"/>
                <a:cs typeface="Courier New"/>
                <a:sym typeface="Courier New"/>
              </a:rPr>
              <a:t>&lt;/</a:t>
            </a:r>
            <a:r>
              <a:rPr lang="es" sz="1400">
                <a:solidFill>
                  <a:srgbClr val="4B83CD"/>
                </a:solidFill>
                <a:latin typeface="Courier New"/>
                <a:ea typeface="Courier New"/>
                <a:cs typeface="Courier New"/>
                <a:sym typeface="Courier New"/>
              </a:rPr>
              <a:t>legend</a:t>
            </a:r>
            <a:r>
              <a:rPr lang="es" sz="1400">
                <a:solidFill>
                  <a:srgbClr val="91B3E0"/>
                </a:solidFill>
                <a:latin typeface="Courier New"/>
                <a:ea typeface="Courier New"/>
                <a:cs typeface="Courier New"/>
                <a:sym typeface="Courier New"/>
              </a:rPr>
              <a:t>&gt;</a:t>
            </a:r>
            <a:endParaRPr sz="1400">
              <a:solidFill>
                <a:srgbClr val="91B3E0"/>
              </a:solidFill>
              <a:latin typeface="Courier New"/>
              <a:ea typeface="Courier New"/>
              <a:cs typeface="Courier New"/>
              <a:sym typeface="Courier New"/>
            </a:endParaRPr>
          </a:p>
          <a:p>
            <a:pPr>
              <a:lnSpc>
                <a:spcPct val="135714"/>
              </a:lnSpc>
            </a:pPr>
            <a:r>
              <a:rPr lang="es" sz="1400">
                <a:solidFill>
                  <a:srgbClr val="91B3E0"/>
                </a:solidFill>
                <a:latin typeface="Courier New"/>
                <a:ea typeface="Courier New"/>
                <a:cs typeface="Courier New"/>
                <a:sym typeface="Courier New"/>
              </a:rPr>
              <a:t>&lt;</a:t>
            </a:r>
            <a:r>
              <a:rPr lang="es" sz="1400">
                <a:solidFill>
                  <a:srgbClr val="4B83CD"/>
                </a:solidFill>
                <a:latin typeface="Courier New"/>
                <a:ea typeface="Courier New"/>
                <a:cs typeface="Courier New"/>
                <a:sym typeface="Courier New"/>
              </a:rPr>
              <a:t>div</a:t>
            </a:r>
            <a:r>
              <a:rPr lang="es" sz="1400">
                <a:solidFill>
                  <a:srgbClr val="91B3E0"/>
                </a:solidFill>
                <a:latin typeface="Courier New"/>
                <a:ea typeface="Courier New"/>
                <a:cs typeface="Courier New"/>
                <a:sym typeface="Courier New"/>
              </a:rPr>
              <a:t> </a:t>
            </a:r>
            <a:r>
              <a:rPr lang="es" sz="1400" i="1">
                <a:solidFill>
                  <a:srgbClr val="8190A0"/>
                </a:solidFill>
                <a:latin typeface="Courier New"/>
                <a:ea typeface="Courier New"/>
                <a:cs typeface="Courier New"/>
                <a:sym typeface="Courier New"/>
              </a:rPr>
              <a:t>class</a:t>
            </a:r>
            <a:r>
              <a:rPr lang="es" sz="1400">
                <a:solidFill>
                  <a:srgbClr val="91B3E0"/>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form-check</a:t>
            </a:r>
            <a:r>
              <a:rPr lang="es" sz="1400">
                <a:solidFill>
                  <a:srgbClr val="777777"/>
                </a:solidFill>
                <a:latin typeface="Courier New"/>
                <a:ea typeface="Courier New"/>
                <a:cs typeface="Courier New"/>
                <a:sym typeface="Courier New"/>
              </a:rPr>
              <a:t>"</a:t>
            </a:r>
            <a:r>
              <a:rPr lang="es" sz="1400">
                <a:solidFill>
                  <a:srgbClr val="91B3E0"/>
                </a:solidFill>
                <a:latin typeface="Courier New"/>
                <a:ea typeface="Courier New"/>
                <a:cs typeface="Courier New"/>
                <a:sym typeface="Courier New"/>
              </a:rPr>
              <a:t> </a:t>
            </a:r>
            <a:endParaRPr sz="1400">
              <a:solidFill>
                <a:srgbClr val="91B3E0"/>
              </a:solidFill>
              <a:latin typeface="Courier New"/>
              <a:ea typeface="Courier New"/>
              <a:cs typeface="Courier New"/>
              <a:sym typeface="Courier New"/>
            </a:endParaRPr>
          </a:p>
          <a:p>
            <a:pPr>
              <a:lnSpc>
                <a:spcPct val="135714"/>
              </a:lnSpc>
            </a:pPr>
            <a:r>
              <a:rPr lang="es" sz="1400">
                <a:solidFill>
                  <a:srgbClr val="91B3E0"/>
                </a:solidFill>
                <a:latin typeface="Courier New"/>
                <a:ea typeface="Courier New"/>
                <a:cs typeface="Courier New"/>
                <a:sym typeface="Courier New"/>
              </a:rPr>
              <a:t>    *</a:t>
            </a:r>
            <a:r>
              <a:rPr lang="es" sz="1400" i="1">
                <a:solidFill>
                  <a:srgbClr val="8190A0"/>
                </a:solidFill>
                <a:latin typeface="Courier New"/>
                <a:ea typeface="Courier New"/>
                <a:cs typeface="Courier New"/>
                <a:sym typeface="Courier New"/>
              </a:rPr>
              <a:t>ngFor</a:t>
            </a:r>
            <a:r>
              <a:rPr lang="es" sz="1400">
                <a:solidFill>
                  <a:srgbClr val="91B3E0"/>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let aficion of aAficiones; let state</a:t>
            </a:r>
            <a:r>
              <a:rPr lang="es" sz="1400">
                <a:solidFill>
                  <a:srgbClr val="777777"/>
                </a:solidFill>
                <a:latin typeface="Courier New"/>
                <a:ea typeface="Courier New"/>
                <a:cs typeface="Courier New"/>
                <a:sym typeface="Courier New"/>
              </a:rPr>
              <a:t>"</a:t>
            </a:r>
            <a:r>
              <a:rPr lang="es" sz="1400">
                <a:solidFill>
                  <a:srgbClr val="91B3E0"/>
                </a:solidFill>
                <a:latin typeface="Courier New"/>
                <a:ea typeface="Courier New"/>
                <a:cs typeface="Courier New"/>
                <a:sym typeface="Courier New"/>
              </a:rPr>
              <a:t>&gt;</a:t>
            </a:r>
            <a:endParaRPr sz="1400">
              <a:solidFill>
                <a:srgbClr val="91B3E0"/>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91B3E0"/>
                </a:solidFill>
                <a:latin typeface="Courier New"/>
                <a:ea typeface="Courier New"/>
                <a:cs typeface="Courier New"/>
                <a:sym typeface="Courier New"/>
              </a:rPr>
              <a:t>&lt;</a:t>
            </a:r>
            <a:r>
              <a:rPr lang="es" sz="1400">
                <a:solidFill>
                  <a:srgbClr val="4B83CD"/>
                </a:solidFill>
                <a:latin typeface="Courier New"/>
                <a:ea typeface="Courier New"/>
                <a:cs typeface="Courier New"/>
                <a:sym typeface="Courier New"/>
              </a:rPr>
              <a:t>label</a:t>
            </a:r>
            <a:r>
              <a:rPr lang="es" sz="1400">
                <a:solidFill>
                  <a:srgbClr val="91B3E0"/>
                </a:solidFill>
                <a:latin typeface="Courier New"/>
                <a:ea typeface="Courier New"/>
                <a:cs typeface="Courier New"/>
                <a:sym typeface="Courier New"/>
              </a:rPr>
              <a:t> </a:t>
            </a:r>
            <a:r>
              <a:rPr lang="es" sz="1400" i="1">
                <a:solidFill>
                  <a:srgbClr val="8190A0"/>
                </a:solidFill>
                <a:latin typeface="Courier New"/>
                <a:ea typeface="Courier New"/>
                <a:cs typeface="Courier New"/>
                <a:sym typeface="Courier New"/>
              </a:rPr>
              <a:t>class</a:t>
            </a:r>
            <a:r>
              <a:rPr lang="es" sz="1400">
                <a:solidFill>
                  <a:srgbClr val="91B3E0"/>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form-check-label</a:t>
            </a:r>
            <a:r>
              <a:rPr lang="es" sz="1400">
                <a:solidFill>
                  <a:srgbClr val="777777"/>
                </a:solidFill>
                <a:latin typeface="Courier New"/>
                <a:ea typeface="Courier New"/>
                <a:cs typeface="Courier New"/>
                <a:sym typeface="Courier New"/>
              </a:rPr>
              <a:t>"</a:t>
            </a:r>
            <a:r>
              <a:rPr lang="es" sz="1400">
                <a:solidFill>
                  <a:srgbClr val="91B3E0"/>
                </a:solidFill>
                <a:latin typeface="Courier New"/>
                <a:ea typeface="Courier New"/>
                <a:cs typeface="Courier New"/>
                <a:sym typeface="Courier New"/>
              </a:rPr>
              <a:t>&gt;</a:t>
            </a:r>
            <a:endParaRPr sz="1400">
              <a:solidFill>
                <a:srgbClr val="91B3E0"/>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91B3E0"/>
                </a:solidFill>
                <a:latin typeface="Courier New"/>
                <a:ea typeface="Courier New"/>
                <a:cs typeface="Courier New"/>
                <a:sym typeface="Courier New"/>
              </a:rPr>
              <a:t>&lt;</a:t>
            </a:r>
            <a:r>
              <a:rPr lang="es" sz="1400">
                <a:solidFill>
                  <a:srgbClr val="4B83CD"/>
                </a:solidFill>
                <a:latin typeface="Courier New"/>
                <a:ea typeface="Courier New"/>
                <a:cs typeface="Courier New"/>
                <a:sym typeface="Courier New"/>
              </a:rPr>
              <a:t>input</a:t>
            </a:r>
            <a:r>
              <a:rPr lang="es" sz="1400">
                <a:solidFill>
                  <a:srgbClr val="91B3E0"/>
                </a:solidFill>
                <a:latin typeface="Courier New"/>
                <a:ea typeface="Courier New"/>
                <a:cs typeface="Courier New"/>
                <a:sym typeface="Courier New"/>
              </a:rPr>
              <a:t> </a:t>
            </a:r>
            <a:r>
              <a:rPr lang="es" sz="1400" i="1">
                <a:solidFill>
                  <a:srgbClr val="8190A0"/>
                </a:solidFill>
                <a:latin typeface="Courier New"/>
                <a:ea typeface="Courier New"/>
                <a:cs typeface="Courier New"/>
                <a:sym typeface="Courier New"/>
              </a:rPr>
              <a:t>type</a:t>
            </a:r>
            <a:r>
              <a:rPr lang="es" sz="1400">
                <a:solidFill>
                  <a:srgbClr val="91B3E0"/>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checkbox</a:t>
            </a:r>
            <a:r>
              <a:rPr lang="es" sz="1400">
                <a:solidFill>
                  <a:srgbClr val="777777"/>
                </a:solidFill>
                <a:latin typeface="Courier New"/>
                <a:ea typeface="Courier New"/>
                <a:cs typeface="Courier New"/>
                <a:sym typeface="Courier New"/>
              </a:rPr>
              <a:t>"</a:t>
            </a:r>
            <a:r>
              <a:rPr lang="es" sz="1400">
                <a:solidFill>
                  <a:srgbClr val="91B3E0"/>
                </a:solidFill>
                <a:latin typeface="Courier New"/>
                <a:ea typeface="Courier New"/>
                <a:cs typeface="Courier New"/>
                <a:sym typeface="Courier New"/>
              </a:rPr>
              <a:t>  </a:t>
            </a:r>
            <a:r>
              <a:rPr lang="es" sz="1400" i="1">
                <a:solidFill>
                  <a:srgbClr val="8190A0"/>
                </a:solidFill>
                <a:latin typeface="Courier New"/>
                <a:ea typeface="Courier New"/>
                <a:cs typeface="Courier New"/>
                <a:sym typeface="Courier New"/>
              </a:rPr>
              <a:t>class</a:t>
            </a:r>
            <a:r>
              <a:rPr lang="es" sz="1400">
                <a:solidFill>
                  <a:srgbClr val="91B3E0"/>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form-check-input</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91B3E0"/>
                </a:solidFill>
                <a:latin typeface="Courier New"/>
                <a:ea typeface="Courier New"/>
                <a:cs typeface="Courier New"/>
                <a:sym typeface="Courier New"/>
              </a:rPr>
              <a:t>        [</a:t>
            </a:r>
            <a:r>
              <a:rPr lang="es" sz="1400" i="1">
                <a:solidFill>
                  <a:srgbClr val="8190A0"/>
                </a:solidFill>
                <a:latin typeface="Courier New"/>
                <a:ea typeface="Courier New"/>
                <a:cs typeface="Courier New"/>
                <a:sym typeface="Courier New"/>
              </a:rPr>
              <a:t>id</a:t>
            </a:r>
            <a:r>
              <a:rPr lang="es" sz="1400">
                <a:solidFill>
                  <a:srgbClr val="91B3E0"/>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aficion.nombre</a:t>
            </a:r>
            <a:r>
              <a:rPr lang="es" sz="1400">
                <a:solidFill>
                  <a:srgbClr val="777777"/>
                </a:solidFill>
                <a:latin typeface="Courier New"/>
                <a:ea typeface="Courier New"/>
                <a:cs typeface="Courier New"/>
                <a:sym typeface="Courier New"/>
              </a:rPr>
              <a:t>"</a:t>
            </a:r>
            <a:r>
              <a:rPr lang="es" sz="1400">
                <a:solidFill>
                  <a:srgbClr val="91B3E0"/>
                </a:solidFill>
                <a:latin typeface="Courier New"/>
                <a:ea typeface="Courier New"/>
                <a:cs typeface="Courier New"/>
                <a:sym typeface="Courier New"/>
              </a:rPr>
              <a:t> [</a:t>
            </a:r>
            <a:r>
              <a:rPr lang="es" sz="1400" i="1">
                <a:solidFill>
                  <a:srgbClr val="8190A0"/>
                </a:solidFill>
                <a:latin typeface="Courier New"/>
                <a:ea typeface="Courier New"/>
                <a:cs typeface="Courier New"/>
                <a:sym typeface="Courier New"/>
              </a:rPr>
              <a:t>name</a:t>
            </a:r>
            <a:r>
              <a:rPr lang="es" sz="1400">
                <a:solidFill>
                  <a:srgbClr val="91B3E0"/>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aficion.nombre</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91B3E0"/>
                </a:solidFill>
                <a:latin typeface="Courier New"/>
                <a:ea typeface="Courier New"/>
                <a:cs typeface="Courier New"/>
                <a:sym typeface="Courier New"/>
              </a:rPr>
              <a:t>        (</a:t>
            </a:r>
            <a:r>
              <a:rPr lang="es" sz="1400" i="1">
                <a:solidFill>
                  <a:srgbClr val="8190A0"/>
                </a:solidFill>
                <a:latin typeface="Courier New"/>
                <a:ea typeface="Courier New"/>
                <a:cs typeface="Courier New"/>
                <a:sym typeface="Courier New"/>
              </a:rPr>
              <a:t>change</a:t>
            </a:r>
            <a:r>
              <a:rPr lang="es" sz="1400">
                <a:solidFill>
                  <a:srgbClr val="91B3E0"/>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changeAficiones($event)</a:t>
            </a:r>
            <a:r>
              <a:rPr lang="es" sz="1400">
                <a:solidFill>
                  <a:srgbClr val="777777"/>
                </a:solidFill>
                <a:latin typeface="Courier New"/>
                <a:ea typeface="Courier New"/>
                <a:cs typeface="Courier New"/>
                <a:sym typeface="Courier New"/>
              </a:rPr>
              <a:t>"</a:t>
            </a:r>
            <a:r>
              <a:rPr lang="es" sz="1400">
                <a:solidFill>
                  <a:srgbClr val="91B3E0"/>
                </a:solidFill>
                <a:latin typeface="Courier New"/>
                <a:ea typeface="Courier New"/>
                <a:cs typeface="Courier New"/>
                <a:sym typeface="Courier New"/>
              </a:rPr>
              <a:t>&gt;</a:t>
            </a:r>
            <a:endParaRPr sz="1400">
              <a:solidFill>
                <a:srgbClr val="91B3E0"/>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{{aficion.nombre}}</a:t>
            </a:r>
            <a:endParaRPr sz="1400">
              <a:solidFill>
                <a:srgbClr val="333333"/>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91B3E0"/>
                </a:solidFill>
                <a:latin typeface="Courier New"/>
                <a:ea typeface="Courier New"/>
                <a:cs typeface="Courier New"/>
                <a:sym typeface="Courier New"/>
              </a:rPr>
              <a:t>&lt;/</a:t>
            </a:r>
            <a:r>
              <a:rPr lang="es" sz="1400">
                <a:solidFill>
                  <a:srgbClr val="4B83CD"/>
                </a:solidFill>
                <a:latin typeface="Courier New"/>
                <a:ea typeface="Courier New"/>
                <a:cs typeface="Courier New"/>
                <a:sym typeface="Courier New"/>
              </a:rPr>
              <a:t>label</a:t>
            </a:r>
            <a:r>
              <a:rPr lang="es" sz="1400">
                <a:solidFill>
                  <a:srgbClr val="91B3E0"/>
                </a:solidFill>
                <a:latin typeface="Courier New"/>
                <a:ea typeface="Courier New"/>
                <a:cs typeface="Courier New"/>
                <a:sym typeface="Courier New"/>
              </a:rPr>
              <a:t>&gt;</a:t>
            </a:r>
            <a:endParaRPr sz="1400">
              <a:solidFill>
                <a:srgbClr val="91B3E0"/>
              </a:solidFill>
              <a:latin typeface="Courier New"/>
              <a:ea typeface="Courier New"/>
              <a:cs typeface="Courier New"/>
              <a:sym typeface="Courier New"/>
            </a:endParaRPr>
          </a:p>
          <a:p>
            <a:pPr>
              <a:lnSpc>
                <a:spcPct val="135714"/>
              </a:lnSpc>
            </a:pPr>
            <a:r>
              <a:rPr lang="es" sz="1400">
                <a:solidFill>
                  <a:srgbClr val="91B3E0"/>
                </a:solidFill>
                <a:latin typeface="Courier New"/>
                <a:ea typeface="Courier New"/>
                <a:cs typeface="Courier New"/>
                <a:sym typeface="Courier New"/>
              </a:rPr>
              <a:t>&lt;/</a:t>
            </a:r>
            <a:r>
              <a:rPr lang="es" sz="1400">
                <a:solidFill>
                  <a:srgbClr val="4B83CD"/>
                </a:solidFill>
                <a:latin typeface="Courier New"/>
                <a:ea typeface="Courier New"/>
                <a:cs typeface="Courier New"/>
                <a:sym typeface="Courier New"/>
              </a:rPr>
              <a:t>div</a:t>
            </a:r>
            <a:r>
              <a:rPr lang="es" sz="1400">
                <a:solidFill>
                  <a:srgbClr val="91B3E0"/>
                </a:solidFill>
                <a:latin typeface="Courier New"/>
                <a:ea typeface="Courier New"/>
                <a:cs typeface="Courier New"/>
                <a:sym typeface="Courier New"/>
              </a:rPr>
              <a:t>&gt;</a:t>
            </a:r>
            <a:endParaRPr sz="1400">
              <a:solidFill>
                <a:srgbClr val="91B3E0"/>
              </a:solidFill>
              <a:latin typeface="Courier New"/>
              <a:ea typeface="Courier New"/>
              <a:cs typeface="Courier New"/>
              <a:sym typeface="Courier New"/>
            </a:endParaRPr>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Shape 1078"/>
        <p:cNvGrpSpPr/>
        <p:nvPr/>
      </p:nvGrpSpPr>
      <p:grpSpPr>
        <a:xfrm>
          <a:off x="0" y="0"/>
          <a:ext cx="0" cy="0"/>
          <a:chOff x="0" y="0"/>
          <a:chExt cx="0" cy="0"/>
        </a:xfrm>
      </p:grpSpPr>
      <p:sp>
        <p:nvSpPr>
          <p:cNvPr id="1079" name="Google Shape;1079;p129"/>
          <p:cNvSpPr txBox="1">
            <a:spLocks noGrp="1"/>
          </p:cNvSpPr>
          <p:nvPr>
            <p:ph type="title"/>
          </p:nvPr>
        </p:nvSpPr>
        <p:spPr>
          <a:xfrm>
            <a:off x="706475" y="83725"/>
            <a:ext cx="10448800" cy="2314400"/>
          </a:xfrm>
          <a:prstGeom prst="rect">
            <a:avLst/>
          </a:prstGeom>
        </p:spPr>
        <p:txBody>
          <a:bodyPr spcFirstLastPara="1" vert="horz" wrap="square" lIns="68567" tIns="68567" rIns="68567" bIns="68567" rtlCol="0" anchor="ctr" anchorCtr="0">
            <a:noAutofit/>
          </a:bodyPr>
          <a:lstStyle/>
          <a:p>
            <a:r>
              <a:rPr lang="es"/>
              <a:t>Código. </a:t>
            </a:r>
            <a:br>
              <a:rPr lang="es"/>
            </a:br>
            <a:r>
              <a:rPr lang="es"/>
              <a:t>Formulario Template Driven</a:t>
            </a:r>
            <a:endParaRPr/>
          </a:p>
        </p:txBody>
      </p:sp>
      <p:sp>
        <p:nvSpPr>
          <p:cNvPr id="1080" name="Google Shape;1080;p129"/>
          <p:cNvSpPr txBox="1"/>
          <p:nvPr/>
        </p:nvSpPr>
        <p:spPr>
          <a:xfrm>
            <a:off x="1208200" y="2398133"/>
            <a:ext cx="10217200" cy="3334000"/>
          </a:xfrm>
          <a:prstGeom prst="rect">
            <a:avLst/>
          </a:prstGeom>
          <a:noFill/>
          <a:ln>
            <a:noFill/>
          </a:ln>
        </p:spPr>
        <p:txBody>
          <a:bodyPr spcFirstLastPara="1" wrap="square" lIns="121900" tIns="121900" rIns="121900" bIns="121900" anchor="ctr" anchorCtr="0">
            <a:noAutofit/>
          </a:bodyPr>
          <a:lstStyle/>
          <a:p>
            <a:pPr marL="609585" indent="-457189">
              <a:buClr>
                <a:srgbClr val="FFFFFF"/>
              </a:buClr>
              <a:buSzPts val="1800"/>
              <a:buFont typeface="Helvetica Neue Light"/>
              <a:buChar char="★"/>
            </a:pPr>
            <a:r>
              <a:rPr lang="es" sz="2400">
                <a:solidFill>
                  <a:srgbClr val="FFFFFF"/>
                </a:solidFill>
                <a:latin typeface="Helvetica Neue Light"/>
                <a:ea typeface="Helvetica Neue Light"/>
                <a:cs typeface="Helvetica Neue Light"/>
                <a:sym typeface="Helvetica Neue Light"/>
              </a:rPr>
              <a:t>Partimos del formulario de ejemplo, ya realizado en HTML y Bootstrap</a:t>
            </a:r>
            <a:endParaRPr sz="2400">
              <a:solidFill>
                <a:srgbClr val="FFFFFF"/>
              </a:solidFill>
              <a:latin typeface="Helvetica Neue Light"/>
              <a:ea typeface="Helvetica Neue Light"/>
              <a:cs typeface="Helvetica Neue Light"/>
              <a:sym typeface="Helvetica Neue Light"/>
            </a:endParaRPr>
          </a:p>
          <a:p>
            <a:pPr marL="609585" indent="-457189">
              <a:buClr>
                <a:srgbClr val="FFFFFF"/>
              </a:buClr>
              <a:buSzPts val="1800"/>
              <a:buFont typeface="Helvetica Neue Light"/>
              <a:buChar char="★"/>
            </a:pPr>
            <a:r>
              <a:rPr lang="es" sz="2400">
                <a:solidFill>
                  <a:srgbClr val="FFFFFF"/>
                </a:solidFill>
                <a:latin typeface="Helvetica Neue Light"/>
                <a:ea typeface="Helvetica Neue Light"/>
                <a:cs typeface="Helvetica Neue Light"/>
                <a:sym typeface="Helvetica Neue Light"/>
              </a:rPr>
              <a:t>Creamos los modelos de datos (Contacto, Grupo, Sector)</a:t>
            </a:r>
            <a:endParaRPr sz="2400">
              <a:solidFill>
                <a:srgbClr val="FFFFFF"/>
              </a:solidFill>
              <a:latin typeface="Helvetica Neue Light"/>
              <a:ea typeface="Helvetica Neue Light"/>
              <a:cs typeface="Helvetica Neue Light"/>
              <a:sym typeface="Helvetica Neue Light"/>
            </a:endParaRPr>
          </a:p>
          <a:p>
            <a:pPr marL="609585" indent="-457189">
              <a:buClr>
                <a:srgbClr val="FFFFFF"/>
              </a:buClr>
              <a:buSzPts val="1800"/>
              <a:buFont typeface="Helvetica Neue Light"/>
              <a:buChar char="★"/>
            </a:pPr>
            <a:r>
              <a:rPr lang="es" sz="2400">
                <a:solidFill>
                  <a:srgbClr val="FFFFFF"/>
                </a:solidFill>
                <a:latin typeface="Helvetica Neue Light"/>
                <a:ea typeface="Helvetica Neue Light"/>
                <a:cs typeface="Helvetica Neue Light"/>
                <a:sym typeface="Helvetica Neue Light"/>
              </a:rPr>
              <a:t>Creamos las datos maestros como constantes</a:t>
            </a:r>
            <a:endParaRPr sz="2400">
              <a:solidFill>
                <a:srgbClr val="FFFFFF"/>
              </a:solidFill>
              <a:latin typeface="Helvetica Neue Light"/>
              <a:ea typeface="Helvetica Neue Light"/>
              <a:cs typeface="Helvetica Neue Light"/>
              <a:sym typeface="Helvetica Neue Light"/>
            </a:endParaRPr>
          </a:p>
          <a:p>
            <a:pPr marL="609585" indent="-457189">
              <a:buClr>
                <a:srgbClr val="FFFFFF"/>
              </a:buClr>
              <a:buSzPts val="1800"/>
              <a:buFont typeface="Helvetica Neue Light"/>
              <a:buChar char="★"/>
            </a:pPr>
            <a:r>
              <a:rPr lang="es" sz="2400">
                <a:solidFill>
                  <a:srgbClr val="FFFFFF"/>
                </a:solidFill>
                <a:latin typeface="Helvetica Neue Light"/>
                <a:ea typeface="Helvetica Neue Light"/>
                <a:cs typeface="Helvetica Neue Light"/>
                <a:sym typeface="Helvetica Neue Light"/>
              </a:rPr>
              <a:t>Modificamos el formulario</a:t>
            </a:r>
            <a:endParaRPr sz="2400">
              <a:solidFill>
                <a:srgbClr val="FFFFFF"/>
              </a:solidFill>
              <a:latin typeface="Helvetica Neue Light"/>
              <a:ea typeface="Helvetica Neue Light"/>
              <a:cs typeface="Helvetica Neue Light"/>
              <a:sym typeface="Helvetica Neue Light"/>
            </a:endParaRPr>
          </a:p>
          <a:p>
            <a:pPr marL="1219170" lvl="1" indent="-457189">
              <a:buClr>
                <a:srgbClr val="FFFFFF"/>
              </a:buClr>
              <a:buSzPts val="1800"/>
              <a:buFont typeface="Helvetica Neue Light"/>
              <a:buChar char="○"/>
            </a:pPr>
            <a:r>
              <a:rPr lang="es" sz="2400">
                <a:solidFill>
                  <a:srgbClr val="FFFFFF"/>
                </a:solidFill>
                <a:latin typeface="Helvetica Neue Light"/>
                <a:ea typeface="Helvetica Neue Light"/>
                <a:cs typeface="Helvetica Neue Light"/>
                <a:sym typeface="Helvetica Neue Light"/>
              </a:rPr>
              <a:t>input text -&gt; [(ngModel)]</a:t>
            </a:r>
            <a:endParaRPr sz="2400">
              <a:solidFill>
                <a:srgbClr val="FFFFFF"/>
              </a:solidFill>
              <a:latin typeface="Helvetica Neue Light"/>
              <a:ea typeface="Helvetica Neue Light"/>
              <a:cs typeface="Helvetica Neue Light"/>
              <a:sym typeface="Helvetica Neue Light"/>
            </a:endParaRPr>
          </a:p>
          <a:p>
            <a:pPr marL="1219170" lvl="1" indent="-457189">
              <a:buClr>
                <a:srgbClr val="FFFFFF"/>
              </a:buClr>
              <a:buSzPts val="1800"/>
              <a:buFont typeface="Helvetica Neue Light"/>
              <a:buChar char="○"/>
            </a:pPr>
            <a:r>
              <a:rPr lang="es" sz="2400">
                <a:solidFill>
                  <a:srgbClr val="FFFFFF"/>
                </a:solidFill>
                <a:latin typeface="Helvetica Neue Light"/>
                <a:ea typeface="Helvetica Neue Light"/>
                <a:cs typeface="Helvetica Neue Light"/>
                <a:sym typeface="Helvetica Neue Light"/>
              </a:rPr>
              <a:t>select</a:t>
            </a:r>
            <a:r>
              <a:rPr lang="es" sz="2400">
                <a:solidFill>
                  <a:schemeClr val="lt1"/>
                </a:solidFill>
                <a:latin typeface="Helvetica Neue Light"/>
                <a:ea typeface="Helvetica Neue Light"/>
                <a:cs typeface="Helvetica Neue Light"/>
                <a:sym typeface="Helvetica Neue Light"/>
              </a:rPr>
              <a:t> -&gt; [(ngModel)]</a:t>
            </a:r>
            <a:r>
              <a:rPr lang="es" sz="2400">
                <a:solidFill>
                  <a:srgbClr val="FFFFFF"/>
                </a:solidFill>
                <a:latin typeface="Helvetica Neue Light"/>
                <a:ea typeface="Helvetica Neue Light"/>
                <a:cs typeface="Helvetica Neue Light"/>
                <a:sym typeface="Helvetica Neue Light"/>
              </a:rPr>
              <a:t> / options -&gt; *ngFor [ngValue]</a:t>
            </a:r>
            <a:endParaRPr sz="2400">
              <a:solidFill>
                <a:srgbClr val="FFFFFF"/>
              </a:solidFill>
              <a:latin typeface="Helvetica Neue Light"/>
              <a:ea typeface="Helvetica Neue Light"/>
              <a:cs typeface="Helvetica Neue Light"/>
              <a:sym typeface="Helvetica Neue Light"/>
            </a:endParaRPr>
          </a:p>
          <a:p>
            <a:pPr marL="1219170" lvl="1" indent="-457189">
              <a:buClr>
                <a:srgbClr val="FFFFFF"/>
              </a:buClr>
              <a:buSzPts val="1800"/>
              <a:buFont typeface="Helvetica Neue Light"/>
              <a:buChar char="○"/>
            </a:pPr>
            <a:r>
              <a:rPr lang="es" sz="2400">
                <a:solidFill>
                  <a:srgbClr val="FFFFFF"/>
                </a:solidFill>
                <a:latin typeface="Helvetica Neue Light"/>
                <a:ea typeface="Helvetica Neue Light"/>
                <a:cs typeface="Helvetica Neue Light"/>
                <a:sym typeface="Helvetica Neue Light"/>
              </a:rPr>
              <a:t>input radio -&gt;  </a:t>
            </a:r>
            <a:r>
              <a:rPr lang="es" sz="2400">
                <a:solidFill>
                  <a:schemeClr val="lt1"/>
                </a:solidFill>
                <a:latin typeface="Helvetica Neue Light"/>
                <a:ea typeface="Helvetica Neue Light"/>
                <a:cs typeface="Helvetica Neue Light"/>
                <a:sym typeface="Helvetica Neue Light"/>
              </a:rPr>
              <a:t>*ngFor [value] [(ngModel)] </a:t>
            </a:r>
            <a:br>
              <a:rPr lang="es" sz="2400">
                <a:solidFill>
                  <a:srgbClr val="FFFFFF"/>
                </a:solidFill>
                <a:latin typeface="Helvetica Neue Light"/>
                <a:ea typeface="Helvetica Neue Light"/>
                <a:cs typeface="Helvetica Neue Light"/>
                <a:sym typeface="Helvetica Neue Light"/>
              </a:rPr>
            </a:br>
            <a:endParaRPr sz="2400">
              <a:solidFill>
                <a:srgbClr val="FFFFFF"/>
              </a:solidFill>
              <a:latin typeface="Helvetica Neue Light"/>
              <a:ea typeface="Helvetica Neue Light"/>
              <a:cs typeface="Helvetica Neue Light"/>
              <a:sym typeface="Helvetica Neue Light"/>
            </a:endParaRPr>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Shape 1070"/>
        <p:cNvGrpSpPr/>
        <p:nvPr/>
      </p:nvGrpSpPr>
      <p:grpSpPr>
        <a:xfrm>
          <a:off x="0" y="0"/>
          <a:ext cx="0" cy="0"/>
          <a:chOff x="0" y="0"/>
          <a:chExt cx="0" cy="0"/>
        </a:xfrm>
      </p:grpSpPr>
      <p:sp>
        <p:nvSpPr>
          <p:cNvPr id="2" name="Título 1">
            <a:extLst>
              <a:ext uri="{FF2B5EF4-FFF2-40B4-BE49-F238E27FC236}">
                <a16:creationId xmlns:a16="http://schemas.microsoft.com/office/drawing/2014/main" id="{2F4188CB-28BE-4796-A90D-26D1D6E79615}"/>
              </a:ext>
            </a:extLst>
          </p:cNvPr>
          <p:cNvSpPr>
            <a:spLocks noGrp="1"/>
          </p:cNvSpPr>
          <p:nvPr>
            <p:ph type="title"/>
          </p:nvPr>
        </p:nvSpPr>
        <p:spPr/>
        <p:txBody>
          <a:bodyPr/>
          <a:lstStyle/>
          <a:p>
            <a:r>
              <a:rPr lang="es" dirty="0"/>
              <a:t>Modelos de datos en para el formulario</a:t>
            </a:r>
            <a:endParaRPr lang="es-ES" dirty="0"/>
          </a:p>
        </p:txBody>
      </p:sp>
      <p:sp>
        <p:nvSpPr>
          <p:cNvPr id="1072" name="Google Shape;1072;p128"/>
          <p:cNvSpPr txBox="1">
            <a:spLocks noGrp="1"/>
          </p:cNvSpPr>
          <p:nvPr>
            <p:ph type="body" idx="4294967295"/>
          </p:nvPr>
        </p:nvSpPr>
        <p:spPr>
          <a:xfrm>
            <a:off x="1743075" y="2500313"/>
            <a:ext cx="10448925" cy="2486025"/>
          </a:xfrm>
          <a:prstGeom prst="rect">
            <a:avLst/>
          </a:prstGeom>
        </p:spPr>
        <p:txBody>
          <a:bodyPr spcFirstLastPara="1" vert="horz" wrap="square" lIns="68567" tIns="68567" rIns="68567" bIns="68567" rtlCol="0" anchor="t" anchorCtr="0">
            <a:noAutofit/>
          </a:bodyPr>
          <a:lstStyle/>
          <a:p>
            <a:pPr marL="609585" indent="-423323">
              <a:buSzPts val="1400"/>
              <a:buChar char="-"/>
            </a:pPr>
            <a:r>
              <a:rPr lang="es-ES" sz="2800" dirty="0"/>
              <a:t>para los datos del formulario</a:t>
            </a:r>
          </a:p>
          <a:p>
            <a:pPr marL="609585" indent="-423323">
              <a:buSzPts val="1400"/>
              <a:buChar char="-"/>
            </a:pPr>
            <a:r>
              <a:rPr lang="es-ES" sz="2800" dirty="0"/>
              <a:t>para los maestros de </a:t>
            </a:r>
            <a:r>
              <a:rPr lang="es-ES" sz="2800" dirty="0">
                <a:solidFill>
                  <a:schemeClr val="dk1"/>
                </a:solidFill>
              </a:rPr>
              <a:t>datos </a:t>
            </a:r>
            <a:r>
              <a:rPr lang="es-ES" sz="2800" dirty="0"/>
              <a:t>de determinados campos </a:t>
            </a:r>
            <a:br>
              <a:rPr lang="es-ES" sz="2800" dirty="0"/>
            </a:br>
            <a:r>
              <a:rPr lang="es-ES" sz="2800" dirty="0"/>
              <a:t>(en los que existe una serie de opciones válidas)</a:t>
            </a:r>
          </a:p>
        </p:txBody>
      </p:sp>
    </p:spTree>
    <p:extLst>
      <p:ext uri="{BB962C8B-B14F-4D97-AF65-F5344CB8AC3E}">
        <p14:creationId xmlns:p14="http://schemas.microsoft.com/office/powerpoint/2010/main" val="114727905"/>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107"/>
        <p:cNvGrpSpPr/>
        <p:nvPr/>
      </p:nvGrpSpPr>
      <p:grpSpPr>
        <a:xfrm>
          <a:off x="0" y="0"/>
          <a:ext cx="0" cy="0"/>
          <a:chOff x="0" y="0"/>
          <a:chExt cx="0" cy="0"/>
        </a:xfrm>
      </p:grpSpPr>
      <p:sp useBgFill="1">
        <p:nvSpPr>
          <p:cNvPr id="90" name="Rectangle 89">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Freeform: Shape 91">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1108" name="Google Shape;1108;p133"/>
          <p:cNvSpPr txBox="1">
            <a:spLocks noGrp="1"/>
          </p:cNvSpPr>
          <p:nvPr>
            <p:ph type="title"/>
          </p:nvPr>
        </p:nvSpPr>
        <p:spPr>
          <a:xfrm>
            <a:off x="838200" y="713312"/>
            <a:ext cx="4038600" cy="5431376"/>
          </a:xfrm>
          <a:prstGeom prst="rect">
            <a:avLst/>
          </a:prstGeom>
        </p:spPr>
        <p:txBody>
          <a:bodyPr spcFirstLastPara="1" vert="horz" lIns="68567" tIns="68567" rIns="68567" bIns="68567" rtlCol="0" anchorCtr="0">
            <a:normAutofit/>
          </a:bodyPr>
          <a:lstStyle/>
          <a:p>
            <a:r>
              <a:rPr lang="es" dirty="0"/>
              <a:t>Validación</a:t>
            </a:r>
            <a:endParaRPr dirty="0"/>
          </a:p>
        </p:txBody>
      </p:sp>
      <p:sp>
        <p:nvSpPr>
          <p:cNvPr id="1109" name="Google Shape;1109;p133"/>
          <p:cNvSpPr txBox="1">
            <a:spLocks noGrp="1"/>
          </p:cNvSpPr>
          <p:nvPr>
            <p:ph idx="1"/>
          </p:nvPr>
        </p:nvSpPr>
        <p:spPr>
          <a:xfrm>
            <a:off x="6095999" y="713313"/>
            <a:ext cx="5257801" cy="5431376"/>
          </a:xfrm>
          <a:prstGeom prst="rect">
            <a:avLst/>
          </a:prstGeom>
        </p:spPr>
        <p:txBody>
          <a:bodyPr spcFirstLastPara="1" vert="horz" lIns="68567" tIns="68567" rIns="68567" bIns="68567" rtlCol="0" anchor="ctr" anchorCtr="0">
            <a:normAutofit/>
          </a:bodyPr>
          <a:lstStyle/>
          <a:p>
            <a:pPr indent="-474121">
              <a:buChar char="-"/>
            </a:pPr>
            <a:r>
              <a:rPr lang="es-ES" sz="2000"/>
              <a:t>basada en los atributos de validación de html</a:t>
            </a:r>
          </a:p>
          <a:p>
            <a:pPr indent="-474121">
              <a:buChar char="-"/>
            </a:pPr>
            <a:r>
              <a:rPr lang="es-ES" sz="2000"/>
              <a:t>depende de los distintos estados en que puede estar</a:t>
            </a:r>
            <a:br>
              <a:rPr lang="es-ES" sz="2000"/>
            </a:br>
            <a:r>
              <a:rPr lang="es-ES" sz="2000"/>
              <a:t>el formulario o sus controles</a:t>
            </a:r>
          </a:p>
          <a:p>
            <a:pPr indent="-474121">
              <a:buChar char="-"/>
            </a:pPr>
            <a:r>
              <a:rPr lang="es-ES" sz="2000"/>
              <a:t>para conocer estos estados se utilizan referencias locales  que permiten acceder desde la propia vista a dichos estados</a:t>
            </a:r>
          </a:p>
          <a:p>
            <a:pPr indent="-474121">
              <a:buChar char="-"/>
            </a:pPr>
            <a:r>
              <a:rPr lang="es-ES" sz="2000"/>
              <a:t>de esos valores depende lo que se presenta en el formulario en base a directivas como ngIf</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9FBA57D8-261A-40A0-91D1-326C1DF662FC}"/>
              </a:ext>
            </a:extLst>
          </p:cNvPr>
          <p:cNvSpPr>
            <a:spLocks noGrp="1"/>
          </p:cNvSpPr>
          <p:nvPr>
            <p:ph type="title"/>
          </p:nvPr>
        </p:nvSpPr>
        <p:spPr>
          <a:xfrm>
            <a:off x="863029" y="1012004"/>
            <a:ext cx="3416158" cy="4795408"/>
          </a:xfrm>
        </p:spPr>
        <p:txBody>
          <a:bodyPr>
            <a:normAutofit/>
          </a:bodyPr>
          <a:lstStyle/>
          <a:p>
            <a:r>
              <a:rPr lang="es-ES" dirty="0">
                <a:solidFill>
                  <a:srgbClr val="FFFFFF"/>
                </a:solidFill>
              </a:rPr>
              <a:t>Elementos del entorno de trabajo</a:t>
            </a:r>
          </a:p>
        </p:txBody>
      </p:sp>
      <p:graphicFrame>
        <p:nvGraphicFramePr>
          <p:cNvPr id="16" name="Marcador de contenido 2">
            <a:extLst>
              <a:ext uri="{FF2B5EF4-FFF2-40B4-BE49-F238E27FC236}">
                <a16:creationId xmlns:a16="http://schemas.microsoft.com/office/drawing/2014/main" id="{AB101259-4179-4ED2-B0DC-9CD8CD998F0A}"/>
              </a:ext>
            </a:extLst>
          </p:cNvPr>
          <p:cNvGraphicFramePr>
            <a:graphicFrameLocks noGrp="1"/>
          </p:cNvGraphicFramePr>
          <p:nvPr>
            <p:ph idx="1"/>
            <p:extLst>
              <p:ext uri="{D42A27DB-BD31-4B8C-83A1-F6EECF244321}">
                <p14:modId xmlns:p14="http://schemas.microsoft.com/office/powerpoint/2010/main" val="2420754768"/>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19905535"/>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Shape 1113"/>
        <p:cNvGrpSpPr/>
        <p:nvPr/>
      </p:nvGrpSpPr>
      <p:grpSpPr>
        <a:xfrm>
          <a:off x="0" y="0"/>
          <a:ext cx="0" cy="0"/>
          <a:chOff x="0" y="0"/>
          <a:chExt cx="0" cy="0"/>
        </a:xfrm>
      </p:grpSpPr>
      <p:sp>
        <p:nvSpPr>
          <p:cNvPr id="1114" name="Google Shape;1114;p134"/>
          <p:cNvSpPr txBox="1">
            <a:spLocks noGrp="1"/>
          </p:cNvSpPr>
          <p:nvPr>
            <p:ph type="title"/>
          </p:nvPr>
        </p:nvSpPr>
        <p:spPr>
          <a:prstGeom prst="rect">
            <a:avLst/>
          </a:prstGeom>
        </p:spPr>
        <p:txBody>
          <a:bodyPr spcFirstLastPara="1" vert="horz" wrap="square" lIns="68567" tIns="68567" rIns="68567" bIns="68567" rtlCol="0" anchor="t" anchorCtr="0">
            <a:noAutofit/>
          </a:bodyPr>
          <a:lstStyle/>
          <a:p>
            <a:r>
              <a:rPr lang="es"/>
              <a:t>ngForm</a:t>
            </a:r>
            <a:endParaRPr/>
          </a:p>
        </p:txBody>
      </p:sp>
      <p:sp>
        <p:nvSpPr>
          <p:cNvPr id="1115" name="Google Shape;1115;p134"/>
          <p:cNvSpPr txBox="1">
            <a:spLocks noGrp="1"/>
          </p:cNvSpPr>
          <p:nvPr>
            <p:ph idx="1"/>
          </p:nvPr>
        </p:nvSpPr>
        <p:spPr>
          <a:xfrm>
            <a:off x="838200" y="1403184"/>
            <a:ext cx="10515600" cy="1518607"/>
          </a:xfrm>
          <a:prstGeom prst="rect">
            <a:avLst/>
          </a:prstGeom>
        </p:spPr>
        <p:txBody>
          <a:bodyPr spcFirstLastPara="1" vert="horz" wrap="square" lIns="68567" tIns="68567" rIns="68567" bIns="68567" rtlCol="0" anchor="t" anchorCtr="0">
            <a:noAutofit/>
          </a:bodyPr>
          <a:lstStyle/>
          <a:p>
            <a:pPr marL="0" indent="0"/>
            <a:r>
              <a:rPr lang="es" sz="2400" dirty="0"/>
              <a:t>la propia etiqueta HTML está ligada a la directiva Angular ngForm (i.e. es su  selector), por lo que se instancia automáticamente el correspondiente objeto, que permitirá conocer en todo momento el estado del formulario y de cualquiera de sus controles.</a:t>
            </a:r>
            <a:endParaRPr sz="2400" dirty="0"/>
          </a:p>
        </p:txBody>
      </p:sp>
      <p:sp>
        <p:nvSpPr>
          <p:cNvPr id="1116" name="Google Shape;1116;p134"/>
          <p:cNvSpPr txBox="1"/>
          <p:nvPr/>
        </p:nvSpPr>
        <p:spPr>
          <a:xfrm>
            <a:off x="3809210" y="2933275"/>
            <a:ext cx="6732000" cy="943600"/>
          </a:xfrm>
          <a:prstGeom prst="rect">
            <a:avLst/>
          </a:prstGeom>
          <a:noFill/>
          <a:ln>
            <a:noFill/>
          </a:ln>
        </p:spPr>
        <p:txBody>
          <a:bodyPr spcFirstLastPara="1" wrap="square" lIns="121900" tIns="121900" rIns="121900" bIns="121900" anchor="ctr" anchorCtr="0">
            <a:noAutofit/>
          </a:bodyPr>
          <a:lstStyle/>
          <a:p>
            <a:r>
              <a:rPr lang="es" sz="2000" dirty="0">
                <a:solidFill>
                  <a:srgbClr val="808080"/>
                </a:solidFill>
              </a:rPr>
              <a:t>&lt;</a:t>
            </a:r>
            <a:r>
              <a:rPr lang="es" sz="2000" dirty="0">
                <a:solidFill>
                  <a:srgbClr val="569CD6"/>
                </a:solidFill>
              </a:rPr>
              <a:t>form </a:t>
            </a:r>
            <a:r>
              <a:rPr lang="es" sz="2000" dirty="0">
                <a:solidFill>
                  <a:srgbClr val="72A1BA"/>
                </a:solidFill>
              </a:rPr>
              <a:t>novalidate</a:t>
            </a:r>
            <a:r>
              <a:rPr lang="es" sz="2000" dirty="0">
                <a:solidFill>
                  <a:srgbClr val="979797"/>
                </a:solidFill>
              </a:rPr>
              <a:t> (</a:t>
            </a:r>
            <a:r>
              <a:rPr lang="es" sz="2000" dirty="0">
                <a:solidFill>
                  <a:srgbClr val="72A1BA"/>
                </a:solidFill>
              </a:rPr>
              <a:t>ngSubmit</a:t>
            </a:r>
            <a:r>
              <a:rPr lang="es" sz="2000" dirty="0">
                <a:solidFill>
                  <a:srgbClr val="979797"/>
                </a:solidFill>
              </a:rPr>
              <a:t>)=</a:t>
            </a:r>
            <a:r>
              <a:rPr lang="es" sz="2000" dirty="0">
                <a:solidFill>
                  <a:srgbClr val="CA8F76"/>
                </a:solidFill>
              </a:rPr>
              <a:t>"enviar()"</a:t>
            </a:r>
            <a:r>
              <a:rPr lang="es" sz="2000" dirty="0">
                <a:solidFill>
                  <a:srgbClr val="979797"/>
                </a:solidFill>
              </a:rPr>
              <a:t> #</a:t>
            </a:r>
            <a:r>
              <a:rPr lang="es" sz="2000" dirty="0">
                <a:solidFill>
                  <a:srgbClr val="72A1BA"/>
                </a:solidFill>
              </a:rPr>
              <a:t>myform</a:t>
            </a:r>
            <a:r>
              <a:rPr lang="es" sz="2000" dirty="0">
                <a:solidFill>
                  <a:srgbClr val="979797"/>
                </a:solidFill>
              </a:rPr>
              <a:t>= </a:t>
            </a:r>
            <a:r>
              <a:rPr lang="es" sz="2000" dirty="0">
                <a:solidFill>
                  <a:srgbClr val="CA8F76"/>
                </a:solidFill>
              </a:rPr>
              <a:t>"ngForm"</a:t>
            </a:r>
            <a:r>
              <a:rPr lang="es" sz="2000" dirty="0">
                <a:solidFill>
                  <a:srgbClr val="808080"/>
                </a:solidFill>
              </a:rPr>
              <a:t>&gt;</a:t>
            </a:r>
            <a:endParaRPr sz="2000" dirty="0"/>
          </a:p>
        </p:txBody>
      </p:sp>
      <p:sp>
        <p:nvSpPr>
          <p:cNvPr id="1117" name="Google Shape;1117;p134"/>
          <p:cNvSpPr txBox="1"/>
          <p:nvPr/>
        </p:nvSpPr>
        <p:spPr>
          <a:xfrm>
            <a:off x="965644" y="3160103"/>
            <a:ext cx="2593645" cy="1648619"/>
          </a:xfrm>
          <a:prstGeom prst="rect">
            <a:avLst/>
          </a:prstGeom>
          <a:noFill/>
          <a:ln>
            <a:noFill/>
          </a:ln>
        </p:spPr>
        <p:txBody>
          <a:bodyPr spcFirstLastPara="1" wrap="square" lIns="121900" tIns="121900" rIns="121900" bIns="121900" anchor="ctr" anchorCtr="0">
            <a:noAutofit/>
          </a:bodyPr>
          <a:lstStyle/>
          <a:p>
            <a:r>
              <a:rPr lang="es" sz="2000" dirty="0"/>
              <a:t>Esta instancia es oculta, pero puede ser accedida en la propia vista mediante una referencia local</a:t>
            </a:r>
            <a:endParaRPr sz="2000" dirty="0"/>
          </a:p>
        </p:txBody>
      </p:sp>
      <p:sp>
        <p:nvSpPr>
          <p:cNvPr id="1118" name="Google Shape;1118;p134"/>
          <p:cNvSpPr txBox="1"/>
          <p:nvPr/>
        </p:nvSpPr>
        <p:spPr>
          <a:xfrm>
            <a:off x="6860320" y="5194912"/>
            <a:ext cx="4000000" cy="1003745"/>
          </a:xfrm>
          <a:prstGeom prst="rect">
            <a:avLst/>
          </a:prstGeom>
          <a:noFill/>
          <a:ln>
            <a:noFill/>
          </a:ln>
        </p:spPr>
        <p:txBody>
          <a:bodyPr spcFirstLastPara="1" wrap="square" lIns="121900" tIns="121900" rIns="121900" bIns="121900" anchor="ctr" anchorCtr="0">
            <a:noAutofit/>
          </a:bodyPr>
          <a:lstStyle/>
          <a:p>
            <a:r>
              <a:rPr lang="es" dirty="0"/>
              <a:t>La referencia local es </a:t>
            </a:r>
            <a:r>
              <a:rPr lang="es" sz="1600" dirty="0"/>
              <a:t>accesible</a:t>
            </a:r>
            <a:r>
              <a:rPr lang="es" dirty="0"/>
              <a:t> desde el cotrolador gracias al decorador @ViewChild</a:t>
            </a:r>
            <a:endParaRPr dirty="0"/>
          </a:p>
        </p:txBody>
      </p:sp>
      <p:sp>
        <p:nvSpPr>
          <p:cNvPr id="1119" name="Google Shape;1119;p134"/>
          <p:cNvSpPr txBox="1"/>
          <p:nvPr/>
        </p:nvSpPr>
        <p:spPr>
          <a:xfrm>
            <a:off x="3885040" y="4350875"/>
            <a:ext cx="3888004" cy="744474"/>
          </a:xfrm>
          <a:prstGeom prst="rect">
            <a:avLst/>
          </a:prstGeom>
          <a:noFill/>
          <a:ln>
            <a:noFill/>
          </a:ln>
        </p:spPr>
        <p:txBody>
          <a:bodyPr spcFirstLastPara="1" wrap="square" lIns="121900" tIns="121900" rIns="121900" bIns="121900" anchor="ctr" anchorCtr="0">
            <a:noAutofit/>
          </a:bodyPr>
          <a:lstStyle/>
          <a:p>
            <a:r>
              <a:rPr lang="es" sz="1467" dirty="0">
                <a:solidFill>
                  <a:srgbClr val="979797"/>
                </a:solidFill>
              </a:rPr>
              <a:t>@ViewChild(</a:t>
            </a:r>
            <a:r>
              <a:rPr lang="es" sz="1467" dirty="0">
                <a:solidFill>
                  <a:srgbClr val="CA8F76"/>
                </a:solidFill>
              </a:rPr>
              <a:t>'myform'</a:t>
            </a:r>
            <a:r>
              <a:rPr lang="es" sz="1467" dirty="0">
                <a:solidFill>
                  <a:srgbClr val="979797"/>
                </a:solidFill>
              </a:rPr>
              <a:t>) form: </a:t>
            </a:r>
            <a:r>
              <a:rPr lang="es" sz="1400" b="1" dirty="0">
                <a:solidFill>
                  <a:srgbClr val="7A3E9D"/>
                </a:solidFill>
                <a:latin typeface="Courier New"/>
                <a:ea typeface="Courier New"/>
                <a:cs typeface="Courier New"/>
                <a:sym typeface="Courier New"/>
              </a:rPr>
              <a:t>ElementRef</a:t>
            </a:r>
            <a:endParaRPr sz="1400" b="1" dirty="0">
              <a:solidFill>
                <a:srgbClr val="7A3E9D"/>
              </a:solidFill>
              <a:latin typeface="Courier New"/>
              <a:ea typeface="Courier New"/>
              <a:cs typeface="Courier New"/>
              <a:sym typeface="Courier New"/>
            </a:endParaRPr>
          </a:p>
        </p:txBody>
      </p:sp>
      <p:cxnSp>
        <p:nvCxnSpPr>
          <p:cNvPr id="1120" name="Google Shape;1120;p134"/>
          <p:cNvCxnSpPr>
            <a:cxnSpLocks/>
            <a:stCxn id="1119" idx="3"/>
            <a:endCxn id="1116" idx="3"/>
          </p:cNvCxnSpPr>
          <p:nvPr/>
        </p:nvCxnSpPr>
        <p:spPr>
          <a:xfrm flipV="1">
            <a:off x="7773044" y="3405075"/>
            <a:ext cx="2768166" cy="1318037"/>
          </a:xfrm>
          <a:prstGeom prst="bentConnector3">
            <a:avLst>
              <a:gd name="adj1" fmla="val 108258"/>
            </a:avLst>
          </a:prstGeom>
          <a:noFill/>
          <a:ln w="9525" cap="flat" cmpd="sng">
            <a:solidFill>
              <a:schemeClr val="dk2"/>
            </a:solidFill>
            <a:prstDash val="solid"/>
            <a:round/>
            <a:headEnd type="none" w="med" len="med"/>
            <a:tailEnd type="stealth" w="med" len="med"/>
          </a:ln>
        </p:spPr>
      </p:cxnSp>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124"/>
        <p:cNvGrpSpPr/>
        <p:nvPr/>
      </p:nvGrpSpPr>
      <p:grpSpPr>
        <a:xfrm>
          <a:off x="0" y="0"/>
          <a:ext cx="0" cy="0"/>
          <a:chOff x="0" y="0"/>
          <a:chExt cx="0" cy="0"/>
        </a:xfrm>
      </p:grpSpPr>
      <p:sp useBgFill="1">
        <p:nvSpPr>
          <p:cNvPr id="107" name="Rectangle 106">
            <a:extLst>
              <a:ext uri="{FF2B5EF4-FFF2-40B4-BE49-F238E27FC236}">
                <a16:creationId xmlns:a16="http://schemas.microsoft.com/office/drawing/2014/main" id="{64F519EA-836C-4E21-87EE-CE7AB0186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108">
            <a:extLst>
              <a:ext uri="{FF2B5EF4-FFF2-40B4-BE49-F238E27FC236}">
                <a16:creationId xmlns:a16="http://schemas.microsoft.com/office/drawing/2014/main" id="{E3E51905-F374-4E1A-97CF-B741584B7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26280"/>
            <a:ext cx="4449464" cy="2331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a:extLst>
              <a:ext uri="{FF2B5EF4-FFF2-40B4-BE49-F238E27FC236}">
                <a16:creationId xmlns:a16="http://schemas.microsoft.com/office/drawing/2014/main" id="{A210685A-6235-45A7-850D-A6F555466E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3374" y="702944"/>
            <a:ext cx="5369325" cy="558698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5" name="Google Shape;1125;p135"/>
          <p:cNvSpPr txBox="1">
            <a:spLocks noGrp="1"/>
          </p:cNvSpPr>
          <p:nvPr>
            <p:ph type="title"/>
          </p:nvPr>
        </p:nvSpPr>
        <p:spPr>
          <a:xfrm>
            <a:off x="1016805" y="1345958"/>
            <a:ext cx="4193196" cy="4166085"/>
          </a:xfrm>
          <a:prstGeom prst="rect">
            <a:avLst/>
          </a:prstGeom>
        </p:spPr>
        <p:txBody>
          <a:bodyPr spcFirstLastPara="1" vert="horz" lIns="68567" tIns="68567" rIns="68567" bIns="68567" rtlCol="0" anchorCtr="0">
            <a:normAutofit/>
          </a:bodyPr>
          <a:lstStyle/>
          <a:p>
            <a:r>
              <a:rPr lang="es-ES" sz="4600"/>
              <a:t>Requerimientos</a:t>
            </a:r>
          </a:p>
        </p:txBody>
      </p:sp>
      <p:grpSp>
        <p:nvGrpSpPr>
          <p:cNvPr id="113" name="Group 112">
            <a:extLst>
              <a:ext uri="{FF2B5EF4-FFF2-40B4-BE49-F238E27FC236}">
                <a16:creationId xmlns:a16="http://schemas.microsoft.com/office/drawing/2014/main" id="{C833A70A-9722-46F0-A5EB-C72F7874707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864" y="3048506"/>
            <a:ext cx="630289" cy="765242"/>
            <a:chOff x="45711" y="3048506"/>
            <a:chExt cx="630289" cy="765242"/>
          </a:xfrm>
        </p:grpSpPr>
        <p:sp>
          <p:nvSpPr>
            <p:cNvPr id="114" name="Rectangle 2">
              <a:extLst>
                <a:ext uri="{FF2B5EF4-FFF2-40B4-BE49-F238E27FC236}">
                  <a16:creationId xmlns:a16="http://schemas.microsoft.com/office/drawing/2014/main" id="{0E424FCE-3213-4BEE-A1E8-B7E8AEA5A2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166" y="3048506"/>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Rectangle 59">
              <a:extLst>
                <a:ext uri="{FF2B5EF4-FFF2-40B4-BE49-F238E27FC236}">
                  <a16:creationId xmlns:a16="http://schemas.microsoft.com/office/drawing/2014/main" id="{5EE95433-383A-45BD-BFCA-833B8F0AE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166" y="3225010"/>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62">
              <a:extLst>
                <a:ext uri="{FF2B5EF4-FFF2-40B4-BE49-F238E27FC236}">
                  <a16:creationId xmlns:a16="http://schemas.microsoft.com/office/drawing/2014/main" id="{2EEA944D-C4D5-48D7-804D-86BE8AFC86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166" y="3401514"/>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64">
              <a:extLst>
                <a:ext uri="{FF2B5EF4-FFF2-40B4-BE49-F238E27FC236}">
                  <a16:creationId xmlns:a16="http://schemas.microsoft.com/office/drawing/2014/main" id="{F3FCE305-3F55-48BF-8549-01E0364C86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166" y="3578017"/>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66">
              <a:extLst>
                <a:ext uri="{FF2B5EF4-FFF2-40B4-BE49-F238E27FC236}">
                  <a16:creationId xmlns:a16="http://schemas.microsoft.com/office/drawing/2014/main" id="{23D7F518-6C41-4C3F-9060-C9FE0B1D4C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166" y="3754521"/>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2">
              <a:extLst>
                <a:ext uri="{FF2B5EF4-FFF2-40B4-BE49-F238E27FC236}">
                  <a16:creationId xmlns:a16="http://schemas.microsoft.com/office/drawing/2014/main" id="{3B93E94B-19C7-49C9-A135-582F72B1A2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2053" y="3048506"/>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59">
              <a:extLst>
                <a:ext uri="{FF2B5EF4-FFF2-40B4-BE49-F238E27FC236}">
                  <a16:creationId xmlns:a16="http://schemas.microsoft.com/office/drawing/2014/main" id="{FEF28287-3D78-44FC-8C53-70755EAF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2053" y="3225010"/>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62">
              <a:extLst>
                <a:ext uri="{FF2B5EF4-FFF2-40B4-BE49-F238E27FC236}">
                  <a16:creationId xmlns:a16="http://schemas.microsoft.com/office/drawing/2014/main" id="{2E8ECBA7-D5B5-48AD-9108-4EB4FB5AAF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2053" y="3401514"/>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64">
              <a:extLst>
                <a:ext uri="{FF2B5EF4-FFF2-40B4-BE49-F238E27FC236}">
                  <a16:creationId xmlns:a16="http://schemas.microsoft.com/office/drawing/2014/main" id="{69CDB17F-9370-4BDB-AF7D-0C10664AF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2053" y="3578017"/>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66">
              <a:extLst>
                <a:ext uri="{FF2B5EF4-FFF2-40B4-BE49-F238E27FC236}">
                  <a16:creationId xmlns:a16="http://schemas.microsoft.com/office/drawing/2014/main" id="{65D03FDE-4254-4CCB-ACA1-CCF9ED99A1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2053" y="3754521"/>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Rectangle 2">
              <a:extLst>
                <a:ext uri="{FF2B5EF4-FFF2-40B4-BE49-F238E27FC236}">
                  <a16:creationId xmlns:a16="http://schemas.microsoft.com/office/drawing/2014/main" id="{406E5C16-E87A-48D6-808A-4E99A9FA2A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939" y="3048506"/>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59">
              <a:extLst>
                <a:ext uri="{FF2B5EF4-FFF2-40B4-BE49-F238E27FC236}">
                  <a16:creationId xmlns:a16="http://schemas.microsoft.com/office/drawing/2014/main" id="{DD6696B0-7715-471B-835A-DA4F6E0B54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939" y="3225010"/>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62">
              <a:extLst>
                <a:ext uri="{FF2B5EF4-FFF2-40B4-BE49-F238E27FC236}">
                  <a16:creationId xmlns:a16="http://schemas.microsoft.com/office/drawing/2014/main" id="{7B7BE224-1A69-42AA-9C1C-29ADE08B27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939" y="3401514"/>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64">
              <a:extLst>
                <a:ext uri="{FF2B5EF4-FFF2-40B4-BE49-F238E27FC236}">
                  <a16:creationId xmlns:a16="http://schemas.microsoft.com/office/drawing/2014/main" id="{F4CBB296-B6FF-43BA-A2F1-471A7D6A3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939" y="3578017"/>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66">
              <a:extLst>
                <a:ext uri="{FF2B5EF4-FFF2-40B4-BE49-F238E27FC236}">
                  <a16:creationId xmlns:a16="http://schemas.microsoft.com/office/drawing/2014/main" id="{7B9B8F5E-97B1-4CC6-A25F-0406AF9F80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939" y="3754521"/>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2">
              <a:extLst>
                <a:ext uri="{FF2B5EF4-FFF2-40B4-BE49-F238E27FC236}">
                  <a16:creationId xmlns:a16="http://schemas.microsoft.com/office/drawing/2014/main" id="{9EB4DAA2-343C-4239-A2B2-D2412770B5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7825" y="3048506"/>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59">
              <a:extLst>
                <a:ext uri="{FF2B5EF4-FFF2-40B4-BE49-F238E27FC236}">
                  <a16:creationId xmlns:a16="http://schemas.microsoft.com/office/drawing/2014/main" id="{8D6B2AAD-8F5E-4D57-B2E6-7DBB7953C6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7825" y="3225010"/>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62">
              <a:extLst>
                <a:ext uri="{FF2B5EF4-FFF2-40B4-BE49-F238E27FC236}">
                  <a16:creationId xmlns:a16="http://schemas.microsoft.com/office/drawing/2014/main" id="{9CE95F93-6BC5-4616-9F8D-B941B4B8F1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7825" y="3401514"/>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ectangle 64">
              <a:extLst>
                <a:ext uri="{FF2B5EF4-FFF2-40B4-BE49-F238E27FC236}">
                  <a16:creationId xmlns:a16="http://schemas.microsoft.com/office/drawing/2014/main" id="{A8C3D8DE-DC76-487C-8C2A-7684D5C9ED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7825" y="3578017"/>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66">
              <a:extLst>
                <a:ext uri="{FF2B5EF4-FFF2-40B4-BE49-F238E27FC236}">
                  <a16:creationId xmlns:a16="http://schemas.microsoft.com/office/drawing/2014/main" id="{56088CB5-E2A8-49A4-8AB5-6D5463E03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7825" y="3754521"/>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2">
              <a:extLst>
                <a:ext uri="{FF2B5EF4-FFF2-40B4-BE49-F238E27FC236}">
                  <a16:creationId xmlns:a16="http://schemas.microsoft.com/office/drawing/2014/main" id="{372F50F8-8B88-48EF-B21C-B5B2642621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5711" y="3048506"/>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Rectangle 59">
              <a:extLst>
                <a:ext uri="{FF2B5EF4-FFF2-40B4-BE49-F238E27FC236}">
                  <a16:creationId xmlns:a16="http://schemas.microsoft.com/office/drawing/2014/main" id="{37008499-DF9A-4230-BE00-35B862316E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5711" y="3225010"/>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62">
              <a:extLst>
                <a:ext uri="{FF2B5EF4-FFF2-40B4-BE49-F238E27FC236}">
                  <a16:creationId xmlns:a16="http://schemas.microsoft.com/office/drawing/2014/main" id="{BCEE48F0-E436-451D-A5FE-0D818D19E8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5711" y="3401514"/>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64">
              <a:extLst>
                <a:ext uri="{FF2B5EF4-FFF2-40B4-BE49-F238E27FC236}">
                  <a16:creationId xmlns:a16="http://schemas.microsoft.com/office/drawing/2014/main" id="{6852656E-1E8F-41F9-900D-8E8CC1B2B9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5711" y="3578017"/>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66">
              <a:extLst>
                <a:ext uri="{FF2B5EF4-FFF2-40B4-BE49-F238E27FC236}">
                  <a16:creationId xmlns:a16="http://schemas.microsoft.com/office/drawing/2014/main" id="{489DA605-39DD-45FD-9796-12A36B23B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5711" y="3754521"/>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26" name="Google Shape;1126;p135"/>
          <p:cNvSpPr txBox="1">
            <a:spLocks noGrp="1"/>
          </p:cNvSpPr>
          <p:nvPr>
            <p:ph idx="1"/>
          </p:nvPr>
        </p:nvSpPr>
        <p:spPr>
          <a:xfrm>
            <a:off x="6229734" y="750307"/>
            <a:ext cx="5369326" cy="5357387"/>
          </a:xfrm>
          <a:prstGeom prst="rect">
            <a:avLst/>
          </a:prstGeom>
        </p:spPr>
        <p:txBody>
          <a:bodyPr spcFirstLastPara="1" vert="horz" lIns="68567" tIns="68567" rIns="68567" bIns="68567" rtlCol="0" anchor="ctr" anchorCtr="0">
            <a:normAutofit/>
          </a:bodyPr>
          <a:lstStyle/>
          <a:p>
            <a:r>
              <a:rPr lang="es-ES" sz="2200" dirty="0"/>
              <a:t>Los requerimientos de validación se establecen directamente con los nuevos atributos incorporados en HTML5</a:t>
            </a:r>
          </a:p>
          <a:p>
            <a:pPr lvl="1"/>
            <a:r>
              <a:rPr lang="es-ES" sz="1800" dirty="0" err="1"/>
              <a:t>required</a:t>
            </a:r>
            <a:r>
              <a:rPr lang="es-ES" sz="1800" dirty="0"/>
              <a:t>: valor booleano: cuando es true marca un campo como obligatorio.</a:t>
            </a:r>
          </a:p>
          <a:p>
            <a:pPr lvl="1"/>
            <a:r>
              <a:rPr lang="es-ES" sz="1800" dirty="0" err="1"/>
              <a:t>max</a:t>
            </a:r>
            <a:r>
              <a:rPr lang="es-ES" sz="1800" dirty="0"/>
              <a:t>: indica el número máximo de caracteres permitidos en un campo.</a:t>
            </a:r>
          </a:p>
          <a:p>
            <a:pPr lvl="1"/>
            <a:r>
              <a:rPr lang="es-ES" sz="1800" dirty="0"/>
              <a:t>min: indica el número mínimo de caracteres permitidos en un campo.</a:t>
            </a:r>
          </a:p>
          <a:p>
            <a:pPr lvl="1"/>
            <a:r>
              <a:rPr lang="es-ES" sz="1800" dirty="0" err="1"/>
              <a:t>pattern</a:t>
            </a:r>
            <a:r>
              <a:rPr lang="es-ES" sz="1800" dirty="0"/>
              <a:t>: Valida un campo frente a una expresión regular (</a:t>
            </a:r>
            <a:r>
              <a:rPr lang="es-ES" sz="1800" dirty="0" err="1"/>
              <a:t>regex</a:t>
            </a:r>
            <a:r>
              <a:rPr lang="es-ES" sz="1800" dirty="0"/>
              <a:t>).</a:t>
            </a:r>
            <a:br>
              <a:rPr lang="es-ES" sz="1800" dirty="0"/>
            </a:br>
            <a:endParaRPr lang="es-ES" sz="1800" dirty="0"/>
          </a:p>
        </p:txBody>
      </p:sp>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130"/>
        <p:cNvGrpSpPr/>
        <p:nvPr/>
      </p:nvGrpSpPr>
      <p:grpSpPr>
        <a:xfrm>
          <a:off x="0" y="0"/>
          <a:ext cx="0" cy="0"/>
          <a:chOff x="0" y="0"/>
          <a:chExt cx="0" cy="0"/>
        </a:xfrm>
      </p:grpSpPr>
      <p:sp>
        <p:nvSpPr>
          <p:cNvPr id="114"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288521" y="381403"/>
            <a:ext cx="2200313" cy="3342508"/>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33" name="Google Shape;1133;p136"/>
          <p:cNvSpPr txBox="1"/>
          <p:nvPr/>
        </p:nvSpPr>
        <p:spPr>
          <a:xfrm>
            <a:off x="4662488" y="2063750"/>
            <a:ext cx="6902450" cy="3716338"/>
          </a:xfrm>
          <a:prstGeom prst="rect">
            <a:avLst/>
          </a:prstGeom>
          <a:noFill/>
          <a:ln>
            <a:noFill/>
          </a:ln>
        </p:spPr>
        <p:txBody>
          <a:bodyPr spcFirstLastPara="1" wrap="square" lIns="121900" tIns="121900" rIns="121900" bIns="121900" anchor="t" anchorCtr="0">
            <a:normAutofit/>
          </a:bodyPr>
          <a:lstStyle/>
          <a:p>
            <a:pPr marL="609585" indent="-440256">
              <a:lnSpc>
                <a:spcPct val="105000"/>
              </a:lnSpc>
              <a:spcAft>
                <a:spcPts val="600"/>
              </a:spcAft>
              <a:buClr>
                <a:schemeClr val="dk1"/>
              </a:buClr>
              <a:buSzPts val="1600"/>
              <a:buChar char="●"/>
            </a:pPr>
            <a:r>
              <a:rPr lang="en-GB" b="1" i="1">
                <a:solidFill>
                  <a:schemeClr val="dk1"/>
                </a:solidFill>
              </a:rPr>
              <a:t>Untouched</a:t>
            </a:r>
            <a:r>
              <a:rPr lang="en-GB" i="1">
                <a:solidFill>
                  <a:schemeClr val="dk1"/>
                </a:solidFill>
              </a:rPr>
              <a:t>: When true, the control has not been interacted with the user</a:t>
            </a:r>
          </a:p>
          <a:p>
            <a:pPr marL="609585" indent="-440256">
              <a:lnSpc>
                <a:spcPct val="105000"/>
              </a:lnSpc>
              <a:spcAft>
                <a:spcPts val="600"/>
              </a:spcAft>
              <a:buClr>
                <a:schemeClr val="dk1"/>
              </a:buClr>
              <a:buSzPts val="1600"/>
              <a:buChar char="●"/>
            </a:pPr>
            <a:r>
              <a:rPr lang="en-GB" b="1" i="1">
                <a:solidFill>
                  <a:schemeClr val="dk1"/>
                </a:solidFill>
              </a:rPr>
              <a:t>Touched</a:t>
            </a:r>
            <a:r>
              <a:rPr lang="en-GB" i="1">
                <a:solidFill>
                  <a:schemeClr val="dk1"/>
                </a:solidFill>
              </a:rPr>
              <a:t>: When true, the control has been interacted with the user</a:t>
            </a:r>
          </a:p>
          <a:p>
            <a:pPr marL="609585" indent="-440256">
              <a:lnSpc>
                <a:spcPct val="105000"/>
              </a:lnSpc>
              <a:spcAft>
                <a:spcPts val="600"/>
              </a:spcAft>
              <a:buClr>
                <a:schemeClr val="dk1"/>
              </a:buClr>
              <a:buSzPts val="1600"/>
              <a:buChar char="●"/>
            </a:pPr>
            <a:r>
              <a:rPr lang="en-GB" b="1" i="1">
                <a:solidFill>
                  <a:schemeClr val="dk1"/>
                </a:solidFill>
              </a:rPr>
              <a:t>Pristine</a:t>
            </a:r>
            <a:r>
              <a:rPr lang="en-GB" i="1">
                <a:solidFill>
                  <a:schemeClr val="dk1"/>
                </a:solidFill>
              </a:rPr>
              <a:t>: The control and its underlying model has not been changed</a:t>
            </a:r>
          </a:p>
          <a:p>
            <a:pPr marL="609585" indent="-440256">
              <a:lnSpc>
                <a:spcPct val="105000"/>
              </a:lnSpc>
              <a:spcAft>
                <a:spcPts val="600"/>
              </a:spcAft>
              <a:buClr>
                <a:schemeClr val="dk1"/>
              </a:buClr>
              <a:buSzPts val="1600"/>
              <a:buChar char="●"/>
            </a:pPr>
            <a:r>
              <a:rPr lang="en-GB" b="1" i="1">
                <a:solidFill>
                  <a:schemeClr val="dk1"/>
                </a:solidFill>
              </a:rPr>
              <a:t>Dirty</a:t>
            </a:r>
            <a:r>
              <a:rPr lang="en-GB" i="1">
                <a:solidFill>
                  <a:schemeClr val="dk1"/>
                </a:solidFill>
              </a:rPr>
              <a:t>: The control and its underlying model has been changed</a:t>
            </a:r>
          </a:p>
          <a:p>
            <a:pPr marL="609585" indent="-440256">
              <a:lnSpc>
                <a:spcPct val="105000"/>
              </a:lnSpc>
              <a:spcAft>
                <a:spcPts val="600"/>
              </a:spcAft>
              <a:buClr>
                <a:schemeClr val="dk1"/>
              </a:buClr>
              <a:buSzPts val="1600"/>
              <a:buChar char="●"/>
            </a:pPr>
            <a:r>
              <a:rPr lang="en-GB" b="1" i="1">
                <a:solidFill>
                  <a:schemeClr val="dk1"/>
                </a:solidFill>
              </a:rPr>
              <a:t>Valid</a:t>
            </a:r>
            <a:r>
              <a:rPr lang="en-GB" i="1">
                <a:solidFill>
                  <a:schemeClr val="dk1"/>
                </a:solidFill>
              </a:rPr>
              <a:t>: The inner model is valid</a:t>
            </a:r>
          </a:p>
          <a:p>
            <a:pPr marL="609585" indent="-440256">
              <a:lnSpc>
                <a:spcPct val="105000"/>
              </a:lnSpc>
              <a:spcAft>
                <a:spcPts val="600"/>
              </a:spcAft>
              <a:buClr>
                <a:schemeClr val="dk1"/>
              </a:buClr>
              <a:buSzPts val="1600"/>
              <a:buChar char="●"/>
            </a:pPr>
            <a:r>
              <a:rPr lang="en-GB" b="1" i="1">
                <a:solidFill>
                  <a:schemeClr val="dk1"/>
                </a:solidFill>
              </a:rPr>
              <a:t>Invalid</a:t>
            </a:r>
            <a:r>
              <a:rPr lang="en-GB" i="1">
                <a:solidFill>
                  <a:schemeClr val="dk1"/>
                </a:solidFill>
              </a:rPr>
              <a:t>: The inner model is not valid</a:t>
            </a:r>
          </a:p>
        </p:txBody>
      </p:sp>
      <p:sp>
        <p:nvSpPr>
          <p:cNvPr id="1131" name="Google Shape;1131;p136"/>
          <p:cNvSpPr txBox="1">
            <a:spLocks noGrp="1"/>
          </p:cNvSpPr>
          <p:nvPr>
            <p:ph type="title"/>
          </p:nvPr>
        </p:nvSpPr>
        <p:spPr>
          <a:xfrm>
            <a:off x="966952" y="1204108"/>
            <a:ext cx="2669406" cy="1781175"/>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3200" kern="1200">
                <a:solidFill>
                  <a:srgbClr val="FFFFFF"/>
                </a:solidFill>
                <a:latin typeface="+mj-lt"/>
                <a:ea typeface="+mj-ea"/>
                <a:cs typeface="+mj-cs"/>
              </a:rPr>
              <a:t>Estado</a:t>
            </a:r>
          </a:p>
        </p:txBody>
      </p:sp>
      <p:sp>
        <p:nvSpPr>
          <p:cNvPr id="1132" name="Google Shape;1132;p136"/>
          <p:cNvSpPr txBox="1">
            <a:spLocks noGrp="1"/>
          </p:cNvSpPr>
          <p:nvPr>
            <p:ph type="body" idx="4294967295"/>
          </p:nvPr>
        </p:nvSpPr>
        <p:spPr>
          <a:xfrm>
            <a:off x="4662488" y="952500"/>
            <a:ext cx="6902450" cy="1054100"/>
          </a:xfrm>
          <a:prstGeom prst="rect">
            <a:avLst/>
          </a:prstGeom>
        </p:spPr>
        <p:txBody>
          <a:bodyPr spcFirstLastPara="1" vert="horz" wrap="square" lIns="68567" tIns="68567" rIns="68567" bIns="68567" rtlCol="0" anchor="t" anchorCtr="0">
            <a:normAutofit/>
          </a:bodyPr>
          <a:lstStyle/>
          <a:p>
            <a:pPr marL="0" indent="0">
              <a:buNone/>
            </a:pPr>
            <a:r>
              <a:rPr lang="es-ES" sz="2600" dirty="0"/>
              <a:t>El estado del formulario y de cada control viene definido por el valor de una serie de propiedades</a:t>
            </a:r>
          </a:p>
        </p:txBody>
      </p:sp>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137"/>
        <p:cNvGrpSpPr/>
        <p:nvPr/>
      </p:nvGrpSpPr>
      <p:grpSpPr>
        <a:xfrm>
          <a:off x="0" y="0"/>
          <a:ext cx="0" cy="0"/>
          <a:chOff x="0" y="0"/>
          <a:chExt cx="0" cy="0"/>
        </a:xfrm>
      </p:grpSpPr>
      <p:sp useBgFill="1">
        <p:nvSpPr>
          <p:cNvPr id="120" name="Rectangle 119">
            <a:extLst>
              <a:ext uri="{FF2B5EF4-FFF2-40B4-BE49-F238E27FC236}">
                <a16:creationId xmlns:a16="http://schemas.microsoft.com/office/drawing/2014/main" id="{D55CD764-972B-4CA5-A885-53E55C63E1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8" name="Google Shape;1138;p137"/>
          <p:cNvSpPr txBox="1">
            <a:spLocks noGrp="1"/>
          </p:cNvSpPr>
          <p:nvPr>
            <p:ph type="title"/>
          </p:nvPr>
        </p:nvSpPr>
        <p:spPr>
          <a:xfrm>
            <a:off x="594360" y="1042416"/>
            <a:ext cx="3800153" cy="4793762"/>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4800" kern="1200">
                <a:solidFill>
                  <a:schemeClr val="tx1"/>
                </a:solidFill>
                <a:latin typeface="+mj-lt"/>
                <a:ea typeface="+mj-ea"/>
                <a:cs typeface="+mj-cs"/>
              </a:rPr>
              <a:t>Botones: envío y borrado</a:t>
            </a:r>
          </a:p>
        </p:txBody>
      </p:sp>
      <p:grpSp>
        <p:nvGrpSpPr>
          <p:cNvPr id="122" name="Group 121">
            <a:extLst>
              <a:ext uri="{FF2B5EF4-FFF2-40B4-BE49-F238E27FC236}">
                <a16:creationId xmlns:a16="http://schemas.microsoft.com/office/drawing/2014/main" id="{2FA2A407-516C-4590-9403-34038E9BB6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167" y="2761488"/>
            <a:ext cx="242107" cy="1340860"/>
            <a:chOff x="56167" y="2761488"/>
            <a:chExt cx="242107" cy="1340860"/>
          </a:xfrm>
        </p:grpSpPr>
        <p:sp>
          <p:nvSpPr>
            <p:cNvPr id="123" name="Rectangle 2">
              <a:extLst>
                <a:ext uri="{FF2B5EF4-FFF2-40B4-BE49-F238E27FC236}">
                  <a16:creationId xmlns:a16="http://schemas.microsoft.com/office/drawing/2014/main" id="{D3F47A57-50EC-4964-85FA-84B326B772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3331247"/>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Rectangle 59">
              <a:extLst>
                <a:ext uri="{FF2B5EF4-FFF2-40B4-BE49-F238E27FC236}">
                  <a16:creationId xmlns:a16="http://schemas.microsoft.com/office/drawing/2014/main" id="{03467C0A-5C92-4A25-BA16-53665D54B8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3331247"/>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2">
              <a:extLst>
                <a:ext uri="{FF2B5EF4-FFF2-40B4-BE49-F238E27FC236}">
                  <a16:creationId xmlns:a16="http://schemas.microsoft.com/office/drawing/2014/main" id="{435F4864-0253-4261-9AED-5E798B9714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3189133"/>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59">
              <a:extLst>
                <a:ext uri="{FF2B5EF4-FFF2-40B4-BE49-F238E27FC236}">
                  <a16:creationId xmlns:a16="http://schemas.microsoft.com/office/drawing/2014/main" id="{6BEA136C-3A72-42D2-9D59-E9403321BD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3189133"/>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2">
              <a:extLst>
                <a:ext uri="{FF2B5EF4-FFF2-40B4-BE49-F238E27FC236}">
                  <a16:creationId xmlns:a16="http://schemas.microsoft.com/office/drawing/2014/main" id="{306AAEAC-F37D-46C1-B3C8-293E7014EB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3047019"/>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59">
              <a:extLst>
                <a:ext uri="{FF2B5EF4-FFF2-40B4-BE49-F238E27FC236}">
                  <a16:creationId xmlns:a16="http://schemas.microsoft.com/office/drawing/2014/main" id="{3139D819-91EA-46A0-93FF-45FF7A8A82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3047019"/>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2">
              <a:extLst>
                <a:ext uri="{FF2B5EF4-FFF2-40B4-BE49-F238E27FC236}">
                  <a16:creationId xmlns:a16="http://schemas.microsoft.com/office/drawing/2014/main" id="{08F35BD0-1ED8-41A6-B3CE-C40EAA0041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2904905"/>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59">
              <a:extLst>
                <a:ext uri="{FF2B5EF4-FFF2-40B4-BE49-F238E27FC236}">
                  <a16:creationId xmlns:a16="http://schemas.microsoft.com/office/drawing/2014/main" id="{C2886557-BD78-4C10-BB29-2E34CD8C8E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2904905"/>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2">
              <a:extLst>
                <a:ext uri="{FF2B5EF4-FFF2-40B4-BE49-F238E27FC236}">
                  <a16:creationId xmlns:a16="http://schemas.microsoft.com/office/drawing/2014/main" id="{CACD67D1-ACC3-43BE-9A0A-7713F6F097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2762791"/>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ectangle 59">
              <a:extLst>
                <a:ext uri="{FF2B5EF4-FFF2-40B4-BE49-F238E27FC236}">
                  <a16:creationId xmlns:a16="http://schemas.microsoft.com/office/drawing/2014/main" id="{A4E2C77A-D17B-4792-9ED5-2872383236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2762791"/>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2">
              <a:extLst>
                <a:ext uri="{FF2B5EF4-FFF2-40B4-BE49-F238E27FC236}">
                  <a16:creationId xmlns:a16="http://schemas.microsoft.com/office/drawing/2014/main" id="{ABE3CB03-D3EF-45F1-8FBD-E9B86CDD16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4041817"/>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59">
              <a:extLst>
                <a:ext uri="{FF2B5EF4-FFF2-40B4-BE49-F238E27FC236}">
                  <a16:creationId xmlns:a16="http://schemas.microsoft.com/office/drawing/2014/main" id="{26C9EA63-B864-4041-AD52-E26240DA3D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4041817"/>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Rectangle 2">
              <a:extLst>
                <a:ext uri="{FF2B5EF4-FFF2-40B4-BE49-F238E27FC236}">
                  <a16:creationId xmlns:a16="http://schemas.microsoft.com/office/drawing/2014/main" id="{DFD9C0DC-3AA4-48DE-8C65-AB56C588FB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3899703"/>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59">
              <a:extLst>
                <a:ext uri="{FF2B5EF4-FFF2-40B4-BE49-F238E27FC236}">
                  <a16:creationId xmlns:a16="http://schemas.microsoft.com/office/drawing/2014/main" id="{82D52FD4-9CAA-4610-A07A-289A740AF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3899703"/>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2">
              <a:extLst>
                <a:ext uri="{FF2B5EF4-FFF2-40B4-BE49-F238E27FC236}">
                  <a16:creationId xmlns:a16="http://schemas.microsoft.com/office/drawing/2014/main" id="{D0436FA3-25D9-4C12-8F4A-80A407954B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3757589"/>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59">
              <a:extLst>
                <a:ext uri="{FF2B5EF4-FFF2-40B4-BE49-F238E27FC236}">
                  <a16:creationId xmlns:a16="http://schemas.microsoft.com/office/drawing/2014/main" id="{49101D1B-A82E-40CF-9A50-754308C215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3757589"/>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2">
              <a:extLst>
                <a:ext uri="{FF2B5EF4-FFF2-40B4-BE49-F238E27FC236}">
                  <a16:creationId xmlns:a16="http://schemas.microsoft.com/office/drawing/2014/main" id="{4F434848-83AC-4070-8D97-8A006210FE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3615475"/>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59">
              <a:extLst>
                <a:ext uri="{FF2B5EF4-FFF2-40B4-BE49-F238E27FC236}">
                  <a16:creationId xmlns:a16="http://schemas.microsoft.com/office/drawing/2014/main" id="{40745A98-11F5-47FE-9220-B93A61DA97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3615475"/>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2">
              <a:extLst>
                <a:ext uri="{FF2B5EF4-FFF2-40B4-BE49-F238E27FC236}">
                  <a16:creationId xmlns:a16="http://schemas.microsoft.com/office/drawing/2014/main" id="{47B6E1B3-283D-4CF7-970C-352DB472E5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3473361"/>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59">
              <a:extLst>
                <a:ext uri="{FF2B5EF4-FFF2-40B4-BE49-F238E27FC236}">
                  <a16:creationId xmlns:a16="http://schemas.microsoft.com/office/drawing/2014/main" id="{7675737E-FE46-420B-B3AF-75399E8FC9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3473361"/>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4" name="Rectangle 143">
            <a:extLst>
              <a:ext uri="{FF2B5EF4-FFF2-40B4-BE49-F238E27FC236}">
                <a16:creationId xmlns:a16="http://schemas.microsoft.com/office/drawing/2014/main" id="{E3E51905-F374-4E1A-97CF-B741584B7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10605" y="1"/>
            <a:ext cx="2681395"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ectangle 145">
            <a:extLst>
              <a:ext uri="{FF2B5EF4-FFF2-40B4-BE49-F238E27FC236}">
                <a16:creationId xmlns:a16="http://schemas.microsoft.com/office/drawing/2014/main" id="{A210685A-6235-45A7-850D-A6F555466E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9587" y="767714"/>
            <a:ext cx="6454975" cy="53225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9" name="Google Shape;1139;p137"/>
          <p:cNvSpPr txBox="1">
            <a:spLocks noGrp="1"/>
          </p:cNvSpPr>
          <p:nvPr>
            <p:ph type="body" idx="4294967295"/>
          </p:nvPr>
        </p:nvSpPr>
        <p:spPr>
          <a:xfrm>
            <a:off x="5495109" y="1178446"/>
            <a:ext cx="5662845" cy="4543599"/>
          </a:xfrm>
          <a:prstGeom prst="rect">
            <a:avLst/>
          </a:prstGeom>
        </p:spPr>
        <p:txBody>
          <a:bodyPr spcFirstLastPara="1" vert="horz" lIns="91440" tIns="45720" rIns="91440" bIns="45720" rtlCol="0" anchor="ctr" anchorCtr="0">
            <a:normAutofit/>
          </a:bodyPr>
          <a:lstStyle/>
          <a:p>
            <a:r>
              <a:rPr lang="en-US" sz="1800">
                <a:solidFill>
                  <a:srgbClr val="FFFFFF"/>
                </a:solidFill>
              </a:rPr>
              <a:t>Los botones de envío y borrado se deshabilitan en función de los estados del formulario, invalid o pristine</a:t>
            </a:r>
          </a:p>
          <a:p>
            <a:pPr marL="0"/>
            <a:endParaRPr lang="en-US" sz="1800">
              <a:solidFill>
                <a:srgbClr val="FFFFFF"/>
              </a:solidFill>
            </a:endParaRPr>
          </a:p>
          <a:p>
            <a:r>
              <a:rPr lang="en-US" sz="1800">
                <a:solidFill>
                  <a:srgbClr val="FFFFFF"/>
                </a:solidFill>
              </a:rPr>
              <a:t>El botón de envío (type=submit) desencadena el evento submit del formulario y se gestiona en el correspondiente manejador</a:t>
            </a:r>
          </a:p>
          <a:p>
            <a:pPr marL="0"/>
            <a:endParaRPr lang="en-US" sz="1800">
              <a:solidFill>
                <a:srgbClr val="FFFFFF"/>
              </a:solidFill>
            </a:endParaRPr>
          </a:p>
          <a:p>
            <a:r>
              <a:rPr lang="en-US" sz="1800">
                <a:solidFill>
                  <a:srgbClr val="FFFFFF"/>
                </a:solidFill>
              </a:rPr>
              <a:t>El botón de borrado (type=reset) utiliza internamente el método reset() del objeto ngForm correspondiente al formulario</a:t>
            </a:r>
          </a:p>
        </p:txBody>
      </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Shape 1143"/>
        <p:cNvGrpSpPr/>
        <p:nvPr/>
      </p:nvGrpSpPr>
      <p:grpSpPr>
        <a:xfrm>
          <a:off x="0" y="0"/>
          <a:ext cx="0" cy="0"/>
          <a:chOff x="0" y="0"/>
          <a:chExt cx="0" cy="0"/>
        </a:xfrm>
      </p:grpSpPr>
      <p:sp>
        <p:nvSpPr>
          <p:cNvPr id="1144" name="Google Shape;1144;p138"/>
          <p:cNvSpPr txBox="1">
            <a:spLocks noGrp="1"/>
          </p:cNvSpPr>
          <p:nvPr>
            <p:ph type="title"/>
          </p:nvPr>
        </p:nvSpPr>
        <p:spPr>
          <a:prstGeom prst="rect">
            <a:avLst/>
          </a:prstGeom>
        </p:spPr>
        <p:txBody>
          <a:bodyPr spcFirstLastPara="1" vert="horz" wrap="square" lIns="68567" tIns="68567" rIns="68567" bIns="68567" rtlCol="0" anchor="t" anchorCtr="0">
            <a:noAutofit/>
          </a:bodyPr>
          <a:lstStyle/>
          <a:p>
            <a:r>
              <a:rPr lang="es"/>
              <a:t>Estado y controles</a:t>
            </a:r>
            <a:endParaRPr/>
          </a:p>
        </p:txBody>
      </p:sp>
      <p:sp>
        <p:nvSpPr>
          <p:cNvPr id="1145" name="Google Shape;1145;p138"/>
          <p:cNvSpPr txBox="1">
            <a:spLocks noGrp="1"/>
          </p:cNvSpPr>
          <p:nvPr>
            <p:ph idx="1"/>
          </p:nvPr>
        </p:nvSpPr>
        <p:spPr>
          <a:xfrm>
            <a:off x="766011" y="1510018"/>
            <a:ext cx="10515600" cy="1111697"/>
          </a:xfrm>
          <a:prstGeom prst="rect">
            <a:avLst/>
          </a:prstGeom>
        </p:spPr>
        <p:txBody>
          <a:bodyPr spcFirstLastPara="1" vert="horz" wrap="square" lIns="68567" tIns="68567" rIns="68567" bIns="68567" rtlCol="0" anchor="t" anchorCtr="0">
            <a:noAutofit/>
          </a:bodyPr>
          <a:lstStyle/>
          <a:p>
            <a:pPr marL="0" indent="0">
              <a:buNone/>
            </a:pPr>
            <a:r>
              <a:rPr lang="es" dirty="0"/>
              <a:t>Las mismas propiedades de estado existen para cada uno de los controles y son accesibles desde la referencia local del formulario</a:t>
            </a:r>
            <a:endParaRPr dirty="0"/>
          </a:p>
        </p:txBody>
      </p:sp>
      <p:sp>
        <p:nvSpPr>
          <p:cNvPr id="1146" name="Google Shape;1146;p138"/>
          <p:cNvSpPr txBox="1"/>
          <p:nvPr/>
        </p:nvSpPr>
        <p:spPr>
          <a:xfrm>
            <a:off x="2151682" y="3234382"/>
            <a:ext cx="3240400" cy="825200"/>
          </a:xfrm>
          <a:prstGeom prst="rect">
            <a:avLst/>
          </a:prstGeom>
          <a:noFill/>
          <a:ln>
            <a:noFill/>
          </a:ln>
        </p:spPr>
        <p:txBody>
          <a:bodyPr spcFirstLastPara="1" wrap="square" lIns="121900" tIns="121900" rIns="121900" bIns="121900" anchor="ctr" anchorCtr="0">
            <a:noAutofit/>
          </a:bodyPr>
          <a:lstStyle/>
          <a:p>
            <a:r>
              <a:rPr lang="es" sz="1600">
                <a:solidFill>
                  <a:schemeClr val="dk1"/>
                </a:solidFill>
              </a:rPr>
              <a:t> myform.form.controls.firstname</a:t>
            </a:r>
            <a:endParaRPr sz="1600">
              <a:solidFill>
                <a:schemeClr val="dk1"/>
              </a:solidFill>
            </a:endParaRPr>
          </a:p>
        </p:txBody>
      </p:sp>
      <p:sp>
        <p:nvSpPr>
          <p:cNvPr id="1147" name="Google Shape;1147;p138"/>
          <p:cNvSpPr txBox="1"/>
          <p:nvPr/>
        </p:nvSpPr>
        <p:spPr>
          <a:xfrm>
            <a:off x="6635716" y="3234382"/>
            <a:ext cx="2600000" cy="1190400"/>
          </a:xfrm>
          <a:prstGeom prst="rect">
            <a:avLst/>
          </a:prstGeom>
          <a:noFill/>
          <a:ln>
            <a:noFill/>
          </a:ln>
        </p:spPr>
        <p:txBody>
          <a:bodyPr spcFirstLastPara="1" wrap="square" lIns="121900" tIns="121900" rIns="121900" bIns="121900" anchor="ctr" anchorCtr="0">
            <a:noAutofit/>
          </a:bodyPr>
          <a:lstStyle/>
          <a:p>
            <a:r>
              <a:rPr lang="es" sz="2400"/>
              <a:t>name asignado a cada uno de los controle</a:t>
            </a:r>
            <a:endParaRPr sz="2400"/>
          </a:p>
        </p:txBody>
      </p:sp>
      <p:cxnSp>
        <p:nvCxnSpPr>
          <p:cNvPr id="1148" name="Google Shape;1148;p138"/>
          <p:cNvCxnSpPr>
            <a:stCxn id="1147" idx="1"/>
            <a:endCxn id="1146" idx="3"/>
          </p:cNvCxnSpPr>
          <p:nvPr/>
        </p:nvCxnSpPr>
        <p:spPr>
          <a:xfrm rot="10800000">
            <a:off x="5392116" y="3646782"/>
            <a:ext cx="1243600" cy="182800"/>
          </a:xfrm>
          <a:prstGeom prst="straightConnector1">
            <a:avLst/>
          </a:prstGeom>
          <a:noFill/>
          <a:ln w="9525" cap="flat" cmpd="sng">
            <a:solidFill>
              <a:schemeClr val="dk2"/>
            </a:solidFill>
            <a:prstDash val="solid"/>
            <a:round/>
            <a:headEnd type="none" w="med" len="med"/>
            <a:tailEnd type="triangle" w="med" len="med"/>
          </a:ln>
        </p:spPr>
      </p:cxnSp>
      <p:sp>
        <p:nvSpPr>
          <p:cNvPr id="1149" name="Google Shape;1149;p138"/>
          <p:cNvSpPr txBox="1"/>
          <p:nvPr/>
        </p:nvSpPr>
        <p:spPr>
          <a:xfrm>
            <a:off x="1453749" y="4575515"/>
            <a:ext cx="6821200" cy="1051600"/>
          </a:xfrm>
          <a:prstGeom prst="rect">
            <a:avLst/>
          </a:prstGeom>
          <a:noFill/>
          <a:ln>
            <a:noFill/>
          </a:ln>
        </p:spPr>
        <p:txBody>
          <a:bodyPr spcFirstLastPara="1" wrap="square" lIns="121900" tIns="121900" rIns="121900" bIns="121900" anchor="ctr" anchorCtr="0">
            <a:noAutofit/>
          </a:bodyPr>
          <a:lstStyle/>
          <a:p>
            <a:r>
              <a:rPr lang="es" sz="2400"/>
              <a:t>Pero es más sencillo crear referencias locales específicas para cada control</a:t>
            </a:r>
            <a:br>
              <a:rPr lang="es" sz="2400"/>
            </a:br>
            <a:endParaRPr sz="2400"/>
          </a:p>
        </p:txBody>
      </p:sp>
      <p:sp>
        <p:nvSpPr>
          <p:cNvPr id="1150" name="Google Shape;1150;p138"/>
          <p:cNvSpPr txBox="1"/>
          <p:nvPr/>
        </p:nvSpPr>
        <p:spPr>
          <a:xfrm>
            <a:off x="3626016" y="5430882"/>
            <a:ext cx="5576800" cy="612400"/>
          </a:xfrm>
          <a:prstGeom prst="rect">
            <a:avLst/>
          </a:prstGeom>
          <a:noFill/>
          <a:ln>
            <a:noFill/>
          </a:ln>
        </p:spPr>
        <p:txBody>
          <a:bodyPr spcFirstLastPara="1" wrap="square" lIns="121900" tIns="121900" rIns="121900" bIns="121900" anchor="ctr" anchorCtr="0">
            <a:noAutofit/>
          </a:bodyPr>
          <a:lstStyle/>
          <a:p>
            <a:r>
              <a:rPr lang="es" sz="1467">
                <a:solidFill>
                  <a:srgbClr val="808080"/>
                </a:solidFill>
              </a:rPr>
              <a:t>&lt;</a:t>
            </a:r>
            <a:r>
              <a:rPr lang="es" sz="1467">
                <a:solidFill>
                  <a:srgbClr val="569CD6"/>
                </a:solidFill>
              </a:rPr>
              <a:t>input </a:t>
            </a:r>
            <a:r>
              <a:rPr lang="es" sz="1467">
                <a:solidFill>
                  <a:srgbClr val="72A1BA"/>
                </a:solidFill>
              </a:rPr>
              <a:t>name</a:t>
            </a:r>
            <a:r>
              <a:rPr lang="es" sz="1467">
                <a:solidFill>
                  <a:srgbClr val="979797"/>
                </a:solidFill>
              </a:rPr>
              <a:t>=</a:t>
            </a:r>
            <a:r>
              <a:rPr lang="es" sz="1467">
                <a:solidFill>
                  <a:srgbClr val="CA8F76"/>
                </a:solidFill>
              </a:rPr>
              <a:t>"firstname" … </a:t>
            </a:r>
            <a:r>
              <a:rPr lang="es" sz="1467">
                <a:solidFill>
                  <a:srgbClr val="979797"/>
                </a:solidFill>
              </a:rPr>
              <a:t>#</a:t>
            </a:r>
            <a:r>
              <a:rPr lang="es" sz="1467">
                <a:solidFill>
                  <a:srgbClr val="72A1BA"/>
                </a:solidFill>
              </a:rPr>
              <a:t>firstnameState</a:t>
            </a:r>
            <a:r>
              <a:rPr lang="es" sz="1467">
                <a:solidFill>
                  <a:srgbClr val="979797"/>
                </a:solidFill>
              </a:rPr>
              <a:t>=</a:t>
            </a:r>
            <a:r>
              <a:rPr lang="es" sz="1467">
                <a:solidFill>
                  <a:srgbClr val="CA8F76"/>
                </a:solidFill>
              </a:rPr>
              <a:t>"ngModel"</a:t>
            </a:r>
            <a:r>
              <a:rPr lang="es" sz="1467">
                <a:solidFill>
                  <a:srgbClr val="808080"/>
                </a:solidFill>
              </a:rPr>
              <a:t>&gt;</a:t>
            </a:r>
            <a:endParaRPr sz="2400"/>
          </a:p>
        </p:txBody>
      </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154"/>
        <p:cNvGrpSpPr/>
        <p:nvPr/>
      </p:nvGrpSpPr>
      <p:grpSpPr>
        <a:xfrm>
          <a:off x="0" y="0"/>
          <a:ext cx="0" cy="0"/>
          <a:chOff x="0" y="0"/>
          <a:chExt cx="0" cy="0"/>
        </a:xfrm>
      </p:grpSpPr>
      <p:sp useBgFill="1">
        <p:nvSpPr>
          <p:cNvPr id="74" name="Rectangle 73">
            <a:extLst>
              <a:ext uri="{FF2B5EF4-FFF2-40B4-BE49-F238E27FC236}">
                <a16:creationId xmlns:a16="http://schemas.microsoft.com/office/drawing/2014/main" id="{A0339EE9-5436-4860-BBFC-7CD7C90DBA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Shape 75">
            <a:extLst>
              <a:ext uri="{FF2B5EF4-FFF2-40B4-BE49-F238E27FC236}">
                <a16:creationId xmlns:a16="http://schemas.microsoft.com/office/drawing/2014/main" id="{AA770EBD-5B77-46EC-BF58-EF27ACD6B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5" y="0"/>
            <a:ext cx="7537705" cy="6858000"/>
          </a:xfrm>
          <a:custGeom>
            <a:avLst/>
            <a:gdLst>
              <a:gd name="connsiteX0" fmla="*/ 1008599 w 7299977"/>
              <a:gd name="connsiteY0" fmla="*/ 0 h 6858000"/>
              <a:gd name="connsiteX1" fmla="*/ 4420653 w 7299977"/>
              <a:gd name="connsiteY1" fmla="*/ 0 h 6858000"/>
              <a:gd name="connsiteX2" fmla="*/ 5511704 w 7299977"/>
              <a:gd name="connsiteY2" fmla="*/ 0 h 6858000"/>
              <a:gd name="connsiteX3" fmla="*/ 7299977 w 7299977"/>
              <a:gd name="connsiteY3" fmla="*/ 0 h 6858000"/>
              <a:gd name="connsiteX4" fmla="*/ 7299977 w 7299977"/>
              <a:gd name="connsiteY4" fmla="*/ 6858000 h 6858000"/>
              <a:gd name="connsiteX5" fmla="*/ 5511704 w 7299977"/>
              <a:gd name="connsiteY5" fmla="*/ 6858000 h 6858000"/>
              <a:gd name="connsiteX6" fmla="*/ 4420653 w 7299977"/>
              <a:gd name="connsiteY6" fmla="*/ 6858000 h 6858000"/>
              <a:gd name="connsiteX7" fmla="*/ 1592997 w 7299977"/>
              <a:gd name="connsiteY7" fmla="*/ 6858000 h 6858000"/>
              <a:gd name="connsiteX8" fmla="*/ 1232473 w 7299977"/>
              <a:gd name="connsiteY8" fmla="*/ 6658805 h 6858000"/>
              <a:gd name="connsiteX9" fmla="*/ 1075471 w 7299977"/>
              <a:gd name="connsiteY9" fmla="*/ 6431153 h 6858000"/>
              <a:gd name="connsiteX10" fmla="*/ 1020229 w 7299977"/>
              <a:gd name="connsiteY10" fmla="*/ 6367127 h 6858000"/>
              <a:gd name="connsiteX11" fmla="*/ 883579 w 7299977"/>
              <a:gd name="connsiteY11" fmla="*/ 6281757 h 6858000"/>
              <a:gd name="connsiteX12" fmla="*/ 645167 w 7299977"/>
              <a:gd name="connsiteY12" fmla="*/ 6100347 h 6858000"/>
              <a:gd name="connsiteX13" fmla="*/ 732391 w 7299977"/>
              <a:gd name="connsiteY13" fmla="*/ 6057663 h 6858000"/>
              <a:gd name="connsiteX14" fmla="*/ 985339 w 7299977"/>
              <a:gd name="connsiteY14" fmla="*/ 6167932 h 6858000"/>
              <a:gd name="connsiteX15" fmla="*/ 1168509 w 7299977"/>
              <a:gd name="connsiteY15" fmla="*/ 6196388 h 6858000"/>
              <a:gd name="connsiteX16" fmla="*/ 909746 w 7299977"/>
              <a:gd name="connsiteY16" fmla="*/ 6004307 h 6858000"/>
              <a:gd name="connsiteX17" fmla="*/ 659704 w 7299977"/>
              <a:gd name="connsiteY17" fmla="*/ 5755314 h 6858000"/>
              <a:gd name="connsiteX18" fmla="*/ 851597 w 7299977"/>
              <a:gd name="connsiteY18" fmla="*/ 5801555 h 6858000"/>
              <a:gd name="connsiteX19" fmla="*/ 860319 w 7299977"/>
              <a:gd name="connsiteY19" fmla="*/ 5769542 h 6858000"/>
              <a:gd name="connsiteX20" fmla="*/ 691686 w 7299977"/>
              <a:gd name="connsiteY20" fmla="*/ 5474306 h 6858000"/>
              <a:gd name="connsiteX21" fmla="*/ 610278 w 7299977"/>
              <a:gd name="connsiteY21" fmla="*/ 5353367 h 6858000"/>
              <a:gd name="connsiteX22" fmla="*/ 238123 w 7299977"/>
              <a:gd name="connsiteY22" fmla="*/ 4994104 h 6858000"/>
              <a:gd name="connsiteX23" fmla="*/ 592833 w 7299977"/>
              <a:gd name="connsiteY23" fmla="*/ 5154171 h 6858000"/>
              <a:gd name="connsiteX24" fmla="*/ 226494 w 7299977"/>
              <a:gd name="connsiteY24" fmla="*/ 4805580 h 6858000"/>
              <a:gd name="connsiteX25" fmla="*/ 49139 w 7299977"/>
              <a:gd name="connsiteY25" fmla="*/ 4677526 h 6858000"/>
              <a:gd name="connsiteX26" fmla="*/ 5527 w 7299977"/>
              <a:gd name="connsiteY26" fmla="*/ 4602828 h 6858000"/>
              <a:gd name="connsiteX27" fmla="*/ 84029 w 7299977"/>
              <a:gd name="connsiteY27" fmla="*/ 4585042 h 6858000"/>
              <a:gd name="connsiteX28" fmla="*/ 325347 w 7299977"/>
              <a:gd name="connsiteY28" fmla="*/ 4613499 h 6858000"/>
              <a:gd name="connsiteX29" fmla="*/ 25879 w 7299977"/>
              <a:gd name="connsiteY29" fmla="*/ 4378734 h 6858000"/>
              <a:gd name="connsiteX30" fmla="*/ 249753 w 7299977"/>
              <a:gd name="connsiteY30" fmla="*/ 4414305 h 6858000"/>
              <a:gd name="connsiteX31" fmla="*/ 313718 w 7299977"/>
              <a:gd name="connsiteY31" fmla="*/ 4321821 h 6858000"/>
              <a:gd name="connsiteX32" fmla="*/ 418386 w 7299977"/>
              <a:gd name="connsiteY32" fmla="*/ 4172424 h 6858000"/>
              <a:gd name="connsiteX33" fmla="*/ 491072 w 7299977"/>
              <a:gd name="connsiteY33" fmla="*/ 4090612 h 6858000"/>
              <a:gd name="connsiteX34" fmla="*/ 520147 w 7299977"/>
              <a:gd name="connsiteY34" fmla="*/ 3827390 h 6858000"/>
              <a:gd name="connsiteX35" fmla="*/ 459090 w 7299977"/>
              <a:gd name="connsiteY35" fmla="*/ 3539269 h 6858000"/>
              <a:gd name="connsiteX36" fmla="*/ 290458 w 7299977"/>
              <a:gd name="connsiteY36" fmla="*/ 3393429 h 6858000"/>
              <a:gd name="connsiteX37" fmla="*/ 339884 w 7299977"/>
              <a:gd name="connsiteY37" fmla="*/ 3229805 h 6858000"/>
              <a:gd name="connsiteX38" fmla="*/ 697501 w 7299977"/>
              <a:gd name="connsiteY38" fmla="*/ 3329402 h 6858000"/>
              <a:gd name="connsiteX39" fmla="*/ 165437 w 7299977"/>
              <a:gd name="connsiteY39" fmla="*/ 2941684 h 6858000"/>
              <a:gd name="connsiteX40" fmla="*/ 255568 w 7299977"/>
              <a:gd name="connsiteY40" fmla="*/ 2923898 h 6858000"/>
              <a:gd name="connsiteX41" fmla="*/ 578296 w 7299977"/>
              <a:gd name="connsiteY41" fmla="*/ 2703362 h 6858000"/>
              <a:gd name="connsiteX42" fmla="*/ 595740 w 7299977"/>
              <a:gd name="connsiteY42" fmla="*/ 2692689 h 6858000"/>
              <a:gd name="connsiteX43" fmla="*/ 650982 w 7299977"/>
              <a:gd name="connsiteY43" fmla="*/ 2553965 h 6858000"/>
              <a:gd name="connsiteX44" fmla="*/ 825429 w 7299977"/>
              <a:gd name="connsiteY44" fmla="*/ 2532623 h 6858000"/>
              <a:gd name="connsiteX45" fmla="*/ 970802 w 7299977"/>
              <a:gd name="connsiteY45" fmla="*/ 2564636 h 6858000"/>
              <a:gd name="connsiteX46" fmla="*/ 1127805 w 7299977"/>
              <a:gd name="connsiteY46" fmla="*/ 2525509 h 6858000"/>
              <a:gd name="connsiteX47" fmla="*/ 1267362 w 7299977"/>
              <a:gd name="connsiteY47" fmla="*/ 2543294 h 6858000"/>
              <a:gd name="connsiteX48" fmla="*/ 1386568 w 7299977"/>
              <a:gd name="connsiteY48" fmla="*/ 2518395 h 6858000"/>
              <a:gd name="connsiteX49" fmla="*/ 1270270 w 7299977"/>
              <a:gd name="connsiteY49" fmla="*/ 2401012 h 6858000"/>
              <a:gd name="connsiteX50" fmla="*/ 1107453 w 7299977"/>
              <a:gd name="connsiteY50" fmla="*/ 2401012 h 6858000"/>
              <a:gd name="connsiteX51" fmla="*/ 991154 w 7299977"/>
              <a:gd name="connsiteY51" fmla="*/ 2326314 h 6858000"/>
              <a:gd name="connsiteX52" fmla="*/ 880671 w 7299977"/>
              <a:gd name="connsiteY52" fmla="*/ 2191146 h 6858000"/>
              <a:gd name="connsiteX53" fmla="*/ 491072 w 7299977"/>
              <a:gd name="connsiteY53" fmla="*/ 1974165 h 6858000"/>
              <a:gd name="connsiteX54" fmla="*/ 421293 w 7299977"/>
              <a:gd name="connsiteY54" fmla="*/ 1892353 h 6858000"/>
              <a:gd name="connsiteX55" fmla="*/ 1531941 w 7299977"/>
              <a:gd name="connsiteY55" fmla="*/ 2208931 h 6858000"/>
              <a:gd name="connsiteX56" fmla="*/ 1188861 w 7299977"/>
              <a:gd name="connsiteY56" fmla="*/ 2077320 h 6858000"/>
              <a:gd name="connsiteX57" fmla="*/ 1421458 w 7299977"/>
              <a:gd name="connsiteY57" fmla="*/ 2102219 h 6858000"/>
              <a:gd name="connsiteX58" fmla="*/ 1549386 w 7299977"/>
              <a:gd name="connsiteY58" fmla="*/ 2013292 h 6858000"/>
              <a:gd name="connsiteX59" fmla="*/ 1549386 w 7299977"/>
              <a:gd name="connsiteY59" fmla="*/ 1984836 h 6858000"/>
              <a:gd name="connsiteX60" fmla="*/ 1453440 w 7299977"/>
              <a:gd name="connsiteY60" fmla="*/ 1903025 h 6858000"/>
              <a:gd name="connsiteX61" fmla="*/ 1398198 w 7299977"/>
              <a:gd name="connsiteY61" fmla="*/ 1849668 h 6858000"/>
              <a:gd name="connsiteX62" fmla="*/ 1247011 w 7299977"/>
              <a:gd name="connsiteY62" fmla="*/ 1657587 h 6858000"/>
              <a:gd name="connsiteX63" fmla="*/ 1354586 w 7299977"/>
              <a:gd name="connsiteY63" fmla="*/ 1636245 h 6858000"/>
              <a:gd name="connsiteX64" fmla="*/ 1395290 w 7299977"/>
              <a:gd name="connsiteY64" fmla="*/ 1597117 h 6858000"/>
              <a:gd name="connsiteX65" fmla="*/ 1366216 w 7299977"/>
              <a:gd name="connsiteY65" fmla="*/ 1540204 h 6858000"/>
              <a:gd name="connsiteX66" fmla="*/ 1031858 w 7299977"/>
              <a:gd name="connsiteY66" fmla="*/ 1365909 h 6858000"/>
              <a:gd name="connsiteX67" fmla="*/ 1005692 w 7299977"/>
              <a:gd name="connsiteY67" fmla="*/ 1230741 h 6858000"/>
              <a:gd name="connsiteX68" fmla="*/ 1069655 w 7299977"/>
              <a:gd name="connsiteY68" fmla="*/ 1209399 h 6858000"/>
              <a:gd name="connsiteX69" fmla="*/ 1142342 w 7299977"/>
              <a:gd name="connsiteY69" fmla="*/ 1220069 h 6858000"/>
              <a:gd name="connsiteX70" fmla="*/ 1084193 w 7299977"/>
              <a:gd name="connsiteY70" fmla="*/ 1113358 h 6858000"/>
              <a:gd name="connsiteX71" fmla="*/ 848689 w 7299977"/>
              <a:gd name="connsiteY71" fmla="*/ 1006647 h 6858000"/>
              <a:gd name="connsiteX72" fmla="*/ 805077 w 7299977"/>
              <a:gd name="connsiteY72" fmla="*/ 949734 h 6858000"/>
              <a:gd name="connsiteX73" fmla="*/ 863226 w 7299977"/>
              <a:gd name="connsiteY73" fmla="*/ 921277 h 6858000"/>
              <a:gd name="connsiteX74" fmla="*/ 906838 w 7299977"/>
              <a:gd name="connsiteY74" fmla="*/ 910606 h 6858000"/>
              <a:gd name="connsiteX75" fmla="*/ 5527 w 7299977"/>
              <a:gd name="connsiteY75" fmla="*/ 465975 h 6858000"/>
              <a:gd name="connsiteX76" fmla="*/ 209049 w 7299977"/>
              <a:gd name="connsiteY76" fmla="*/ 462417 h 6858000"/>
              <a:gd name="connsiteX77" fmla="*/ 409664 w 7299977"/>
              <a:gd name="connsiteY77" fmla="*/ 533558 h 6858000"/>
              <a:gd name="connsiteX78" fmla="*/ 621908 w 7299977"/>
              <a:gd name="connsiteY78" fmla="*/ 522887 h 6858000"/>
              <a:gd name="connsiteX79" fmla="*/ 822522 w 7299977"/>
              <a:gd name="connsiteY79" fmla="*/ 558458 h 6858000"/>
              <a:gd name="connsiteX80" fmla="*/ 996969 w 7299977"/>
              <a:gd name="connsiteY80" fmla="*/ 558458 h 6858000"/>
              <a:gd name="connsiteX81" fmla="*/ 834151 w 7299977"/>
              <a:gd name="connsiteY81" fmla="*/ 505101 h 6858000"/>
              <a:gd name="connsiteX82" fmla="*/ 773095 w 7299977"/>
              <a:gd name="connsiteY82" fmla="*/ 416176 h 6858000"/>
              <a:gd name="connsiteX83" fmla="*/ 793447 w 7299977"/>
              <a:gd name="connsiteY83" fmla="*/ 334364 h 6858000"/>
              <a:gd name="connsiteX84" fmla="*/ 860319 w 7299977"/>
              <a:gd name="connsiteY84" fmla="*/ 359262 h 6858000"/>
              <a:gd name="connsiteX85" fmla="*/ 938820 w 7299977"/>
              <a:gd name="connsiteY85" fmla="*/ 451747 h 6858000"/>
              <a:gd name="connsiteX86" fmla="*/ 956265 w 7299977"/>
              <a:gd name="connsiteY86" fmla="*/ 394834 h 6858000"/>
              <a:gd name="connsiteX87" fmla="*/ 1002784 w 7299977"/>
              <a:gd name="connsiteY87" fmla="*/ 352148 h 6858000"/>
              <a:gd name="connsiteX88" fmla="*/ 1270270 w 7299977"/>
              <a:gd name="connsiteY88" fmla="*/ 373491 h 6858000"/>
              <a:gd name="connsiteX89" fmla="*/ 1092915 w 7299977"/>
              <a:gd name="connsiteY89" fmla="*/ 192082 h 6858000"/>
              <a:gd name="connsiteX90" fmla="*/ 979525 w 7299977"/>
              <a:gd name="connsiteY90" fmla="*/ 163625 h 6858000"/>
              <a:gd name="connsiteX91" fmla="*/ 953358 w 7299977"/>
              <a:gd name="connsiteY91" fmla="*/ 88927 h 6858000"/>
              <a:gd name="connsiteX92" fmla="*/ 1005692 w 7299977"/>
              <a:gd name="connsiteY92" fmla="*/ 71141 h 6858000"/>
              <a:gd name="connsiteX93" fmla="*/ 1267362 w 7299977"/>
              <a:gd name="connsiteY93" fmla="*/ 135168 h 6858000"/>
              <a:gd name="connsiteX94" fmla="*/ 1310975 w 7299977"/>
              <a:gd name="connsiteY94" fmla="*/ 110269 h 6858000"/>
              <a:gd name="connsiteX95" fmla="*/ 1008599 w 7299977"/>
              <a:gd name="connsiteY9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7299977" h="6858000">
                <a:moveTo>
                  <a:pt x="1008599" y="0"/>
                </a:moveTo>
                <a:lnTo>
                  <a:pt x="4420653" y="0"/>
                </a:lnTo>
                <a:lnTo>
                  <a:pt x="5511704" y="0"/>
                </a:lnTo>
                <a:lnTo>
                  <a:pt x="7299977" y="0"/>
                </a:lnTo>
                <a:lnTo>
                  <a:pt x="7299977" y="6858000"/>
                </a:lnTo>
                <a:lnTo>
                  <a:pt x="5511704" y="6858000"/>
                </a:lnTo>
                <a:lnTo>
                  <a:pt x="4420653" y="6858000"/>
                </a:lnTo>
                <a:lnTo>
                  <a:pt x="1592997" y="6858000"/>
                </a:lnTo>
                <a:cubicBezTo>
                  <a:pt x="1473792" y="6786859"/>
                  <a:pt x="1360401" y="6701489"/>
                  <a:pt x="1232473" y="6658805"/>
                </a:cubicBezTo>
                <a:cubicBezTo>
                  <a:pt x="1145250" y="6630349"/>
                  <a:pt x="1060933" y="6580550"/>
                  <a:pt x="1075471" y="6431153"/>
                </a:cubicBezTo>
                <a:cubicBezTo>
                  <a:pt x="1078378" y="6388469"/>
                  <a:pt x="1055118" y="6356456"/>
                  <a:pt x="1020229" y="6367127"/>
                </a:cubicBezTo>
                <a:cubicBezTo>
                  <a:pt x="953358" y="6388469"/>
                  <a:pt x="921375" y="6327999"/>
                  <a:pt x="883579" y="6281757"/>
                </a:cubicBezTo>
                <a:cubicBezTo>
                  <a:pt x="816707" y="6199945"/>
                  <a:pt x="752743" y="6114575"/>
                  <a:pt x="645167" y="6100347"/>
                </a:cubicBezTo>
                <a:cubicBezTo>
                  <a:pt x="665519" y="6036320"/>
                  <a:pt x="700408" y="6043434"/>
                  <a:pt x="732391" y="6057663"/>
                </a:cubicBezTo>
                <a:cubicBezTo>
                  <a:pt x="816707" y="6093234"/>
                  <a:pt x="901023" y="6132361"/>
                  <a:pt x="985339" y="6167932"/>
                </a:cubicBezTo>
                <a:cubicBezTo>
                  <a:pt x="1040581" y="6189274"/>
                  <a:pt x="1095822" y="6221287"/>
                  <a:pt x="1168509" y="6196388"/>
                </a:cubicBezTo>
                <a:cubicBezTo>
                  <a:pt x="1104545" y="6068335"/>
                  <a:pt x="996969" y="6043434"/>
                  <a:pt x="909746" y="6004307"/>
                </a:cubicBezTo>
                <a:cubicBezTo>
                  <a:pt x="802169" y="5954508"/>
                  <a:pt x="738206" y="5862025"/>
                  <a:pt x="659704" y="5755314"/>
                </a:cubicBezTo>
                <a:cubicBezTo>
                  <a:pt x="738206" y="5726858"/>
                  <a:pt x="787632" y="5805112"/>
                  <a:pt x="851597" y="5801555"/>
                </a:cubicBezTo>
                <a:cubicBezTo>
                  <a:pt x="854504" y="5790884"/>
                  <a:pt x="860319" y="5769542"/>
                  <a:pt x="860319" y="5769542"/>
                </a:cubicBezTo>
                <a:cubicBezTo>
                  <a:pt x="755650" y="5712629"/>
                  <a:pt x="709132" y="5605917"/>
                  <a:pt x="691686" y="5474306"/>
                </a:cubicBezTo>
                <a:cubicBezTo>
                  <a:pt x="685872" y="5406721"/>
                  <a:pt x="648075" y="5385379"/>
                  <a:pt x="610278" y="5353367"/>
                </a:cubicBezTo>
                <a:cubicBezTo>
                  <a:pt x="482350" y="5243097"/>
                  <a:pt x="345700" y="5143500"/>
                  <a:pt x="238123" y="4994104"/>
                </a:cubicBezTo>
                <a:cubicBezTo>
                  <a:pt x="363144" y="5011889"/>
                  <a:pt x="461997" y="5111487"/>
                  <a:pt x="592833" y="5154171"/>
                </a:cubicBezTo>
                <a:cubicBezTo>
                  <a:pt x="488165" y="4990547"/>
                  <a:pt x="351514" y="4905177"/>
                  <a:pt x="226494" y="4805580"/>
                </a:cubicBezTo>
                <a:cubicBezTo>
                  <a:pt x="168344" y="4759339"/>
                  <a:pt x="116011" y="4702425"/>
                  <a:pt x="49139" y="4677526"/>
                </a:cubicBezTo>
                <a:cubicBezTo>
                  <a:pt x="25879" y="4670412"/>
                  <a:pt x="-14826" y="4652628"/>
                  <a:pt x="5527" y="4602828"/>
                </a:cubicBezTo>
                <a:cubicBezTo>
                  <a:pt x="22972" y="4560144"/>
                  <a:pt x="54954" y="4574373"/>
                  <a:pt x="84029" y="4585042"/>
                </a:cubicBezTo>
                <a:cubicBezTo>
                  <a:pt x="153807" y="4613499"/>
                  <a:pt x="229401" y="4613499"/>
                  <a:pt x="325347" y="4613499"/>
                </a:cubicBezTo>
                <a:cubicBezTo>
                  <a:pt x="243939" y="4478331"/>
                  <a:pt x="95658" y="4521016"/>
                  <a:pt x="25879" y="4378734"/>
                </a:cubicBezTo>
                <a:cubicBezTo>
                  <a:pt x="113103" y="4353835"/>
                  <a:pt x="179975" y="4403633"/>
                  <a:pt x="249753" y="4414305"/>
                </a:cubicBezTo>
                <a:cubicBezTo>
                  <a:pt x="313718" y="4424975"/>
                  <a:pt x="328254" y="4400076"/>
                  <a:pt x="313718" y="4321821"/>
                </a:cubicBezTo>
                <a:cubicBezTo>
                  <a:pt x="290458" y="4200882"/>
                  <a:pt x="325347" y="4140411"/>
                  <a:pt x="418386" y="4172424"/>
                </a:cubicBezTo>
                <a:cubicBezTo>
                  <a:pt x="505609" y="4204438"/>
                  <a:pt x="514332" y="4158196"/>
                  <a:pt x="491072" y="4090612"/>
                </a:cubicBezTo>
                <a:cubicBezTo>
                  <a:pt x="456183" y="3991015"/>
                  <a:pt x="493979" y="3912759"/>
                  <a:pt x="520147" y="3827390"/>
                </a:cubicBezTo>
                <a:cubicBezTo>
                  <a:pt x="560851" y="3699337"/>
                  <a:pt x="543407" y="3635309"/>
                  <a:pt x="459090" y="3539269"/>
                </a:cubicBezTo>
                <a:cubicBezTo>
                  <a:pt x="409664" y="3485914"/>
                  <a:pt x="360236" y="3439672"/>
                  <a:pt x="290458" y="3393429"/>
                </a:cubicBezTo>
                <a:cubicBezTo>
                  <a:pt x="450368" y="3368530"/>
                  <a:pt x="284643" y="3283162"/>
                  <a:pt x="339884" y="3229805"/>
                </a:cubicBezTo>
                <a:cubicBezTo>
                  <a:pt x="453275" y="3208463"/>
                  <a:pt x="543407" y="3379202"/>
                  <a:pt x="697501" y="3329402"/>
                </a:cubicBezTo>
                <a:cubicBezTo>
                  <a:pt x="511425" y="3183563"/>
                  <a:pt x="302087" y="3137322"/>
                  <a:pt x="165437" y="2941684"/>
                </a:cubicBezTo>
                <a:cubicBezTo>
                  <a:pt x="197419" y="2899000"/>
                  <a:pt x="229401" y="2941684"/>
                  <a:pt x="255568" y="2923898"/>
                </a:cubicBezTo>
                <a:cubicBezTo>
                  <a:pt x="255568" y="2913227"/>
                  <a:pt x="560851" y="2980812"/>
                  <a:pt x="578296" y="2703362"/>
                </a:cubicBezTo>
                <a:cubicBezTo>
                  <a:pt x="584111" y="2703362"/>
                  <a:pt x="589926" y="2703362"/>
                  <a:pt x="595740" y="2692689"/>
                </a:cubicBezTo>
                <a:cubicBezTo>
                  <a:pt x="627722" y="2653563"/>
                  <a:pt x="598648" y="2561080"/>
                  <a:pt x="650982" y="2553965"/>
                </a:cubicBezTo>
                <a:cubicBezTo>
                  <a:pt x="709132" y="2546851"/>
                  <a:pt x="764373" y="2514837"/>
                  <a:pt x="825429" y="2532623"/>
                </a:cubicBezTo>
                <a:cubicBezTo>
                  <a:pt x="871949" y="2546851"/>
                  <a:pt x="921375" y="2564636"/>
                  <a:pt x="970802" y="2564636"/>
                </a:cubicBezTo>
                <a:cubicBezTo>
                  <a:pt x="1023136" y="2564636"/>
                  <a:pt x="1095822" y="2685576"/>
                  <a:pt x="1127805" y="2525509"/>
                </a:cubicBezTo>
                <a:cubicBezTo>
                  <a:pt x="1127805" y="2518395"/>
                  <a:pt x="1217936" y="2536181"/>
                  <a:pt x="1267362" y="2543294"/>
                </a:cubicBezTo>
                <a:cubicBezTo>
                  <a:pt x="1308067" y="2550408"/>
                  <a:pt x="1357494" y="2582422"/>
                  <a:pt x="1386568" y="2518395"/>
                </a:cubicBezTo>
                <a:cubicBezTo>
                  <a:pt x="1401105" y="2479267"/>
                  <a:pt x="1331326" y="2408126"/>
                  <a:pt x="1270270" y="2401012"/>
                </a:cubicBezTo>
                <a:cubicBezTo>
                  <a:pt x="1215029" y="2393898"/>
                  <a:pt x="1159787" y="2386784"/>
                  <a:pt x="1107453" y="2401012"/>
                </a:cubicBezTo>
                <a:cubicBezTo>
                  <a:pt x="1043489" y="2418796"/>
                  <a:pt x="1008599" y="2390340"/>
                  <a:pt x="991154" y="2326314"/>
                </a:cubicBezTo>
                <a:cubicBezTo>
                  <a:pt x="970802" y="2258731"/>
                  <a:pt x="933005" y="2223159"/>
                  <a:pt x="880671" y="2191146"/>
                </a:cubicBezTo>
                <a:cubicBezTo>
                  <a:pt x="752743" y="2112891"/>
                  <a:pt x="630630" y="2020407"/>
                  <a:pt x="491072" y="1974165"/>
                </a:cubicBezTo>
                <a:cubicBezTo>
                  <a:pt x="464905" y="1967051"/>
                  <a:pt x="432923" y="1952823"/>
                  <a:pt x="421293" y="1892353"/>
                </a:cubicBezTo>
                <a:cubicBezTo>
                  <a:pt x="799262" y="1984836"/>
                  <a:pt x="1142342" y="2223159"/>
                  <a:pt x="1531941" y="2208931"/>
                </a:cubicBezTo>
                <a:cubicBezTo>
                  <a:pt x="1427272" y="2134233"/>
                  <a:pt x="1302252" y="2130676"/>
                  <a:pt x="1188861" y="2077320"/>
                </a:cubicBezTo>
                <a:cubicBezTo>
                  <a:pt x="1270270" y="2038192"/>
                  <a:pt x="1345864" y="2080877"/>
                  <a:pt x="1421458" y="2102219"/>
                </a:cubicBezTo>
                <a:cubicBezTo>
                  <a:pt x="1485422" y="2120004"/>
                  <a:pt x="1543571" y="2123562"/>
                  <a:pt x="1549386" y="2013292"/>
                </a:cubicBezTo>
                <a:cubicBezTo>
                  <a:pt x="1549386" y="2002622"/>
                  <a:pt x="1549386" y="1995507"/>
                  <a:pt x="1549386" y="1984836"/>
                </a:cubicBezTo>
                <a:cubicBezTo>
                  <a:pt x="1526126" y="1938595"/>
                  <a:pt x="1494144" y="1917252"/>
                  <a:pt x="1453440" y="1903025"/>
                </a:cubicBezTo>
                <a:cubicBezTo>
                  <a:pt x="1430180" y="1895910"/>
                  <a:pt x="1398198" y="1881683"/>
                  <a:pt x="1398198" y="1849668"/>
                </a:cubicBezTo>
                <a:cubicBezTo>
                  <a:pt x="1401105" y="1728729"/>
                  <a:pt x="1322604" y="1693158"/>
                  <a:pt x="1247011" y="1657587"/>
                </a:cubicBezTo>
                <a:cubicBezTo>
                  <a:pt x="1287715" y="1597117"/>
                  <a:pt x="1322604" y="1639802"/>
                  <a:pt x="1354586" y="1636245"/>
                </a:cubicBezTo>
                <a:cubicBezTo>
                  <a:pt x="1374939" y="1632688"/>
                  <a:pt x="1395290" y="1629132"/>
                  <a:pt x="1395290" y="1597117"/>
                </a:cubicBezTo>
                <a:cubicBezTo>
                  <a:pt x="1395290" y="1572219"/>
                  <a:pt x="1386568" y="1540204"/>
                  <a:pt x="1366216" y="1540204"/>
                </a:cubicBezTo>
                <a:cubicBezTo>
                  <a:pt x="1238288" y="1536647"/>
                  <a:pt x="1165601" y="1365909"/>
                  <a:pt x="1031858" y="1365909"/>
                </a:cubicBezTo>
                <a:cubicBezTo>
                  <a:pt x="950450" y="1365909"/>
                  <a:pt x="1072563" y="1269868"/>
                  <a:pt x="1005692" y="1230741"/>
                </a:cubicBezTo>
                <a:cubicBezTo>
                  <a:pt x="991154" y="1220069"/>
                  <a:pt x="1046396" y="1205842"/>
                  <a:pt x="1069655" y="1209399"/>
                </a:cubicBezTo>
                <a:cubicBezTo>
                  <a:pt x="1092915" y="1212955"/>
                  <a:pt x="1113268" y="1237855"/>
                  <a:pt x="1142342" y="1220069"/>
                </a:cubicBezTo>
                <a:cubicBezTo>
                  <a:pt x="1156879" y="1156043"/>
                  <a:pt x="1119082" y="1131144"/>
                  <a:pt x="1084193" y="1113358"/>
                </a:cubicBezTo>
                <a:cubicBezTo>
                  <a:pt x="1008599" y="1070674"/>
                  <a:pt x="933005" y="1020875"/>
                  <a:pt x="848689" y="1006647"/>
                </a:cubicBezTo>
                <a:cubicBezTo>
                  <a:pt x="819615" y="1003089"/>
                  <a:pt x="802169" y="985305"/>
                  <a:pt x="805077" y="949734"/>
                </a:cubicBezTo>
                <a:cubicBezTo>
                  <a:pt x="810892" y="903491"/>
                  <a:pt x="839967" y="917720"/>
                  <a:pt x="863226" y="921277"/>
                </a:cubicBezTo>
                <a:cubicBezTo>
                  <a:pt x="877764" y="924835"/>
                  <a:pt x="892301" y="935506"/>
                  <a:pt x="906838" y="910606"/>
                </a:cubicBezTo>
                <a:cubicBezTo>
                  <a:pt x="566666" y="658055"/>
                  <a:pt x="386404" y="672284"/>
                  <a:pt x="5527" y="465975"/>
                </a:cubicBezTo>
                <a:cubicBezTo>
                  <a:pt x="89843" y="426847"/>
                  <a:pt x="150900" y="455303"/>
                  <a:pt x="209049" y="462417"/>
                </a:cubicBezTo>
                <a:cubicBezTo>
                  <a:pt x="354422" y="480203"/>
                  <a:pt x="264290" y="512216"/>
                  <a:pt x="409664" y="533558"/>
                </a:cubicBezTo>
                <a:cubicBezTo>
                  <a:pt x="479443" y="544229"/>
                  <a:pt x="543407" y="579800"/>
                  <a:pt x="621908" y="522887"/>
                </a:cubicBezTo>
                <a:cubicBezTo>
                  <a:pt x="674242" y="483759"/>
                  <a:pt x="758558" y="526444"/>
                  <a:pt x="822522" y="558458"/>
                </a:cubicBezTo>
                <a:cubicBezTo>
                  <a:pt x="874856" y="586915"/>
                  <a:pt x="927190" y="594028"/>
                  <a:pt x="996969" y="558458"/>
                </a:cubicBezTo>
                <a:cubicBezTo>
                  <a:pt x="933005" y="537116"/>
                  <a:pt x="883579" y="519330"/>
                  <a:pt x="834151" y="505101"/>
                </a:cubicBezTo>
                <a:cubicBezTo>
                  <a:pt x="793447" y="494431"/>
                  <a:pt x="770187" y="469532"/>
                  <a:pt x="773095" y="416176"/>
                </a:cubicBezTo>
                <a:cubicBezTo>
                  <a:pt x="773095" y="387720"/>
                  <a:pt x="764373" y="348592"/>
                  <a:pt x="793447" y="334364"/>
                </a:cubicBezTo>
                <a:cubicBezTo>
                  <a:pt x="816707" y="320135"/>
                  <a:pt x="848689" y="334364"/>
                  <a:pt x="860319" y="359262"/>
                </a:cubicBezTo>
                <a:cubicBezTo>
                  <a:pt x="874856" y="405504"/>
                  <a:pt x="889393" y="448189"/>
                  <a:pt x="938820" y="451747"/>
                </a:cubicBezTo>
                <a:cubicBezTo>
                  <a:pt x="1005692" y="458860"/>
                  <a:pt x="967894" y="430405"/>
                  <a:pt x="956265" y="394834"/>
                </a:cubicBezTo>
                <a:cubicBezTo>
                  <a:pt x="944635" y="355706"/>
                  <a:pt x="979525" y="345034"/>
                  <a:pt x="1002784" y="352148"/>
                </a:cubicBezTo>
                <a:cubicBezTo>
                  <a:pt x="1090008" y="384162"/>
                  <a:pt x="1180139" y="327250"/>
                  <a:pt x="1270270" y="373491"/>
                </a:cubicBezTo>
                <a:cubicBezTo>
                  <a:pt x="1247011" y="259665"/>
                  <a:pt x="1197583" y="209867"/>
                  <a:pt x="1092915" y="192082"/>
                </a:cubicBezTo>
                <a:cubicBezTo>
                  <a:pt x="1055118" y="188525"/>
                  <a:pt x="1014414" y="195638"/>
                  <a:pt x="979525" y="163625"/>
                </a:cubicBezTo>
                <a:cubicBezTo>
                  <a:pt x="959172" y="145839"/>
                  <a:pt x="938820" y="124497"/>
                  <a:pt x="953358" y="88927"/>
                </a:cubicBezTo>
                <a:cubicBezTo>
                  <a:pt x="962080" y="64027"/>
                  <a:pt x="985339" y="64027"/>
                  <a:pt x="1005692" y="71141"/>
                </a:cubicBezTo>
                <a:cubicBezTo>
                  <a:pt x="1090008" y="110269"/>
                  <a:pt x="1180139" y="120941"/>
                  <a:pt x="1267362" y="135168"/>
                </a:cubicBezTo>
                <a:cubicBezTo>
                  <a:pt x="1281900" y="138725"/>
                  <a:pt x="1296437" y="145839"/>
                  <a:pt x="1310975" y="110269"/>
                </a:cubicBezTo>
                <a:cubicBezTo>
                  <a:pt x="1209214" y="78255"/>
                  <a:pt x="1110360" y="35571"/>
                  <a:pt x="1008599" y="0"/>
                </a:cubicBezTo>
                <a:close/>
              </a:path>
            </a:pathLst>
          </a:custGeom>
          <a:solidFill>
            <a:schemeClr val="bg2">
              <a:alpha val="50000"/>
            </a:schemeClr>
          </a:solidFill>
          <a:ln w="32707" cap="flat">
            <a:noFill/>
            <a:prstDash val="solid"/>
            <a:miter/>
          </a:ln>
        </p:spPr>
        <p:txBody>
          <a:bodyPr rtlCol="0" anchor="ctr"/>
          <a:lstStyle/>
          <a:p>
            <a:endParaRPr lang="en-US"/>
          </a:p>
        </p:txBody>
      </p:sp>
      <p:sp>
        <p:nvSpPr>
          <p:cNvPr id="1155" name="Google Shape;1155;p139"/>
          <p:cNvSpPr txBox="1">
            <a:spLocks noGrp="1"/>
          </p:cNvSpPr>
          <p:nvPr>
            <p:ph type="title"/>
          </p:nvPr>
        </p:nvSpPr>
        <p:spPr>
          <a:xfrm>
            <a:off x="905484" y="1065749"/>
            <a:ext cx="3748810" cy="4726502"/>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4400" kern="1200">
                <a:solidFill>
                  <a:schemeClr val="tx1"/>
                </a:solidFill>
                <a:latin typeface="+mj-lt"/>
                <a:ea typeface="+mj-ea"/>
                <a:cs typeface="+mj-cs"/>
              </a:rPr>
              <a:t>Información al usuario</a:t>
            </a:r>
          </a:p>
        </p:txBody>
      </p:sp>
      <p:sp>
        <p:nvSpPr>
          <p:cNvPr id="1156" name="Google Shape;1156;p139"/>
          <p:cNvSpPr txBox="1">
            <a:spLocks noGrp="1"/>
          </p:cNvSpPr>
          <p:nvPr>
            <p:ph type="body" idx="4294967295"/>
          </p:nvPr>
        </p:nvSpPr>
        <p:spPr>
          <a:xfrm>
            <a:off x="6400800" y="713313"/>
            <a:ext cx="4953000" cy="2660342"/>
          </a:xfrm>
          <a:prstGeom prst="rect">
            <a:avLst/>
          </a:prstGeom>
        </p:spPr>
        <p:txBody>
          <a:bodyPr spcFirstLastPara="1" vert="horz" lIns="91440" tIns="45720" rIns="91440" bIns="45720" rtlCol="0" anchor="ctr" anchorCtr="0">
            <a:normAutofit/>
          </a:bodyPr>
          <a:lstStyle/>
          <a:p>
            <a:pPr marL="0"/>
            <a:r>
              <a:rPr lang="en-US" sz="2000" dirty="0"/>
              <a:t>Se </a:t>
            </a:r>
            <a:r>
              <a:rPr lang="en-US" sz="2000" dirty="0" err="1"/>
              <a:t>añaden</a:t>
            </a:r>
            <a:r>
              <a:rPr lang="en-US" sz="2000" dirty="0"/>
              <a:t>  </a:t>
            </a:r>
            <a:r>
              <a:rPr lang="en-US" sz="2000" dirty="0" err="1"/>
              <a:t>mensajes</a:t>
            </a:r>
            <a:r>
              <a:rPr lang="en-US" sz="2000" dirty="0"/>
              <a:t> </a:t>
            </a:r>
            <a:r>
              <a:rPr lang="en-US" sz="2000" dirty="0" err="1"/>
              <a:t>específicos</a:t>
            </a:r>
            <a:r>
              <a:rPr lang="en-US" sz="2000" dirty="0"/>
              <a:t> de </a:t>
            </a:r>
            <a:r>
              <a:rPr lang="en-US" sz="2000" dirty="0" err="1"/>
              <a:t>cada</a:t>
            </a:r>
            <a:r>
              <a:rPr lang="en-US" sz="2000" dirty="0"/>
              <a:t> </a:t>
            </a:r>
            <a:r>
              <a:rPr lang="en-US" sz="2000" dirty="0" err="1"/>
              <a:t>situación</a:t>
            </a:r>
            <a:r>
              <a:rPr lang="en-US" sz="2000" dirty="0"/>
              <a:t> que se </a:t>
            </a:r>
            <a:r>
              <a:rPr lang="en-US" sz="2000" dirty="0" err="1"/>
              <a:t>ocultan</a:t>
            </a:r>
            <a:r>
              <a:rPr lang="en-US" sz="2000" dirty="0"/>
              <a:t> o </a:t>
            </a:r>
            <a:r>
              <a:rPr lang="en-US" sz="2000" dirty="0" err="1"/>
              <a:t>muestran</a:t>
            </a:r>
            <a:r>
              <a:rPr lang="en-US" sz="2000" dirty="0"/>
              <a:t> en </a:t>
            </a:r>
            <a:r>
              <a:rPr lang="en-US" sz="2000" dirty="0" err="1"/>
              <a:t>función</a:t>
            </a:r>
            <a:r>
              <a:rPr lang="en-US" sz="2000" dirty="0"/>
              <a:t> del valor de las </a:t>
            </a:r>
            <a:r>
              <a:rPr lang="en-US" sz="2000" dirty="0" err="1"/>
              <a:t>propiedades</a:t>
            </a:r>
            <a:r>
              <a:rPr lang="en-US" sz="2000" dirty="0"/>
              <a:t> antes </a:t>
            </a:r>
            <a:r>
              <a:rPr lang="en-US" sz="2000" dirty="0" err="1"/>
              <a:t>citadas</a:t>
            </a:r>
            <a:r>
              <a:rPr lang="en-US" sz="2000" dirty="0"/>
              <a:t>. </a:t>
            </a:r>
          </a:p>
          <a:p>
            <a:pPr marL="0"/>
            <a:r>
              <a:rPr lang="en-US" sz="2000" dirty="0"/>
              <a:t>Para acceder a </a:t>
            </a:r>
            <a:r>
              <a:rPr lang="en-US" sz="2000" dirty="0" err="1"/>
              <a:t>ellas</a:t>
            </a:r>
            <a:r>
              <a:rPr lang="en-US" sz="2000" dirty="0"/>
              <a:t> se </a:t>
            </a:r>
            <a:r>
              <a:rPr lang="en-US" sz="2000" dirty="0" err="1"/>
              <a:t>definen</a:t>
            </a:r>
            <a:r>
              <a:rPr lang="en-US" sz="2000" dirty="0"/>
              <a:t> </a:t>
            </a:r>
            <a:r>
              <a:rPr lang="en-US" sz="2000" dirty="0" err="1"/>
              <a:t>referencias</a:t>
            </a:r>
            <a:r>
              <a:rPr lang="en-US" sz="2000" dirty="0"/>
              <a:t> locales (#) en </a:t>
            </a:r>
            <a:r>
              <a:rPr lang="en-US" sz="2000" dirty="0" err="1"/>
              <a:t>cada</a:t>
            </a:r>
            <a:r>
              <a:rPr lang="en-US" sz="2000" dirty="0"/>
              <a:t> uno de los </a:t>
            </a:r>
            <a:r>
              <a:rPr lang="en-US" sz="2000" dirty="0" err="1"/>
              <a:t>controles</a:t>
            </a:r>
            <a:endParaRPr lang="en-US" sz="2000" dirty="0"/>
          </a:p>
        </p:txBody>
      </p:sp>
      <p:sp>
        <p:nvSpPr>
          <p:cNvPr id="1157" name="Google Shape;1157;p139"/>
          <p:cNvSpPr txBox="1"/>
          <p:nvPr/>
        </p:nvSpPr>
        <p:spPr>
          <a:xfrm>
            <a:off x="6534469" y="4198659"/>
            <a:ext cx="5222790" cy="1375200"/>
          </a:xfrm>
          <a:prstGeom prst="rect">
            <a:avLst/>
          </a:prstGeom>
          <a:noFill/>
          <a:ln>
            <a:noFill/>
          </a:ln>
        </p:spPr>
        <p:txBody>
          <a:bodyPr spcFirstLastPara="1" wrap="square" lIns="121900" tIns="121900" rIns="121900" bIns="121900" anchor="ctr" anchorCtr="0">
            <a:noAutofit/>
          </a:bodyPr>
          <a:lstStyle/>
          <a:p>
            <a:pPr>
              <a:spcAft>
                <a:spcPts val="600"/>
              </a:spcAft>
            </a:pPr>
            <a:r>
              <a:rPr lang="es" sz="1600" dirty="0">
                <a:solidFill>
                  <a:srgbClr val="608B4E"/>
                </a:solidFill>
              </a:rPr>
              <a:t>&lt;!--Mensajes de validación--&gt;</a:t>
            </a:r>
            <a:r>
              <a:rPr lang="es" sz="1600" dirty="0">
                <a:solidFill>
                  <a:srgbClr val="979797"/>
                </a:solidFill>
              </a:rPr>
              <a:t> 	</a:t>
            </a:r>
            <a:endParaRPr lang="es-ES" sz="1600" dirty="0">
              <a:solidFill>
                <a:srgbClr val="979797"/>
              </a:solidFill>
            </a:endParaRPr>
          </a:p>
          <a:p>
            <a:pPr>
              <a:spcAft>
                <a:spcPts val="600"/>
              </a:spcAft>
            </a:pPr>
            <a:r>
              <a:rPr lang="es" sz="1600" dirty="0">
                <a:solidFill>
                  <a:srgbClr val="808080"/>
                </a:solidFill>
              </a:rPr>
              <a:t>&lt;</a:t>
            </a:r>
            <a:r>
              <a:rPr lang="es" sz="1600" dirty="0">
                <a:solidFill>
                  <a:srgbClr val="569CD6"/>
                </a:solidFill>
              </a:rPr>
              <a:t>div </a:t>
            </a:r>
            <a:r>
              <a:rPr lang="es" sz="1600" dirty="0">
                <a:solidFill>
                  <a:srgbClr val="72A1BA"/>
                </a:solidFill>
              </a:rPr>
              <a:t>class</a:t>
            </a:r>
            <a:r>
              <a:rPr lang="es" sz="1600" dirty="0">
                <a:solidFill>
                  <a:srgbClr val="979797"/>
                </a:solidFill>
              </a:rPr>
              <a:t>=</a:t>
            </a:r>
            <a:r>
              <a:rPr lang="es" sz="1600" dirty="0">
                <a:solidFill>
                  <a:srgbClr val="CA8F76"/>
                </a:solidFill>
              </a:rPr>
              <a:t>"error-message"</a:t>
            </a:r>
            <a:endParaRPr lang="es-ES" sz="1600" dirty="0">
              <a:solidFill>
                <a:srgbClr val="CA8F76"/>
              </a:solidFill>
            </a:endParaRPr>
          </a:p>
          <a:p>
            <a:pPr>
              <a:spcAft>
                <a:spcPts val="600"/>
              </a:spcAft>
            </a:pPr>
            <a:r>
              <a:rPr lang="es" sz="1600" dirty="0">
                <a:solidFill>
                  <a:srgbClr val="979797"/>
                </a:solidFill>
              </a:rPr>
              <a:t>[</a:t>
            </a:r>
            <a:r>
              <a:rPr lang="es" sz="1600" dirty="0">
                <a:solidFill>
                  <a:srgbClr val="72A1BA"/>
                </a:solidFill>
              </a:rPr>
              <a:t>hidden</a:t>
            </a:r>
            <a:r>
              <a:rPr lang="es" sz="1600" dirty="0">
                <a:solidFill>
                  <a:srgbClr val="979797"/>
                </a:solidFill>
              </a:rPr>
              <a:t>]=</a:t>
            </a:r>
            <a:r>
              <a:rPr lang="es" sz="1600" dirty="0">
                <a:solidFill>
                  <a:srgbClr val="CA8F76"/>
                </a:solidFill>
              </a:rPr>
              <a:t>"firstnameState.valid || firstnameState.pristine"</a:t>
            </a:r>
            <a:r>
              <a:rPr lang="es" sz="1600" dirty="0">
                <a:solidFill>
                  <a:srgbClr val="808080"/>
                </a:solidFill>
              </a:rPr>
              <a:t>&gt;</a:t>
            </a:r>
            <a:endParaRPr lang="es-ES" sz="1600" dirty="0">
              <a:solidFill>
                <a:srgbClr val="808080"/>
              </a:solidFill>
            </a:endParaRPr>
          </a:p>
          <a:p>
            <a:pPr>
              <a:spcAft>
                <a:spcPts val="600"/>
              </a:spcAft>
            </a:pPr>
            <a:r>
              <a:rPr lang="es" sz="1600" dirty="0">
                <a:solidFill>
                  <a:srgbClr val="979797"/>
                </a:solidFill>
              </a:rPr>
              <a:t>El nombre es obligatorio</a:t>
            </a:r>
            <a:r>
              <a:rPr lang="es" sz="1600" dirty="0">
                <a:solidFill>
                  <a:srgbClr val="808080"/>
                </a:solidFill>
              </a:rPr>
              <a:t>&lt;/</a:t>
            </a:r>
            <a:r>
              <a:rPr lang="es" sz="1600" dirty="0">
                <a:solidFill>
                  <a:srgbClr val="569CD6"/>
                </a:solidFill>
              </a:rPr>
              <a:t>div</a:t>
            </a:r>
            <a:r>
              <a:rPr lang="es" sz="1600" dirty="0">
                <a:solidFill>
                  <a:srgbClr val="808080"/>
                </a:solidFill>
              </a:rPr>
              <a:t>&gt;</a:t>
            </a:r>
            <a:endParaRPr lang="es-ES" sz="1600" dirty="0">
              <a:solidFill>
                <a:srgbClr val="808080"/>
              </a:solidFill>
            </a:endParaRPr>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Shape 1161"/>
        <p:cNvGrpSpPr/>
        <p:nvPr/>
      </p:nvGrpSpPr>
      <p:grpSpPr>
        <a:xfrm>
          <a:off x="0" y="0"/>
          <a:ext cx="0" cy="0"/>
          <a:chOff x="0" y="0"/>
          <a:chExt cx="0" cy="0"/>
        </a:xfrm>
      </p:grpSpPr>
      <p:sp>
        <p:nvSpPr>
          <p:cNvPr id="1162" name="Google Shape;1162;p140"/>
          <p:cNvSpPr txBox="1">
            <a:spLocks noGrp="1"/>
          </p:cNvSpPr>
          <p:nvPr>
            <p:ph type="title"/>
          </p:nvPr>
        </p:nvSpPr>
        <p:spPr>
          <a:prstGeom prst="rect">
            <a:avLst/>
          </a:prstGeom>
        </p:spPr>
        <p:txBody>
          <a:bodyPr spcFirstLastPara="1" vert="horz" wrap="square" lIns="68567" tIns="68567" rIns="68567" bIns="68567" rtlCol="0" anchor="t" anchorCtr="0">
            <a:noAutofit/>
          </a:bodyPr>
          <a:lstStyle/>
          <a:p>
            <a:pPr>
              <a:buClr>
                <a:schemeClr val="dk1"/>
              </a:buClr>
              <a:buSzPts val="1100"/>
            </a:pPr>
            <a:r>
              <a:rPr lang="es"/>
              <a:t>Información al usuario: múltiples mensajes</a:t>
            </a:r>
            <a:endParaRPr/>
          </a:p>
        </p:txBody>
      </p:sp>
      <p:sp>
        <p:nvSpPr>
          <p:cNvPr id="1163" name="Google Shape;1163;p140"/>
          <p:cNvSpPr txBox="1">
            <a:spLocks noGrp="1"/>
          </p:cNvSpPr>
          <p:nvPr>
            <p:ph idx="1"/>
          </p:nvPr>
        </p:nvSpPr>
        <p:spPr>
          <a:xfrm>
            <a:off x="905577" y="1243297"/>
            <a:ext cx="10515600" cy="1603375"/>
          </a:xfrm>
          <a:prstGeom prst="rect">
            <a:avLst/>
          </a:prstGeom>
        </p:spPr>
        <p:txBody>
          <a:bodyPr spcFirstLastPara="1" vert="horz" wrap="square" lIns="68567" tIns="68567" rIns="68567" bIns="68567" rtlCol="0" anchor="t" anchorCtr="0">
            <a:noAutofit/>
          </a:bodyPr>
          <a:lstStyle/>
          <a:p>
            <a:pPr marL="0" indent="0"/>
            <a:r>
              <a:rPr lang="es" dirty="0"/>
              <a:t>Para cada directiva de validación existe una propiedad errors</a:t>
            </a:r>
            <a:br>
              <a:rPr lang="es" dirty="0"/>
            </a:br>
            <a:r>
              <a:rPr lang="es" dirty="0"/>
              <a:t>que tomara un valor según las circunstancias, creándose un objeto  correspondiente al primero de los errores que se esté produciendo</a:t>
            </a:r>
            <a:br>
              <a:rPr lang="es" dirty="0"/>
            </a:br>
            <a:endParaRPr dirty="0"/>
          </a:p>
        </p:txBody>
      </p:sp>
      <p:sp>
        <p:nvSpPr>
          <p:cNvPr id="1164" name="Google Shape;1164;p140"/>
          <p:cNvSpPr txBox="1"/>
          <p:nvPr/>
        </p:nvSpPr>
        <p:spPr>
          <a:xfrm>
            <a:off x="1368743" y="2928839"/>
            <a:ext cx="8954000" cy="2499200"/>
          </a:xfrm>
          <a:prstGeom prst="rect">
            <a:avLst/>
          </a:prstGeom>
          <a:noFill/>
          <a:ln>
            <a:noFill/>
          </a:ln>
        </p:spPr>
        <p:txBody>
          <a:bodyPr spcFirstLastPara="1" wrap="square" lIns="121900" tIns="121900" rIns="121900" bIns="121900" anchor="ctr" anchorCtr="0">
            <a:noAutofit/>
          </a:bodyPr>
          <a:lstStyle/>
          <a:p>
            <a:pPr>
              <a:lnSpc>
                <a:spcPct val="135714"/>
              </a:lnSpc>
            </a:pPr>
            <a:r>
              <a:rPr lang="es" sz="1400" dirty="0">
                <a:solidFill>
                  <a:srgbClr val="333333"/>
                </a:solidFill>
                <a:latin typeface="Courier New"/>
                <a:ea typeface="Courier New"/>
                <a:cs typeface="Courier New"/>
                <a:sym typeface="Courier New"/>
              </a:rPr>
              <a:t>       </a:t>
            </a:r>
            <a:r>
              <a:rPr lang="es" sz="1400" dirty="0">
                <a:solidFill>
                  <a:srgbClr val="91B3E0"/>
                </a:solidFill>
                <a:latin typeface="Courier New"/>
                <a:ea typeface="Courier New"/>
                <a:cs typeface="Courier New"/>
                <a:sym typeface="Courier New"/>
              </a:rPr>
              <a:t>&lt;</a:t>
            </a:r>
            <a:r>
              <a:rPr lang="es" sz="1400" dirty="0">
                <a:solidFill>
                  <a:srgbClr val="4B83CD"/>
                </a:solidFill>
                <a:latin typeface="Courier New"/>
                <a:ea typeface="Courier New"/>
                <a:cs typeface="Courier New"/>
                <a:sym typeface="Courier New"/>
              </a:rPr>
              <a:t>div</a:t>
            </a:r>
            <a:r>
              <a:rPr lang="es" sz="1400" dirty="0">
                <a:solidFill>
                  <a:srgbClr val="91B3E0"/>
                </a:solidFill>
                <a:latin typeface="Courier New"/>
                <a:ea typeface="Courier New"/>
                <a:cs typeface="Courier New"/>
                <a:sym typeface="Courier New"/>
              </a:rPr>
              <a:t> [</a:t>
            </a:r>
            <a:r>
              <a:rPr lang="es" sz="1400" i="1" dirty="0">
                <a:solidFill>
                  <a:srgbClr val="8190A0"/>
                </a:solidFill>
                <a:latin typeface="Courier New"/>
                <a:ea typeface="Courier New"/>
                <a:cs typeface="Courier New"/>
                <a:sym typeface="Courier New"/>
              </a:rPr>
              <a:t>hidden</a:t>
            </a:r>
            <a:r>
              <a:rPr lang="es" sz="1400" dirty="0">
                <a:solidFill>
                  <a:srgbClr val="91B3E0"/>
                </a:solidFill>
                <a:latin typeface="Courier New"/>
                <a:ea typeface="Courier New"/>
                <a:cs typeface="Courier New"/>
                <a:sym typeface="Courier New"/>
              </a:rPr>
              <a:t>]=</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nameState.valid || nameState.untouched </a:t>
            </a:r>
            <a:r>
              <a:rPr lang="es" sz="1400" dirty="0">
                <a:solidFill>
                  <a:srgbClr val="777777"/>
                </a:solidFill>
                <a:latin typeface="Courier New"/>
                <a:ea typeface="Courier New"/>
                <a:cs typeface="Courier New"/>
                <a:sym typeface="Courier New"/>
              </a:rPr>
              <a:t>"</a:t>
            </a:r>
            <a:r>
              <a:rPr lang="es" sz="1400" dirty="0">
                <a:solidFill>
                  <a:srgbClr val="91B3E0"/>
                </a:solidFill>
                <a:latin typeface="Courier New"/>
                <a:ea typeface="Courier New"/>
                <a:cs typeface="Courier New"/>
                <a:sym typeface="Courier New"/>
              </a:rPr>
              <a:t>&gt;</a:t>
            </a:r>
            <a:endParaRPr sz="1400" dirty="0">
              <a:solidFill>
                <a:srgbClr val="91B3E0"/>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a:t>
            </a:r>
            <a:r>
              <a:rPr lang="es" sz="1400" dirty="0">
                <a:solidFill>
                  <a:srgbClr val="91B3E0"/>
                </a:solidFill>
                <a:latin typeface="Courier New"/>
                <a:ea typeface="Courier New"/>
                <a:cs typeface="Courier New"/>
                <a:sym typeface="Courier New"/>
              </a:rPr>
              <a:t>&lt;</a:t>
            </a:r>
            <a:r>
              <a:rPr lang="es" sz="1400" dirty="0">
                <a:solidFill>
                  <a:srgbClr val="4B83CD"/>
                </a:solidFill>
                <a:latin typeface="Courier New"/>
                <a:ea typeface="Courier New"/>
                <a:cs typeface="Courier New"/>
                <a:sym typeface="Courier New"/>
              </a:rPr>
              <a:t>div</a:t>
            </a:r>
            <a:r>
              <a:rPr lang="es" sz="1400" dirty="0">
                <a:solidFill>
                  <a:srgbClr val="91B3E0"/>
                </a:solidFill>
                <a:latin typeface="Courier New"/>
                <a:ea typeface="Courier New"/>
                <a:cs typeface="Courier New"/>
                <a:sym typeface="Courier New"/>
              </a:rPr>
              <a:t> </a:t>
            </a:r>
            <a:r>
              <a:rPr lang="es" sz="1400" i="1" dirty="0">
                <a:solidFill>
                  <a:srgbClr val="8190A0"/>
                </a:solidFill>
                <a:latin typeface="Courier New"/>
                <a:ea typeface="Courier New"/>
                <a:cs typeface="Courier New"/>
                <a:sym typeface="Courier New"/>
              </a:rPr>
              <a:t>class</a:t>
            </a:r>
            <a:r>
              <a:rPr lang="es" sz="1400" dirty="0">
                <a:solidFill>
                  <a:srgbClr val="91B3E0"/>
                </a:solidFill>
                <a:latin typeface="Courier New"/>
                <a:ea typeface="Courier New"/>
                <a:cs typeface="Courier New"/>
                <a:sym typeface="Courier New"/>
              </a:rPr>
              <a:t>=</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error-message</a:t>
            </a:r>
            <a:r>
              <a:rPr lang="es" sz="1400" dirty="0">
                <a:solidFill>
                  <a:srgbClr val="777777"/>
                </a:solidFill>
                <a:latin typeface="Courier New"/>
                <a:ea typeface="Courier New"/>
                <a:cs typeface="Courier New"/>
                <a:sym typeface="Courier New"/>
              </a:rPr>
              <a:t>"</a:t>
            </a:r>
            <a:r>
              <a:rPr lang="es" sz="1400" dirty="0">
                <a:solidFill>
                  <a:srgbClr val="91B3E0"/>
                </a:solidFill>
                <a:latin typeface="Courier New"/>
                <a:ea typeface="Courier New"/>
                <a:cs typeface="Courier New"/>
                <a:sym typeface="Courier New"/>
              </a:rPr>
              <a:t> [</a:t>
            </a:r>
            <a:r>
              <a:rPr lang="es" sz="1400" i="1" dirty="0">
                <a:solidFill>
                  <a:srgbClr val="8190A0"/>
                </a:solidFill>
                <a:latin typeface="Courier New"/>
                <a:ea typeface="Courier New"/>
                <a:cs typeface="Courier New"/>
                <a:sym typeface="Courier New"/>
              </a:rPr>
              <a:t>hidden</a:t>
            </a:r>
            <a:r>
              <a:rPr lang="es" sz="1400" dirty="0">
                <a:solidFill>
                  <a:srgbClr val="91B3E0"/>
                </a:solidFill>
                <a:latin typeface="Courier New"/>
                <a:ea typeface="Courier New"/>
                <a:cs typeface="Courier New"/>
                <a:sym typeface="Courier New"/>
              </a:rPr>
              <a:t>]=</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!nameState.errors?.required</a:t>
            </a:r>
            <a:r>
              <a:rPr lang="es" sz="1400" dirty="0">
                <a:solidFill>
                  <a:srgbClr val="777777"/>
                </a:solidFill>
                <a:latin typeface="Courier New"/>
                <a:ea typeface="Courier New"/>
                <a:cs typeface="Courier New"/>
                <a:sym typeface="Courier New"/>
              </a:rPr>
              <a:t>"</a:t>
            </a:r>
            <a:r>
              <a:rPr lang="es" sz="1400" dirty="0">
                <a:solidFill>
                  <a:srgbClr val="91B3E0"/>
                </a:solidFill>
                <a:latin typeface="Courier New"/>
                <a:ea typeface="Courier New"/>
                <a:cs typeface="Courier New"/>
                <a:sym typeface="Courier New"/>
              </a:rPr>
              <a:t>&gt;</a:t>
            </a:r>
            <a:endParaRPr sz="1400" dirty="0">
              <a:solidFill>
                <a:srgbClr val="91B3E0"/>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El nombre es obligatorio</a:t>
            </a:r>
            <a:r>
              <a:rPr lang="es" sz="1400" dirty="0">
                <a:solidFill>
                  <a:srgbClr val="91B3E0"/>
                </a:solidFill>
                <a:latin typeface="Courier New"/>
                <a:ea typeface="Courier New"/>
                <a:cs typeface="Courier New"/>
                <a:sym typeface="Courier New"/>
              </a:rPr>
              <a:t>&lt;/</a:t>
            </a:r>
            <a:r>
              <a:rPr lang="es" sz="1400" dirty="0">
                <a:solidFill>
                  <a:srgbClr val="4B83CD"/>
                </a:solidFill>
                <a:latin typeface="Courier New"/>
                <a:ea typeface="Courier New"/>
                <a:cs typeface="Courier New"/>
                <a:sym typeface="Courier New"/>
              </a:rPr>
              <a:t>div</a:t>
            </a:r>
            <a:r>
              <a:rPr lang="es" sz="1400" dirty="0">
                <a:solidFill>
                  <a:srgbClr val="91B3E0"/>
                </a:solidFill>
                <a:latin typeface="Courier New"/>
                <a:ea typeface="Courier New"/>
                <a:cs typeface="Courier New"/>
                <a:sym typeface="Courier New"/>
              </a:rPr>
              <a:t>&gt;</a:t>
            </a:r>
            <a:endParaRPr sz="1400" dirty="0">
              <a:solidFill>
                <a:srgbClr val="91B3E0"/>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a:t>
            </a:r>
            <a:r>
              <a:rPr lang="es" sz="1400" dirty="0">
                <a:solidFill>
                  <a:srgbClr val="91B3E0"/>
                </a:solidFill>
                <a:latin typeface="Courier New"/>
                <a:ea typeface="Courier New"/>
                <a:cs typeface="Courier New"/>
                <a:sym typeface="Courier New"/>
              </a:rPr>
              <a:t>&lt;</a:t>
            </a:r>
            <a:r>
              <a:rPr lang="es" sz="1400" dirty="0">
                <a:solidFill>
                  <a:srgbClr val="4B83CD"/>
                </a:solidFill>
                <a:latin typeface="Courier New"/>
                <a:ea typeface="Courier New"/>
                <a:cs typeface="Courier New"/>
                <a:sym typeface="Courier New"/>
              </a:rPr>
              <a:t>div</a:t>
            </a:r>
            <a:r>
              <a:rPr lang="es" sz="1400" dirty="0">
                <a:solidFill>
                  <a:srgbClr val="91B3E0"/>
                </a:solidFill>
                <a:latin typeface="Courier New"/>
                <a:ea typeface="Courier New"/>
                <a:cs typeface="Courier New"/>
                <a:sym typeface="Courier New"/>
              </a:rPr>
              <a:t> </a:t>
            </a:r>
            <a:r>
              <a:rPr lang="es" sz="1400" i="1" dirty="0">
                <a:solidFill>
                  <a:srgbClr val="8190A0"/>
                </a:solidFill>
                <a:latin typeface="Courier New"/>
                <a:ea typeface="Courier New"/>
                <a:cs typeface="Courier New"/>
                <a:sym typeface="Courier New"/>
              </a:rPr>
              <a:t>class</a:t>
            </a:r>
            <a:r>
              <a:rPr lang="es" sz="1400" dirty="0">
                <a:solidFill>
                  <a:srgbClr val="91B3E0"/>
                </a:solidFill>
                <a:latin typeface="Courier New"/>
                <a:ea typeface="Courier New"/>
                <a:cs typeface="Courier New"/>
                <a:sym typeface="Courier New"/>
              </a:rPr>
              <a:t>=</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error-message</a:t>
            </a:r>
            <a:r>
              <a:rPr lang="es" sz="1400" dirty="0">
                <a:solidFill>
                  <a:srgbClr val="777777"/>
                </a:solidFill>
                <a:latin typeface="Courier New"/>
                <a:ea typeface="Courier New"/>
                <a:cs typeface="Courier New"/>
                <a:sym typeface="Courier New"/>
              </a:rPr>
              <a:t>"</a:t>
            </a:r>
            <a:r>
              <a:rPr lang="es" sz="1400" dirty="0">
                <a:solidFill>
                  <a:srgbClr val="91B3E0"/>
                </a:solidFill>
                <a:latin typeface="Courier New"/>
                <a:ea typeface="Courier New"/>
                <a:cs typeface="Courier New"/>
                <a:sym typeface="Courier New"/>
              </a:rPr>
              <a:t> [</a:t>
            </a:r>
            <a:r>
              <a:rPr lang="es" sz="1400" i="1" dirty="0">
                <a:solidFill>
                  <a:srgbClr val="8190A0"/>
                </a:solidFill>
                <a:latin typeface="Courier New"/>
                <a:ea typeface="Courier New"/>
                <a:cs typeface="Courier New"/>
                <a:sym typeface="Courier New"/>
              </a:rPr>
              <a:t>hidden</a:t>
            </a:r>
            <a:r>
              <a:rPr lang="es" sz="1400" dirty="0">
                <a:solidFill>
                  <a:srgbClr val="91B3E0"/>
                </a:solidFill>
                <a:latin typeface="Courier New"/>
                <a:ea typeface="Courier New"/>
                <a:cs typeface="Courier New"/>
                <a:sym typeface="Courier New"/>
              </a:rPr>
              <a:t>]=</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!nameState.errors?.minlength</a:t>
            </a:r>
            <a:r>
              <a:rPr lang="es" sz="1400" dirty="0">
                <a:solidFill>
                  <a:srgbClr val="777777"/>
                </a:solidFill>
                <a:latin typeface="Courier New"/>
                <a:ea typeface="Courier New"/>
                <a:cs typeface="Courier New"/>
                <a:sym typeface="Courier New"/>
              </a:rPr>
              <a:t>"</a:t>
            </a:r>
            <a:r>
              <a:rPr lang="es" sz="1400" dirty="0">
                <a:solidFill>
                  <a:srgbClr val="91B3E0"/>
                </a:solidFill>
                <a:latin typeface="Courier New"/>
                <a:ea typeface="Courier New"/>
                <a:cs typeface="Courier New"/>
                <a:sym typeface="Courier New"/>
              </a:rPr>
              <a:t>&gt;</a:t>
            </a:r>
            <a:endParaRPr sz="1400" dirty="0">
              <a:solidFill>
                <a:srgbClr val="91B3E0"/>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El nombre debe tener un mínimo de 3 caracteres</a:t>
            </a:r>
            <a:endParaRPr sz="1400" dirty="0">
              <a:solidFill>
                <a:srgbClr val="333333"/>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a:t>
            </a:r>
            <a:r>
              <a:rPr lang="es" sz="1400" dirty="0">
                <a:solidFill>
                  <a:srgbClr val="91B3E0"/>
                </a:solidFill>
                <a:latin typeface="Courier New"/>
                <a:ea typeface="Courier New"/>
                <a:cs typeface="Courier New"/>
                <a:sym typeface="Courier New"/>
              </a:rPr>
              <a:t>&lt;/</a:t>
            </a:r>
            <a:r>
              <a:rPr lang="es" sz="1400" dirty="0">
                <a:solidFill>
                  <a:srgbClr val="4B83CD"/>
                </a:solidFill>
                <a:latin typeface="Courier New"/>
                <a:ea typeface="Courier New"/>
                <a:cs typeface="Courier New"/>
                <a:sym typeface="Courier New"/>
              </a:rPr>
              <a:t>div</a:t>
            </a:r>
            <a:r>
              <a:rPr lang="es" sz="1400" dirty="0">
                <a:solidFill>
                  <a:srgbClr val="91B3E0"/>
                </a:solidFill>
                <a:latin typeface="Courier New"/>
                <a:ea typeface="Courier New"/>
                <a:cs typeface="Courier New"/>
                <a:sym typeface="Courier New"/>
              </a:rPr>
              <a:t>&gt;</a:t>
            </a:r>
            <a:endParaRPr sz="1400" dirty="0">
              <a:solidFill>
                <a:srgbClr val="91B3E0"/>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a:t>
            </a:r>
            <a:r>
              <a:rPr lang="es" sz="1400" dirty="0">
                <a:solidFill>
                  <a:srgbClr val="91B3E0"/>
                </a:solidFill>
                <a:latin typeface="Courier New"/>
                <a:ea typeface="Courier New"/>
                <a:cs typeface="Courier New"/>
                <a:sym typeface="Courier New"/>
              </a:rPr>
              <a:t>&lt;/</a:t>
            </a:r>
            <a:r>
              <a:rPr lang="es" sz="1400" dirty="0">
                <a:solidFill>
                  <a:srgbClr val="4B83CD"/>
                </a:solidFill>
                <a:latin typeface="Courier New"/>
                <a:ea typeface="Courier New"/>
                <a:cs typeface="Courier New"/>
                <a:sym typeface="Courier New"/>
              </a:rPr>
              <a:t>div</a:t>
            </a:r>
            <a:r>
              <a:rPr lang="es" sz="1400" dirty="0">
                <a:solidFill>
                  <a:srgbClr val="91B3E0"/>
                </a:solidFill>
                <a:latin typeface="Courier New"/>
                <a:ea typeface="Courier New"/>
                <a:cs typeface="Courier New"/>
                <a:sym typeface="Courier New"/>
              </a:rPr>
              <a:t>&gt;</a:t>
            </a:r>
            <a:endParaRPr sz="1400" dirty="0">
              <a:solidFill>
                <a:srgbClr val="91B3E0"/>
              </a:solidFill>
              <a:latin typeface="Courier New"/>
              <a:ea typeface="Courier New"/>
              <a:cs typeface="Courier New"/>
              <a:sym typeface="Courier New"/>
            </a:endParaRPr>
          </a:p>
        </p:txBody>
      </p:sp>
      <p:sp>
        <p:nvSpPr>
          <p:cNvPr id="1165" name="Google Shape;1165;p140"/>
          <p:cNvSpPr txBox="1"/>
          <p:nvPr/>
        </p:nvSpPr>
        <p:spPr>
          <a:xfrm>
            <a:off x="5705876" y="5089705"/>
            <a:ext cx="5092000" cy="1403170"/>
          </a:xfrm>
          <a:prstGeom prst="rect">
            <a:avLst/>
          </a:prstGeom>
          <a:noFill/>
          <a:ln>
            <a:noFill/>
          </a:ln>
        </p:spPr>
        <p:txBody>
          <a:bodyPr spcFirstLastPara="1" wrap="square" lIns="121900" tIns="121900" rIns="121900" bIns="121900" anchor="t" anchorCtr="0">
            <a:noAutofit/>
          </a:bodyPr>
          <a:lstStyle/>
          <a:p>
            <a:r>
              <a:rPr lang="es" sz="2400" dirty="0"/>
              <a:t>El operador elvis permite comprobar los distintos errores sólo si previamente existe el objeto errors</a:t>
            </a:r>
            <a:endParaRPr sz="2400" dirty="0"/>
          </a:p>
        </p:txBody>
      </p:sp>
      <p:cxnSp>
        <p:nvCxnSpPr>
          <p:cNvPr id="1166" name="Google Shape;1166;p140"/>
          <p:cNvCxnSpPr>
            <a:cxnSpLocks/>
            <a:stCxn id="1165" idx="0"/>
          </p:cNvCxnSpPr>
          <p:nvPr/>
        </p:nvCxnSpPr>
        <p:spPr>
          <a:xfrm flipV="1">
            <a:off x="8251876" y="4300505"/>
            <a:ext cx="234800" cy="7892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Shape 1170"/>
        <p:cNvGrpSpPr/>
        <p:nvPr/>
      </p:nvGrpSpPr>
      <p:grpSpPr>
        <a:xfrm>
          <a:off x="0" y="0"/>
          <a:ext cx="0" cy="0"/>
          <a:chOff x="0" y="0"/>
          <a:chExt cx="0" cy="0"/>
        </a:xfrm>
      </p:grpSpPr>
      <p:sp>
        <p:nvSpPr>
          <p:cNvPr id="1171" name="Google Shape;1171;p141"/>
          <p:cNvSpPr txBox="1">
            <a:spLocks noGrp="1"/>
          </p:cNvSpPr>
          <p:nvPr>
            <p:ph type="title"/>
          </p:nvPr>
        </p:nvSpPr>
        <p:spPr>
          <a:xfrm>
            <a:off x="706475" y="678581"/>
            <a:ext cx="10448800" cy="2334126"/>
          </a:xfrm>
          <a:prstGeom prst="rect">
            <a:avLst/>
          </a:prstGeom>
        </p:spPr>
        <p:txBody>
          <a:bodyPr spcFirstLastPara="1" vert="horz" wrap="square" lIns="68567" tIns="68567" rIns="68567" bIns="68567" rtlCol="0" anchor="ctr" anchorCtr="0">
            <a:noAutofit/>
          </a:bodyPr>
          <a:lstStyle/>
          <a:p>
            <a:r>
              <a:rPr lang="es" dirty="0"/>
              <a:t>Código. </a:t>
            </a:r>
            <a:br>
              <a:rPr lang="es" dirty="0"/>
            </a:br>
            <a:r>
              <a:rPr lang="es" dirty="0"/>
              <a:t>Validación del Formulario</a:t>
            </a:r>
            <a:endParaRPr dirty="0"/>
          </a:p>
        </p:txBody>
      </p:sp>
      <p:sp>
        <p:nvSpPr>
          <p:cNvPr id="1172" name="Google Shape;1172;p141"/>
          <p:cNvSpPr txBox="1"/>
          <p:nvPr/>
        </p:nvSpPr>
        <p:spPr>
          <a:xfrm>
            <a:off x="1208200" y="2398133"/>
            <a:ext cx="10217200" cy="3334000"/>
          </a:xfrm>
          <a:prstGeom prst="rect">
            <a:avLst/>
          </a:prstGeom>
          <a:noFill/>
          <a:ln>
            <a:noFill/>
          </a:ln>
        </p:spPr>
        <p:txBody>
          <a:bodyPr spcFirstLastPara="1" wrap="square" lIns="121900" tIns="121900" rIns="121900" bIns="121900" anchor="ctr" anchorCtr="0">
            <a:noAutofit/>
          </a:bodyPr>
          <a:lstStyle/>
          <a:p>
            <a:pPr marL="609585" indent="-457189">
              <a:buClr>
                <a:srgbClr val="FFFFFF"/>
              </a:buClr>
              <a:buSzPts val="1800"/>
              <a:buFont typeface="Helvetica Neue Light"/>
              <a:buChar char="★"/>
            </a:pPr>
            <a:r>
              <a:rPr lang="es" sz="2400">
                <a:solidFill>
                  <a:srgbClr val="FFFFFF"/>
                </a:solidFill>
                <a:latin typeface="Helvetica Neue Light"/>
                <a:ea typeface="Helvetica Neue Light"/>
                <a:cs typeface="Helvetica Neue Light"/>
                <a:sym typeface="Helvetica Neue Light"/>
              </a:rPr>
              <a:t>Validamos el formulario de ejemplo, ya realizado</a:t>
            </a:r>
            <a:br>
              <a:rPr lang="es" sz="2400">
                <a:solidFill>
                  <a:srgbClr val="FFFFFF"/>
                </a:solidFill>
                <a:latin typeface="Helvetica Neue Light"/>
                <a:ea typeface="Helvetica Neue Light"/>
                <a:cs typeface="Helvetica Neue Light"/>
                <a:sym typeface="Helvetica Neue Light"/>
              </a:rPr>
            </a:br>
            <a:endParaRPr sz="2400">
              <a:solidFill>
                <a:srgbClr val="FFFFFF"/>
              </a:solidFill>
              <a:latin typeface="Helvetica Neue Light"/>
              <a:ea typeface="Helvetica Neue Light"/>
              <a:cs typeface="Helvetica Neue Light"/>
              <a:sym typeface="Helvetica Neue Light"/>
            </a:endParaRPr>
          </a:p>
        </p:txBody>
      </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Un collar de flores&#10;&#10;Descripción generada automáticamente con confianza baja">
            <a:extLst>
              <a:ext uri="{FF2B5EF4-FFF2-40B4-BE49-F238E27FC236}">
                <a16:creationId xmlns:a16="http://schemas.microsoft.com/office/drawing/2014/main" id="{D1927DEE-173D-4D49-A939-443AE4981998}"/>
              </a:ext>
            </a:extLst>
          </p:cNvPr>
          <p:cNvPicPr>
            <a:picLocks noChangeAspect="1"/>
          </p:cNvPicPr>
          <p:nvPr/>
        </p:nvPicPr>
        <p:blipFill rotWithShape="1">
          <a:blip r:embed="rId2"/>
          <a:srcRect t="15730"/>
          <a:stretch/>
        </p:blipFill>
        <p:spPr>
          <a:xfrm>
            <a:off x="-1" y="10"/>
            <a:ext cx="12192000" cy="6857990"/>
          </a:xfrm>
          <a:prstGeom prst="rect">
            <a:avLst/>
          </a:prstGeom>
        </p:spPr>
      </p:pic>
      <p:sp>
        <p:nvSpPr>
          <p:cNvPr id="14" name="Freeform 5">
            <a:extLst>
              <a:ext uri="{FF2B5EF4-FFF2-40B4-BE49-F238E27FC236}">
                <a16:creationId xmlns:a16="http://schemas.microsoft.com/office/drawing/2014/main" id="{3CD9DF72-87A3-404E-A828-84CBF11A8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ítulo 1">
            <a:extLst>
              <a:ext uri="{FF2B5EF4-FFF2-40B4-BE49-F238E27FC236}">
                <a16:creationId xmlns:a16="http://schemas.microsoft.com/office/drawing/2014/main" id="{C8C976BA-3DD5-4850-9423-C04ED7FA4FB8}"/>
              </a:ext>
            </a:extLst>
          </p:cNvPr>
          <p:cNvSpPr>
            <a:spLocks noGrp="1"/>
          </p:cNvSpPr>
          <p:nvPr>
            <p:ph type="title"/>
          </p:nvPr>
        </p:nvSpPr>
        <p:spPr>
          <a:xfrm>
            <a:off x="709448" y="1913950"/>
            <a:ext cx="4204137" cy="1342754"/>
          </a:xfrm>
        </p:spPr>
        <p:txBody>
          <a:bodyPr>
            <a:normAutofit/>
          </a:bodyPr>
          <a:lstStyle/>
          <a:p>
            <a:pPr algn="ctr"/>
            <a:r>
              <a:rPr lang="pt-BR" sz="3600"/>
              <a:t>Bibliotecas de componentes</a:t>
            </a:r>
            <a:endParaRPr lang="es-ES" sz="3600"/>
          </a:p>
        </p:txBody>
      </p:sp>
      <p:cxnSp>
        <p:nvCxnSpPr>
          <p:cNvPr id="16" name="Straight Connector 15">
            <a:extLst>
              <a:ext uri="{FF2B5EF4-FFF2-40B4-BE49-F238E27FC236}">
                <a16:creationId xmlns:a16="http://schemas.microsoft.com/office/drawing/2014/main" id="{20E3A342-4D61-4E3F-AF90-1AB42AEB96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15C44BF0-4196-4F00-AAA7-A4407D126267}"/>
              </a:ext>
            </a:extLst>
          </p:cNvPr>
          <p:cNvSpPr>
            <a:spLocks noGrp="1"/>
          </p:cNvSpPr>
          <p:nvPr>
            <p:ph idx="1"/>
          </p:nvPr>
        </p:nvSpPr>
        <p:spPr>
          <a:xfrm>
            <a:off x="525516" y="3417573"/>
            <a:ext cx="4593021" cy="2619839"/>
          </a:xfrm>
        </p:spPr>
        <p:txBody>
          <a:bodyPr anchor="ctr">
            <a:normAutofit/>
          </a:bodyPr>
          <a:lstStyle/>
          <a:p>
            <a:r>
              <a:rPr lang="pt-BR" sz="1800"/>
              <a:t>Ng Bootstrap</a:t>
            </a:r>
          </a:p>
          <a:p>
            <a:r>
              <a:rPr lang="pt-BR" sz="1800"/>
              <a:t>Angular Material</a:t>
            </a:r>
          </a:p>
          <a:p>
            <a:r>
              <a:rPr lang="pt-BR" sz="1800"/>
              <a:t>IONIC</a:t>
            </a:r>
          </a:p>
          <a:p>
            <a:endParaRPr lang="es-ES" sz="1800"/>
          </a:p>
        </p:txBody>
      </p:sp>
    </p:spTree>
    <p:extLst>
      <p:ext uri="{BB962C8B-B14F-4D97-AF65-F5344CB8AC3E}">
        <p14:creationId xmlns:p14="http://schemas.microsoft.com/office/powerpoint/2010/main" val="3017476152"/>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326"/>
        <p:cNvGrpSpPr/>
        <p:nvPr/>
      </p:nvGrpSpPr>
      <p:grpSpPr>
        <a:xfrm>
          <a:off x="0" y="0"/>
          <a:ext cx="0" cy="0"/>
          <a:chOff x="0" y="0"/>
          <a:chExt cx="0" cy="0"/>
        </a:xfrm>
      </p:grpSpPr>
      <p:sp>
        <p:nvSpPr>
          <p:cNvPr id="119" name="Rectangle 118">
            <a:extLst>
              <a:ext uri="{FF2B5EF4-FFF2-40B4-BE49-F238E27FC236}">
                <a16:creationId xmlns:a16="http://schemas.microsoft.com/office/drawing/2014/main" id="{3F24A09B-713F-43FC-AB6E-B880839685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1" name="Straight Connector 120">
            <a:extLst>
              <a:ext uri="{FF2B5EF4-FFF2-40B4-BE49-F238E27FC236}">
                <a16:creationId xmlns:a16="http://schemas.microsoft.com/office/drawing/2014/main" id="{0B91AB35-C3B4-4B70-B3DD-13D63B7DA23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33975" y="2423149"/>
            <a:ext cx="0" cy="201168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1329" name="Google Shape;1329;p166"/>
          <p:cNvSpPr txBox="1"/>
          <p:nvPr/>
        </p:nvSpPr>
        <p:spPr>
          <a:xfrm>
            <a:off x="9251048" y="5834856"/>
            <a:ext cx="2673350" cy="906463"/>
          </a:xfrm>
          <a:prstGeom prst="rect">
            <a:avLst/>
          </a:prstGeom>
          <a:noFill/>
          <a:ln>
            <a:noFill/>
          </a:ln>
        </p:spPr>
        <p:txBody>
          <a:bodyPr spcFirstLastPara="1" wrap="square" lIns="121900" tIns="121900" rIns="121900" bIns="121900" anchor="t" anchorCtr="0">
            <a:normAutofit/>
          </a:bodyPr>
          <a:lstStyle/>
          <a:p>
            <a:pPr defTabSz="1219170">
              <a:lnSpc>
                <a:spcPct val="90000"/>
              </a:lnSpc>
              <a:spcAft>
                <a:spcPts val="600"/>
              </a:spcAft>
              <a:buClr>
                <a:srgbClr val="000000"/>
              </a:buClr>
            </a:pPr>
            <a:r>
              <a:rPr lang="es-ES" sz="1500" u="sng" kern="0" dirty="0">
                <a:solidFill>
                  <a:srgbClr val="0000FF"/>
                </a:solidFill>
                <a:latin typeface="Arial"/>
                <a:cs typeface="Arial"/>
                <a:sym typeface="Arial"/>
                <a:hlinkClick r:id="rId3"/>
              </a:rPr>
              <a:t>https://ng-bootstrap.github.io/#/home</a:t>
            </a:r>
            <a:endParaRPr lang="es-ES" sz="1500" kern="0" dirty="0">
              <a:solidFill>
                <a:srgbClr val="000000"/>
              </a:solidFill>
              <a:latin typeface="Arial"/>
              <a:cs typeface="Arial"/>
              <a:sym typeface="Arial"/>
            </a:endParaRPr>
          </a:p>
        </p:txBody>
      </p:sp>
      <p:sp>
        <p:nvSpPr>
          <p:cNvPr id="1330" name="Google Shape;1330;p166"/>
          <p:cNvSpPr txBox="1"/>
          <p:nvPr/>
        </p:nvSpPr>
        <p:spPr>
          <a:xfrm>
            <a:off x="6096000" y="1614488"/>
            <a:ext cx="5459413" cy="4605338"/>
          </a:xfrm>
          <a:prstGeom prst="rect">
            <a:avLst/>
          </a:prstGeom>
          <a:noFill/>
          <a:ln>
            <a:noFill/>
          </a:ln>
        </p:spPr>
        <p:txBody>
          <a:bodyPr spcFirstLastPara="1" wrap="square" lIns="121900" tIns="121900" rIns="121900" bIns="121900" anchor="t" anchorCtr="0">
            <a:normAutofit/>
          </a:bodyPr>
          <a:lstStyle/>
          <a:p>
            <a:pPr defTabSz="1219170">
              <a:lnSpc>
                <a:spcPct val="90000"/>
              </a:lnSpc>
              <a:spcAft>
                <a:spcPts val="600"/>
              </a:spcAft>
              <a:buClr>
                <a:srgbClr val="000000"/>
              </a:buClr>
            </a:pPr>
            <a:r>
              <a:rPr lang="es-ES" sz="1500" kern="0" dirty="0">
                <a:solidFill>
                  <a:srgbClr val="000000"/>
                </a:solidFill>
                <a:latin typeface="Arial"/>
                <a:cs typeface="Arial"/>
                <a:sym typeface="Arial"/>
              </a:rPr>
              <a:t>Para utilizarlo, se importa en el módulo principal, ejecutando el método </a:t>
            </a:r>
            <a:r>
              <a:rPr lang="es-ES" sz="1500" kern="0" dirty="0" err="1">
                <a:solidFill>
                  <a:srgbClr val="000000"/>
                </a:solidFill>
                <a:latin typeface="Arial"/>
                <a:cs typeface="Arial"/>
                <a:sym typeface="Arial"/>
              </a:rPr>
              <a:t>forRoot</a:t>
            </a:r>
            <a:r>
              <a:rPr lang="es-ES" sz="1500" kern="0" dirty="0">
                <a:solidFill>
                  <a:srgbClr val="000000"/>
                </a:solidFill>
                <a:latin typeface="Arial"/>
                <a:cs typeface="Arial"/>
                <a:sym typeface="Arial"/>
              </a:rPr>
              <a:t>():</a:t>
            </a:r>
          </a:p>
          <a:p>
            <a:pPr defTabSz="1219170">
              <a:lnSpc>
                <a:spcPct val="90000"/>
              </a:lnSpc>
              <a:spcAft>
                <a:spcPts val="600"/>
              </a:spcAft>
              <a:buClr>
                <a:srgbClr val="000000"/>
              </a:buClr>
            </a:pPr>
            <a:r>
              <a:rPr lang="es-ES" sz="1500" kern="0" dirty="0">
                <a:solidFill>
                  <a:srgbClr val="000000"/>
                </a:solidFill>
                <a:latin typeface="Arial"/>
                <a:cs typeface="Arial"/>
                <a:sym typeface="Arial"/>
              </a:rPr>
              <a:t> </a:t>
            </a:r>
          </a:p>
          <a:p>
            <a:pPr defTabSz="1219170">
              <a:lnSpc>
                <a:spcPct val="90000"/>
              </a:lnSpc>
              <a:spcAft>
                <a:spcPts val="600"/>
              </a:spcAft>
              <a:buClr>
                <a:srgbClr val="000000"/>
              </a:buClr>
            </a:pPr>
            <a:r>
              <a:rPr lang="es-ES" sz="1500" kern="0" dirty="0" err="1">
                <a:solidFill>
                  <a:srgbClr val="000000"/>
                </a:solidFill>
                <a:latin typeface="Arial"/>
                <a:cs typeface="Arial"/>
                <a:sym typeface="Arial"/>
              </a:rPr>
              <a:t>import</a:t>
            </a:r>
            <a:r>
              <a:rPr lang="es-ES" sz="1500" kern="0" dirty="0">
                <a:solidFill>
                  <a:srgbClr val="000000"/>
                </a:solidFill>
                <a:latin typeface="Arial"/>
                <a:cs typeface="Arial"/>
                <a:sym typeface="Arial"/>
              </a:rPr>
              <a:t> {</a:t>
            </a:r>
            <a:r>
              <a:rPr lang="es-ES" sz="1500" b="1" kern="0" dirty="0" err="1">
                <a:solidFill>
                  <a:srgbClr val="C00000"/>
                </a:solidFill>
                <a:latin typeface="Arial"/>
                <a:cs typeface="Arial"/>
                <a:sym typeface="Arial"/>
              </a:rPr>
              <a:t>NgbModule</a:t>
            </a:r>
            <a:r>
              <a:rPr lang="es-ES" sz="1500" kern="0" dirty="0">
                <a:solidFill>
                  <a:srgbClr val="000000"/>
                </a:solidFill>
                <a:latin typeface="Arial"/>
                <a:cs typeface="Arial"/>
                <a:sym typeface="Arial"/>
              </a:rPr>
              <a:t>} </a:t>
            </a:r>
            <a:r>
              <a:rPr lang="es-ES" sz="1500" kern="0" dirty="0" err="1">
                <a:solidFill>
                  <a:srgbClr val="000000"/>
                </a:solidFill>
                <a:latin typeface="Arial"/>
                <a:cs typeface="Arial"/>
                <a:sym typeface="Arial"/>
              </a:rPr>
              <a:t>from</a:t>
            </a:r>
            <a:r>
              <a:rPr lang="es-ES" sz="1500" kern="0" dirty="0">
                <a:solidFill>
                  <a:srgbClr val="000000"/>
                </a:solidFill>
                <a:latin typeface="Arial"/>
                <a:cs typeface="Arial"/>
                <a:sym typeface="Arial"/>
              </a:rPr>
              <a:t> '@ng-</a:t>
            </a:r>
            <a:r>
              <a:rPr lang="es-ES" sz="1500" kern="0" dirty="0" err="1">
                <a:solidFill>
                  <a:srgbClr val="000000"/>
                </a:solidFill>
                <a:latin typeface="Arial"/>
                <a:cs typeface="Arial"/>
                <a:sym typeface="Arial"/>
              </a:rPr>
              <a:t>bootstrap</a:t>
            </a:r>
            <a:r>
              <a:rPr lang="es-ES" sz="1500" kern="0" dirty="0">
                <a:solidFill>
                  <a:srgbClr val="000000"/>
                </a:solidFill>
                <a:latin typeface="Arial"/>
                <a:cs typeface="Arial"/>
                <a:sym typeface="Arial"/>
              </a:rPr>
              <a:t>/ng-</a:t>
            </a:r>
            <a:r>
              <a:rPr lang="es-ES" sz="1500" kern="0" dirty="0" err="1">
                <a:solidFill>
                  <a:srgbClr val="000000"/>
                </a:solidFill>
                <a:latin typeface="Arial"/>
                <a:cs typeface="Arial"/>
                <a:sym typeface="Arial"/>
              </a:rPr>
              <a:t>bootstrap</a:t>
            </a:r>
            <a:r>
              <a:rPr lang="es-ES" sz="1500" kern="0" dirty="0">
                <a:solidFill>
                  <a:srgbClr val="000000"/>
                </a:solidFill>
                <a:latin typeface="Arial"/>
                <a:cs typeface="Arial"/>
                <a:sym typeface="Arial"/>
              </a:rPr>
              <a:t>';</a:t>
            </a:r>
          </a:p>
          <a:p>
            <a:pPr defTabSz="1219170">
              <a:lnSpc>
                <a:spcPct val="90000"/>
              </a:lnSpc>
              <a:spcAft>
                <a:spcPts val="600"/>
              </a:spcAft>
              <a:buClr>
                <a:srgbClr val="000000"/>
              </a:buClr>
            </a:pPr>
            <a:r>
              <a:rPr lang="es-ES" sz="1500" kern="0" dirty="0">
                <a:solidFill>
                  <a:srgbClr val="000000"/>
                </a:solidFill>
                <a:latin typeface="Arial"/>
                <a:cs typeface="Arial"/>
                <a:sym typeface="Arial"/>
              </a:rPr>
              <a:t> </a:t>
            </a:r>
          </a:p>
          <a:p>
            <a:pPr defTabSz="1219170">
              <a:lnSpc>
                <a:spcPct val="90000"/>
              </a:lnSpc>
              <a:spcAft>
                <a:spcPts val="600"/>
              </a:spcAft>
              <a:buClr>
                <a:srgbClr val="000000"/>
              </a:buClr>
            </a:pPr>
            <a:r>
              <a:rPr lang="es-ES" sz="1500" kern="0" dirty="0">
                <a:solidFill>
                  <a:srgbClr val="000000"/>
                </a:solidFill>
                <a:latin typeface="Arial"/>
                <a:cs typeface="Arial"/>
                <a:sym typeface="Arial"/>
              </a:rPr>
              <a:t>@NgModule({  …</a:t>
            </a:r>
          </a:p>
          <a:p>
            <a:pPr defTabSz="1219170">
              <a:lnSpc>
                <a:spcPct val="90000"/>
              </a:lnSpc>
              <a:spcAft>
                <a:spcPts val="600"/>
              </a:spcAft>
              <a:buClr>
                <a:srgbClr val="000000"/>
              </a:buClr>
            </a:pPr>
            <a:r>
              <a:rPr lang="es-ES" sz="1500" kern="0" dirty="0">
                <a:solidFill>
                  <a:srgbClr val="000000"/>
                </a:solidFill>
                <a:latin typeface="Arial"/>
                <a:cs typeface="Arial"/>
                <a:sym typeface="Arial"/>
              </a:rPr>
              <a:t>  </a:t>
            </a:r>
            <a:r>
              <a:rPr lang="es-ES" sz="1500" kern="0" dirty="0" err="1">
                <a:solidFill>
                  <a:srgbClr val="000000"/>
                </a:solidFill>
                <a:latin typeface="Arial"/>
                <a:cs typeface="Arial"/>
                <a:sym typeface="Arial"/>
              </a:rPr>
              <a:t>imports</a:t>
            </a:r>
            <a:r>
              <a:rPr lang="es-ES" sz="1500" kern="0" dirty="0">
                <a:solidFill>
                  <a:srgbClr val="000000"/>
                </a:solidFill>
                <a:latin typeface="Arial"/>
                <a:cs typeface="Arial"/>
                <a:sym typeface="Arial"/>
              </a:rPr>
              <a:t>: [</a:t>
            </a:r>
            <a:r>
              <a:rPr lang="es-ES" sz="1500" b="1" kern="0" dirty="0" err="1">
                <a:solidFill>
                  <a:srgbClr val="C00000"/>
                </a:solidFill>
                <a:latin typeface="Arial"/>
                <a:cs typeface="Arial"/>
                <a:sym typeface="Arial"/>
              </a:rPr>
              <a:t>NgbModule.forRoot</a:t>
            </a:r>
            <a:r>
              <a:rPr lang="es-ES" sz="1500" b="1" kern="0" dirty="0">
                <a:solidFill>
                  <a:srgbClr val="C00000"/>
                </a:solidFill>
                <a:latin typeface="Arial"/>
                <a:cs typeface="Arial"/>
                <a:sym typeface="Arial"/>
              </a:rPr>
              <a:t>()</a:t>
            </a:r>
            <a:r>
              <a:rPr lang="es-ES" sz="1500" kern="0" dirty="0">
                <a:solidFill>
                  <a:srgbClr val="000000"/>
                </a:solidFill>
                <a:latin typeface="Arial"/>
                <a:cs typeface="Arial"/>
                <a:sym typeface="Arial"/>
              </a:rPr>
              <a:t>, ...],</a:t>
            </a:r>
          </a:p>
          <a:p>
            <a:pPr defTabSz="1219170">
              <a:lnSpc>
                <a:spcPct val="90000"/>
              </a:lnSpc>
              <a:spcAft>
                <a:spcPts val="600"/>
              </a:spcAft>
              <a:buClr>
                <a:srgbClr val="000000"/>
              </a:buClr>
            </a:pPr>
            <a:r>
              <a:rPr lang="es-ES" sz="1500" kern="0" dirty="0">
                <a:solidFill>
                  <a:srgbClr val="000000"/>
                </a:solidFill>
                <a:latin typeface="Arial"/>
                <a:cs typeface="Arial"/>
                <a:sym typeface="Arial"/>
              </a:rPr>
              <a:t> </a:t>
            </a:r>
          </a:p>
          <a:p>
            <a:pPr defTabSz="1219170">
              <a:lnSpc>
                <a:spcPct val="90000"/>
              </a:lnSpc>
              <a:spcAft>
                <a:spcPts val="600"/>
              </a:spcAft>
              <a:buClr>
                <a:srgbClr val="000000"/>
              </a:buClr>
            </a:pPr>
            <a:r>
              <a:rPr lang="es-ES" sz="1500" kern="0" dirty="0">
                <a:solidFill>
                  <a:srgbClr val="000000"/>
                </a:solidFill>
                <a:latin typeface="Arial"/>
                <a:cs typeface="Arial"/>
                <a:sym typeface="Arial"/>
              </a:rPr>
              <a:t> Y se importa normalmente en otros módulos que tengan que utilizar los componentes</a:t>
            </a:r>
          </a:p>
          <a:p>
            <a:pPr defTabSz="1219170">
              <a:lnSpc>
                <a:spcPct val="90000"/>
              </a:lnSpc>
              <a:spcAft>
                <a:spcPts val="600"/>
              </a:spcAft>
              <a:buClr>
                <a:srgbClr val="000000"/>
              </a:buClr>
            </a:pPr>
            <a:r>
              <a:rPr lang="es-ES" sz="1500" kern="0" dirty="0" err="1">
                <a:solidFill>
                  <a:srgbClr val="000000"/>
                </a:solidFill>
                <a:latin typeface="Arial"/>
                <a:cs typeface="Arial"/>
                <a:sym typeface="Arial"/>
              </a:rPr>
              <a:t>import</a:t>
            </a:r>
            <a:r>
              <a:rPr lang="es-ES" sz="1500" kern="0" dirty="0">
                <a:solidFill>
                  <a:srgbClr val="000000"/>
                </a:solidFill>
                <a:latin typeface="Arial"/>
                <a:cs typeface="Arial"/>
                <a:sym typeface="Arial"/>
              </a:rPr>
              <a:t> {</a:t>
            </a:r>
            <a:r>
              <a:rPr lang="es-ES" sz="1500" b="1" kern="0" dirty="0" err="1">
                <a:solidFill>
                  <a:srgbClr val="C00000"/>
                </a:solidFill>
                <a:latin typeface="Arial"/>
                <a:cs typeface="Arial"/>
                <a:sym typeface="Arial"/>
              </a:rPr>
              <a:t>NgbModule</a:t>
            </a:r>
            <a:r>
              <a:rPr lang="es-ES" sz="1500" kern="0" dirty="0">
                <a:solidFill>
                  <a:srgbClr val="000000"/>
                </a:solidFill>
                <a:latin typeface="Arial"/>
                <a:cs typeface="Arial"/>
                <a:sym typeface="Arial"/>
              </a:rPr>
              <a:t>} </a:t>
            </a:r>
            <a:r>
              <a:rPr lang="es-ES" sz="1500" kern="0" dirty="0" err="1">
                <a:solidFill>
                  <a:srgbClr val="000000"/>
                </a:solidFill>
                <a:latin typeface="Arial"/>
                <a:cs typeface="Arial"/>
                <a:sym typeface="Arial"/>
              </a:rPr>
              <a:t>from</a:t>
            </a:r>
            <a:r>
              <a:rPr lang="es-ES" sz="1500" kern="0" dirty="0">
                <a:solidFill>
                  <a:srgbClr val="000000"/>
                </a:solidFill>
                <a:latin typeface="Arial"/>
                <a:cs typeface="Arial"/>
                <a:sym typeface="Arial"/>
              </a:rPr>
              <a:t> '@ng-</a:t>
            </a:r>
            <a:r>
              <a:rPr lang="es-ES" sz="1500" kern="0" dirty="0" err="1">
                <a:solidFill>
                  <a:srgbClr val="000000"/>
                </a:solidFill>
                <a:latin typeface="Arial"/>
                <a:cs typeface="Arial"/>
                <a:sym typeface="Arial"/>
              </a:rPr>
              <a:t>bootstrap</a:t>
            </a:r>
            <a:r>
              <a:rPr lang="es-ES" sz="1500" kern="0" dirty="0">
                <a:solidFill>
                  <a:srgbClr val="000000"/>
                </a:solidFill>
                <a:latin typeface="Arial"/>
                <a:cs typeface="Arial"/>
                <a:sym typeface="Arial"/>
              </a:rPr>
              <a:t>/ng-</a:t>
            </a:r>
            <a:r>
              <a:rPr lang="es-ES" sz="1500" kern="0" dirty="0" err="1">
                <a:solidFill>
                  <a:srgbClr val="000000"/>
                </a:solidFill>
                <a:latin typeface="Arial"/>
                <a:cs typeface="Arial"/>
                <a:sym typeface="Arial"/>
              </a:rPr>
              <a:t>bootstrap</a:t>
            </a:r>
            <a:r>
              <a:rPr lang="es-ES" sz="1500" kern="0" dirty="0">
                <a:solidFill>
                  <a:srgbClr val="000000"/>
                </a:solidFill>
                <a:latin typeface="Arial"/>
                <a:cs typeface="Arial"/>
                <a:sym typeface="Arial"/>
              </a:rPr>
              <a:t>';</a:t>
            </a:r>
          </a:p>
          <a:p>
            <a:pPr defTabSz="1219170">
              <a:lnSpc>
                <a:spcPct val="90000"/>
              </a:lnSpc>
              <a:spcAft>
                <a:spcPts val="600"/>
              </a:spcAft>
              <a:buClr>
                <a:srgbClr val="000000"/>
              </a:buClr>
            </a:pPr>
            <a:r>
              <a:rPr lang="es-ES" sz="1500" kern="0" dirty="0">
                <a:solidFill>
                  <a:srgbClr val="000000"/>
                </a:solidFill>
                <a:latin typeface="Arial"/>
                <a:cs typeface="Arial"/>
                <a:sym typeface="Arial"/>
              </a:rPr>
              <a:t> </a:t>
            </a:r>
          </a:p>
          <a:p>
            <a:pPr defTabSz="1219170">
              <a:lnSpc>
                <a:spcPct val="90000"/>
              </a:lnSpc>
              <a:spcAft>
                <a:spcPts val="600"/>
              </a:spcAft>
              <a:buClr>
                <a:srgbClr val="000000"/>
              </a:buClr>
            </a:pPr>
            <a:r>
              <a:rPr lang="es-ES" sz="1500" kern="0" dirty="0">
                <a:solidFill>
                  <a:srgbClr val="000000"/>
                </a:solidFill>
                <a:latin typeface="Arial"/>
                <a:cs typeface="Arial"/>
                <a:sym typeface="Arial"/>
              </a:rPr>
              <a:t>@NgModule({  …</a:t>
            </a:r>
          </a:p>
          <a:p>
            <a:pPr defTabSz="1219170">
              <a:lnSpc>
                <a:spcPct val="90000"/>
              </a:lnSpc>
              <a:spcAft>
                <a:spcPts val="600"/>
              </a:spcAft>
              <a:buClr>
                <a:srgbClr val="000000"/>
              </a:buClr>
            </a:pPr>
            <a:r>
              <a:rPr lang="es-ES" sz="1500" kern="0" dirty="0">
                <a:solidFill>
                  <a:srgbClr val="000000"/>
                </a:solidFill>
                <a:latin typeface="Arial"/>
                <a:cs typeface="Arial"/>
                <a:sym typeface="Arial"/>
              </a:rPr>
              <a:t>  </a:t>
            </a:r>
            <a:r>
              <a:rPr lang="es-ES" sz="1500" kern="0" dirty="0" err="1">
                <a:solidFill>
                  <a:srgbClr val="000000"/>
                </a:solidFill>
                <a:latin typeface="Arial"/>
                <a:cs typeface="Arial"/>
                <a:sym typeface="Arial"/>
              </a:rPr>
              <a:t>imports</a:t>
            </a:r>
            <a:r>
              <a:rPr lang="es-ES" sz="1500" kern="0" dirty="0">
                <a:solidFill>
                  <a:srgbClr val="000000"/>
                </a:solidFill>
                <a:latin typeface="Arial"/>
                <a:cs typeface="Arial"/>
                <a:sym typeface="Arial"/>
              </a:rPr>
              <a:t>: [</a:t>
            </a:r>
            <a:r>
              <a:rPr lang="es-ES" sz="1500" b="1" kern="0" dirty="0" err="1">
                <a:solidFill>
                  <a:srgbClr val="C00000"/>
                </a:solidFill>
                <a:latin typeface="Arial"/>
                <a:cs typeface="Arial"/>
                <a:sym typeface="Arial"/>
              </a:rPr>
              <a:t>NgbModule</a:t>
            </a:r>
            <a:r>
              <a:rPr lang="es-ES" sz="1500" kern="0" dirty="0">
                <a:solidFill>
                  <a:srgbClr val="000000"/>
                </a:solidFill>
                <a:latin typeface="Arial"/>
                <a:cs typeface="Arial"/>
                <a:sym typeface="Arial"/>
              </a:rPr>
              <a:t>, ...],</a:t>
            </a:r>
          </a:p>
          <a:p>
            <a:pPr defTabSz="1219170">
              <a:lnSpc>
                <a:spcPct val="90000"/>
              </a:lnSpc>
              <a:spcAft>
                <a:spcPts val="600"/>
              </a:spcAft>
              <a:buClr>
                <a:srgbClr val="000000"/>
              </a:buClr>
            </a:pPr>
            <a:r>
              <a:rPr lang="es-ES" sz="1500" kern="0" dirty="0">
                <a:solidFill>
                  <a:srgbClr val="000000"/>
                </a:solidFill>
                <a:latin typeface="Arial"/>
                <a:cs typeface="Arial"/>
                <a:sym typeface="Arial"/>
              </a:rPr>
              <a:t> </a:t>
            </a:r>
          </a:p>
        </p:txBody>
      </p:sp>
      <p:sp>
        <p:nvSpPr>
          <p:cNvPr id="1327" name="Google Shape;1327;p166"/>
          <p:cNvSpPr txBox="1">
            <a:spLocks noGrp="1"/>
          </p:cNvSpPr>
          <p:nvPr>
            <p:ph type="title"/>
          </p:nvPr>
        </p:nvSpPr>
        <p:spPr>
          <a:xfrm>
            <a:off x="646744" y="640080"/>
            <a:ext cx="4173905" cy="5577818"/>
          </a:xfrm>
          <a:prstGeom prst="rect">
            <a:avLst/>
          </a:prstGeom>
        </p:spPr>
        <p:txBody>
          <a:bodyPr spcFirstLastPara="1" vert="horz" lIns="91440" tIns="45720" rIns="91440" bIns="45720" rtlCol="0" anchor="ctr" anchorCtr="0">
            <a:normAutofit/>
          </a:bodyPr>
          <a:lstStyle/>
          <a:p>
            <a:pPr algn="r">
              <a:lnSpc>
                <a:spcPct val="90000"/>
              </a:lnSpc>
              <a:spcBef>
                <a:spcPct val="0"/>
              </a:spcBef>
            </a:pPr>
            <a:r>
              <a:rPr lang="en-US" sz="5000" kern="1200">
                <a:solidFill>
                  <a:srgbClr val="FFFFFF"/>
                </a:solidFill>
                <a:latin typeface="+mj-lt"/>
                <a:ea typeface="+mj-ea"/>
                <a:cs typeface="+mj-cs"/>
              </a:rPr>
              <a:t>Extra: componentes Bootstrap</a:t>
            </a:r>
          </a:p>
        </p:txBody>
      </p:sp>
      <p:sp>
        <p:nvSpPr>
          <p:cNvPr id="1328" name="Google Shape;1328;p166"/>
          <p:cNvSpPr txBox="1">
            <a:spLocks noGrp="1"/>
          </p:cNvSpPr>
          <p:nvPr>
            <p:ph type="body" idx="1"/>
          </p:nvPr>
        </p:nvSpPr>
        <p:spPr>
          <a:xfrm>
            <a:off x="6197065" y="866379"/>
            <a:ext cx="4958615" cy="453232"/>
          </a:xfrm>
          <a:prstGeom prst="rect">
            <a:avLst/>
          </a:prstGeom>
        </p:spPr>
        <p:txBody>
          <a:bodyPr spcFirstLastPara="1" wrap="square" lIns="68567" tIns="68567" rIns="68567" bIns="68567" anchor="t" anchorCtr="0">
            <a:normAutofit fontScale="92500" lnSpcReduction="10000"/>
          </a:bodyPr>
          <a:lstStyle/>
          <a:p>
            <a:pPr marL="0" indent="0">
              <a:lnSpc>
                <a:spcPct val="90000"/>
              </a:lnSpc>
              <a:spcAft>
                <a:spcPts val="600"/>
              </a:spcAft>
            </a:pPr>
            <a:r>
              <a:rPr lang="es-ES" sz="2000" dirty="0"/>
              <a:t> npm </a:t>
            </a:r>
            <a:r>
              <a:rPr lang="es-ES" sz="2000" dirty="0" err="1"/>
              <a:t>install</a:t>
            </a:r>
            <a:r>
              <a:rPr lang="es-ES" sz="2000" dirty="0"/>
              <a:t> @ng-bootstrap/ng-bootstrap</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a:extLst>
              <a:ext uri="{FF2B5EF4-FFF2-40B4-BE49-F238E27FC236}">
                <a16:creationId xmlns:a16="http://schemas.microsoft.com/office/drawing/2014/main" id="{406FB789-88F3-44C6-88F3-7364C9803D9D}"/>
              </a:ext>
            </a:extLst>
          </p:cNvPr>
          <p:cNvPicPr>
            <a:picLocks noGrp="1" noChangeAspect="1"/>
          </p:cNvPicPr>
          <p:nvPr>
            <p:ph type="pic" idx="1"/>
          </p:nvPr>
        </p:nvPicPr>
        <p:blipFill rotWithShape="1">
          <a:blip r:embed="rId2"/>
          <a:srcRect l="3556" r="1" b="1"/>
          <a:stretch/>
        </p:blipFill>
        <p:spPr>
          <a:xfrm>
            <a:off x="20" y="10"/>
            <a:ext cx="12191980" cy="6857990"/>
          </a:xfrm>
          <a:prstGeom prst="rect">
            <a:avLst/>
          </a:prstGeom>
        </p:spPr>
      </p:pic>
      <p:sp>
        <p:nvSpPr>
          <p:cNvPr id="11"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marL="0" marR="0" lvl="0" indent="0" algn="ctr" defTabSz="914400" rtl="0" eaLnBrk="1" fontAlgn="auto" latinLnBrk="0" hangingPunct="1">
              <a:lnSpc>
                <a:spcPct val="100000"/>
              </a:lnSpc>
              <a:spcBef>
                <a:spcPts val="0"/>
              </a:spcBef>
              <a:spcAft>
                <a:spcPts val="1000"/>
              </a:spcAft>
              <a:buClr>
                <a:prstClr val="black"/>
              </a:buClr>
              <a:buSzPct val="100000"/>
              <a:buFont typeface="Arial"/>
              <a:buNone/>
              <a:tabLst/>
              <a:defRPr/>
            </a:pPr>
            <a:endParaRPr kumimoji="0" lang="en-US" sz="1600" b="0" i="0" u="none" strike="noStrike" kern="1200" cap="all" spc="0" normalizeH="0" baseline="0" noProof="0" dirty="0">
              <a:ln>
                <a:noFill/>
              </a:ln>
              <a:solidFill>
                <a:prstClr val="black"/>
              </a:solidFill>
              <a:effectLst/>
              <a:uLnTx/>
              <a:uFillTx/>
              <a:latin typeface="Calibri" panose="020F0502020204030204"/>
              <a:ea typeface="+mn-ea"/>
              <a:cs typeface="+mn-cs"/>
            </a:endParaRPr>
          </a:p>
        </p:txBody>
      </p:sp>
      <p:sp>
        <p:nvSpPr>
          <p:cNvPr id="5" name="Título 4">
            <a:extLst>
              <a:ext uri="{FF2B5EF4-FFF2-40B4-BE49-F238E27FC236}">
                <a16:creationId xmlns:a16="http://schemas.microsoft.com/office/drawing/2014/main" id="{DB8CE15F-3AAE-486E-9E6A-4EE4C146E8E1}"/>
              </a:ext>
            </a:extLst>
          </p:cNvPr>
          <p:cNvSpPr>
            <a:spLocks noGrp="1"/>
          </p:cNvSpPr>
          <p:nvPr>
            <p:ph type="title"/>
          </p:nvPr>
        </p:nvSpPr>
        <p:spPr>
          <a:xfrm>
            <a:off x="8022021" y="3231931"/>
            <a:ext cx="3852041" cy="1834056"/>
          </a:xfrm>
        </p:spPr>
        <p:txBody>
          <a:bodyPr vert="horz" lIns="91440" tIns="45720" rIns="91440" bIns="45720" rtlCol="0" anchor="b">
            <a:normAutofit/>
          </a:bodyPr>
          <a:lstStyle/>
          <a:p>
            <a:pPr algn="ctr"/>
            <a:r>
              <a:rPr lang="en-US" sz="4000" dirty="0"/>
              <a:t>Chrome</a:t>
            </a:r>
          </a:p>
        </p:txBody>
      </p:sp>
      <p:sp>
        <p:nvSpPr>
          <p:cNvPr id="6" name="Marcador de texto 5">
            <a:extLst>
              <a:ext uri="{FF2B5EF4-FFF2-40B4-BE49-F238E27FC236}">
                <a16:creationId xmlns:a16="http://schemas.microsoft.com/office/drawing/2014/main" id="{7E4D35FC-C423-4CB1-9442-0F29F9E0B5F8}"/>
              </a:ext>
            </a:extLst>
          </p:cNvPr>
          <p:cNvSpPr>
            <a:spLocks noGrp="1"/>
          </p:cNvSpPr>
          <p:nvPr>
            <p:ph type="body" sz="half" idx="2"/>
          </p:nvPr>
        </p:nvSpPr>
        <p:spPr>
          <a:xfrm>
            <a:off x="7782910" y="5242675"/>
            <a:ext cx="4330262" cy="683284"/>
          </a:xfrm>
        </p:spPr>
        <p:txBody>
          <a:bodyPr vert="horz" lIns="91440" tIns="45720" rIns="91440" bIns="45720" rtlCol="0">
            <a:normAutofit fontScale="92500" lnSpcReduction="20000"/>
          </a:bodyPr>
          <a:lstStyle/>
          <a:p>
            <a:pPr algn="ctr"/>
            <a:r>
              <a:rPr lang="es-ES" sz="2000" dirty="0"/>
              <a:t>Herramientas de desarrollador</a:t>
            </a:r>
          </a:p>
          <a:p>
            <a:pPr algn="ctr"/>
            <a:r>
              <a:rPr lang="en-US" sz="2000" dirty="0"/>
              <a:t>[F12]</a:t>
            </a:r>
          </a:p>
        </p:txBody>
      </p:sp>
      <p:cxnSp>
        <p:nvCxnSpPr>
          <p:cNvPr id="13" name="Straight Connector 12">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4447492"/>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Shape 1334"/>
        <p:cNvGrpSpPr/>
        <p:nvPr/>
      </p:nvGrpSpPr>
      <p:grpSpPr>
        <a:xfrm>
          <a:off x="0" y="0"/>
          <a:ext cx="0" cy="0"/>
          <a:chOff x="0" y="0"/>
          <a:chExt cx="0" cy="0"/>
        </a:xfrm>
      </p:grpSpPr>
      <p:sp>
        <p:nvSpPr>
          <p:cNvPr id="1335" name="Google Shape;1335;p167"/>
          <p:cNvSpPr txBox="1">
            <a:spLocks noGrp="1"/>
          </p:cNvSpPr>
          <p:nvPr>
            <p:ph type="title"/>
          </p:nvPr>
        </p:nvSpPr>
        <p:spPr>
          <a:xfrm>
            <a:off x="866775" y="1152525"/>
            <a:ext cx="10448800" cy="2314400"/>
          </a:xfrm>
          <a:prstGeom prst="rect">
            <a:avLst/>
          </a:prstGeom>
        </p:spPr>
        <p:txBody>
          <a:bodyPr spcFirstLastPara="1" wrap="square" lIns="68567" tIns="68567" rIns="68567" bIns="68567" anchor="ctr" anchorCtr="0">
            <a:noAutofit/>
          </a:bodyPr>
          <a:lstStyle/>
          <a:p>
            <a:r>
              <a:rPr lang="es"/>
              <a:t>Codigo</a:t>
            </a:r>
            <a:endParaRPr/>
          </a:p>
        </p:txBody>
      </p:sp>
      <p:sp>
        <p:nvSpPr>
          <p:cNvPr id="1336" name="Google Shape;1336;p167"/>
          <p:cNvSpPr txBox="1"/>
          <p:nvPr/>
        </p:nvSpPr>
        <p:spPr>
          <a:xfrm>
            <a:off x="1208200" y="4072800"/>
            <a:ext cx="10217200" cy="1364800"/>
          </a:xfrm>
          <a:prstGeom prst="rect">
            <a:avLst/>
          </a:prstGeom>
          <a:noFill/>
          <a:ln>
            <a:noFill/>
          </a:ln>
        </p:spPr>
        <p:txBody>
          <a:bodyPr spcFirstLastPara="1" wrap="square" lIns="121900" tIns="121900" rIns="121900" bIns="121900" anchor="ctr" anchorCtr="0">
            <a:noAutofit/>
          </a:bodyPr>
          <a:lstStyle/>
          <a:p>
            <a:pPr marL="609585" indent="-457189" defTabSz="1219170">
              <a:buClr>
                <a:srgbClr val="FFFFFF"/>
              </a:buClr>
              <a:buSzPts val="1800"/>
              <a:buFont typeface="Helvetica Neue Light"/>
              <a:buChar char="★"/>
            </a:pPr>
            <a:r>
              <a:rPr lang="es" sz="2400" kern="0">
                <a:solidFill>
                  <a:srgbClr val="FFFFFF"/>
                </a:solidFill>
                <a:latin typeface="Helvetica Neue Light"/>
                <a:ea typeface="Helvetica Neue Light"/>
                <a:cs typeface="Helvetica Neue Light"/>
                <a:sym typeface="Helvetica Neue Light"/>
              </a:rPr>
              <a:t>En el Módulo about, se añade un componente info, </a:t>
            </a:r>
            <a:br>
              <a:rPr lang="es" sz="2400" kern="0">
                <a:solidFill>
                  <a:srgbClr val="FFFFFF"/>
                </a:solidFill>
                <a:latin typeface="Helvetica Neue Light"/>
                <a:ea typeface="Helvetica Neue Light"/>
                <a:cs typeface="Helvetica Neue Light"/>
                <a:sym typeface="Helvetica Neue Light"/>
              </a:rPr>
            </a:br>
            <a:r>
              <a:rPr lang="es" sz="2400" kern="0">
                <a:solidFill>
                  <a:srgbClr val="FFFFFF"/>
                </a:solidFill>
                <a:latin typeface="Helvetica Neue Light"/>
                <a:ea typeface="Helvetica Neue Light"/>
                <a:cs typeface="Helvetica Neue Light"/>
                <a:sym typeface="Helvetica Neue Light"/>
              </a:rPr>
              <a:t>que utiliza a su vez el componente "acordeón" de ng-bootstrap</a:t>
            </a:r>
            <a:br>
              <a:rPr lang="es" sz="2400" kern="0">
                <a:solidFill>
                  <a:srgbClr val="FFFFFF"/>
                </a:solidFill>
                <a:latin typeface="Helvetica Neue Light"/>
                <a:ea typeface="Helvetica Neue Light"/>
                <a:cs typeface="Helvetica Neue Light"/>
                <a:sym typeface="Helvetica Neue Light"/>
              </a:rPr>
            </a:br>
            <a:endParaRPr sz="2400" kern="0">
              <a:solidFill>
                <a:srgbClr val="FFFFFF"/>
              </a:solidFill>
              <a:latin typeface="Helvetica Neue Light"/>
              <a:ea typeface="Helvetica Neue Light"/>
              <a:cs typeface="Helvetica Neue Light"/>
              <a:sym typeface="Helvetica Neue Light"/>
            </a:endParaRPr>
          </a:p>
        </p:txBody>
      </p:sp>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Freeform: Shape 9">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ítulo 1">
            <a:extLst>
              <a:ext uri="{FF2B5EF4-FFF2-40B4-BE49-F238E27FC236}">
                <a16:creationId xmlns:a16="http://schemas.microsoft.com/office/drawing/2014/main" id="{646790DD-A3D2-4BAB-8E0D-A0E28C833171}"/>
              </a:ext>
            </a:extLst>
          </p:cNvPr>
          <p:cNvSpPr>
            <a:spLocks noGrp="1"/>
          </p:cNvSpPr>
          <p:nvPr>
            <p:ph type="title"/>
          </p:nvPr>
        </p:nvSpPr>
        <p:spPr>
          <a:xfrm>
            <a:off x="1356919" y="2945524"/>
            <a:ext cx="6457183" cy="2274388"/>
          </a:xfrm>
        </p:spPr>
        <p:txBody>
          <a:bodyPr vert="horz" lIns="91440" tIns="45720" rIns="91440" bIns="45720" rtlCol="0" anchor="t">
            <a:normAutofit/>
          </a:bodyPr>
          <a:lstStyle/>
          <a:p>
            <a:r>
              <a:rPr lang="es-ES" sz="5000" kern="1200" dirty="0">
                <a:solidFill>
                  <a:schemeClr val="tx1"/>
                </a:solidFill>
                <a:latin typeface="+mj-lt"/>
                <a:ea typeface="+mj-ea"/>
                <a:cs typeface="+mj-cs"/>
              </a:rPr>
              <a:t>Servicios, enrutamiento…</a:t>
            </a:r>
          </a:p>
        </p:txBody>
      </p:sp>
      <p:sp>
        <p:nvSpPr>
          <p:cNvPr id="3" name="Marcador de texto 2">
            <a:extLst>
              <a:ext uri="{FF2B5EF4-FFF2-40B4-BE49-F238E27FC236}">
                <a16:creationId xmlns:a16="http://schemas.microsoft.com/office/drawing/2014/main" id="{89CA2A6C-A462-4FCD-88E7-95A59EA284D3}"/>
              </a:ext>
            </a:extLst>
          </p:cNvPr>
          <p:cNvSpPr>
            <a:spLocks noGrp="1"/>
          </p:cNvSpPr>
          <p:nvPr>
            <p:ph type="body" idx="1"/>
          </p:nvPr>
        </p:nvSpPr>
        <p:spPr>
          <a:xfrm>
            <a:off x="1331480" y="1234285"/>
            <a:ext cx="5013661" cy="1683292"/>
          </a:xfrm>
        </p:spPr>
        <p:txBody>
          <a:bodyPr vert="horz" lIns="91440" tIns="45720" rIns="91440" bIns="45720" rtlCol="0" anchor="b">
            <a:normAutofit/>
          </a:bodyPr>
          <a:lstStyle/>
          <a:p>
            <a:r>
              <a:rPr lang="es-ES" dirty="0">
                <a:solidFill>
                  <a:schemeClr val="tx1"/>
                </a:solidFill>
              </a:rPr>
              <a:t>Tema 4</a:t>
            </a:r>
          </a:p>
        </p:txBody>
      </p:sp>
      <p:grpSp>
        <p:nvGrpSpPr>
          <p:cNvPr id="7" name="Group 11">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13"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dirty="0"/>
            </a:p>
          </p:txBody>
        </p:sp>
        <p:sp>
          <p:nvSpPr>
            <p:cNvPr id="14"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471531879"/>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E0F46F3-B28D-4113-81F4-FE15CEFA43B5}"/>
              </a:ext>
            </a:extLst>
          </p:cNvPr>
          <p:cNvSpPr>
            <a:spLocks noGrp="1"/>
          </p:cNvSpPr>
          <p:nvPr>
            <p:ph type="title"/>
          </p:nvPr>
        </p:nvSpPr>
        <p:spPr>
          <a:xfrm>
            <a:off x="4965430" y="629268"/>
            <a:ext cx="6586491" cy="1286160"/>
          </a:xfrm>
        </p:spPr>
        <p:txBody>
          <a:bodyPr anchor="b">
            <a:normAutofit fontScale="90000"/>
          </a:bodyPr>
          <a:lstStyle/>
          <a:p>
            <a:r>
              <a:rPr lang="es-ES" sz="4400" dirty="0" err="1"/>
              <a:t>Providers</a:t>
            </a:r>
            <a:r>
              <a:rPr lang="es-ES" sz="4400" dirty="0"/>
              <a:t>, Inyectores y servicios</a:t>
            </a:r>
            <a:endParaRPr lang="es-ES" dirty="0"/>
          </a:p>
        </p:txBody>
      </p:sp>
      <p:sp>
        <p:nvSpPr>
          <p:cNvPr id="3" name="Marcador de contenido 2">
            <a:extLst>
              <a:ext uri="{FF2B5EF4-FFF2-40B4-BE49-F238E27FC236}">
                <a16:creationId xmlns:a16="http://schemas.microsoft.com/office/drawing/2014/main" id="{B5524457-1BA1-4562-A612-372BEC7AE46C}"/>
              </a:ext>
            </a:extLst>
          </p:cNvPr>
          <p:cNvSpPr>
            <a:spLocks noGrp="1"/>
          </p:cNvSpPr>
          <p:nvPr>
            <p:ph idx="1"/>
          </p:nvPr>
        </p:nvSpPr>
        <p:spPr>
          <a:xfrm>
            <a:off x="4965431" y="2438400"/>
            <a:ext cx="6586489" cy="3785419"/>
          </a:xfrm>
        </p:spPr>
        <p:txBody>
          <a:bodyPr>
            <a:normAutofit/>
          </a:bodyPr>
          <a:lstStyle/>
          <a:p>
            <a:r>
              <a:rPr lang="es-ES" sz="2000" dirty="0"/>
              <a:t>Inyección de dependencias</a:t>
            </a:r>
          </a:p>
          <a:p>
            <a:r>
              <a:rPr lang="es-ES" sz="2000" dirty="0"/>
              <a:t>Concepto de </a:t>
            </a:r>
            <a:r>
              <a:rPr lang="es-ES" sz="2000" dirty="0" err="1"/>
              <a:t>providers</a:t>
            </a:r>
            <a:r>
              <a:rPr lang="es-ES" sz="2000" dirty="0"/>
              <a:t> en Angular</a:t>
            </a:r>
          </a:p>
          <a:p>
            <a:pPr lvl="1"/>
            <a:r>
              <a:rPr lang="es-ES" sz="1600" dirty="0"/>
              <a:t>Árbol de </a:t>
            </a:r>
            <a:r>
              <a:rPr lang="es-ES" sz="1600" dirty="0" err="1"/>
              <a:t>providers</a:t>
            </a:r>
            <a:r>
              <a:rPr lang="es-ES" sz="1600" dirty="0"/>
              <a:t> (Factory, </a:t>
            </a:r>
            <a:r>
              <a:rPr lang="es-ES" sz="1600" dirty="0" err="1"/>
              <a:t>Instance</a:t>
            </a:r>
            <a:r>
              <a:rPr lang="es-ES" sz="1600" dirty="0"/>
              <a:t>)</a:t>
            </a:r>
          </a:p>
          <a:p>
            <a:r>
              <a:rPr lang="es-ES" sz="2000" dirty="0"/>
              <a:t>Servicios</a:t>
            </a:r>
          </a:p>
          <a:p>
            <a:pPr lvl="1"/>
            <a:r>
              <a:rPr lang="es-ES" sz="1600" dirty="0"/>
              <a:t>Servicios incorporados (e.g </a:t>
            </a:r>
            <a:r>
              <a:rPr lang="es-ES" sz="1600" dirty="0" err="1"/>
              <a:t>FormControl</a:t>
            </a:r>
            <a:r>
              <a:rPr lang="es-ES" sz="1600" dirty="0"/>
              <a:t>, </a:t>
            </a:r>
            <a:r>
              <a:rPr lang="es-ES" sz="1600" dirty="0" err="1"/>
              <a:t>FormBuilder</a:t>
            </a:r>
            <a:r>
              <a:rPr lang="es-ES" sz="1600" dirty="0"/>
              <a:t>).</a:t>
            </a:r>
          </a:p>
          <a:p>
            <a:pPr lvl="1"/>
            <a:r>
              <a:rPr lang="es-ES" sz="1600" dirty="0"/>
              <a:t>Servicios propios (e.g. </a:t>
            </a:r>
            <a:r>
              <a:rPr lang="es-ES" sz="1600" dirty="0" err="1"/>
              <a:t>LocalStorage</a:t>
            </a:r>
            <a:r>
              <a:rPr lang="es-ES" sz="1600" dirty="0"/>
              <a:t>)</a:t>
            </a:r>
          </a:p>
          <a:p>
            <a:r>
              <a:rPr lang="es-ES" sz="2000" dirty="0"/>
              <a:t>Comunicación entre componentes basada en servicios</a:t>
            </a:r>
          </a:p>
        </p:txBody>
      </p:sp>
      <p:pic>
        <p:nvPicPr>
          <p:cNvPr id="5" name="Picture 4" descr="Biblioteca pública desenfocada abstracta con estanterías">
            <a:extLst>
              <a:ext uri="{FF2B5EF4-FFF2-40B4-BE49-F238E27FC236}">
                <a16:creationId xmlns:a16="http://schemas.microsoft.com/office/drawing/2014/main" id="{66922BC0-4FC7-4AAD-8AE0-0C5AD86313AE}"/>
              </a:ext>
            </a:extLst>
          </p:cNvPr>
          <p:cNvPicPr>
            <a:picLocks noChangeAspect="1"/>
          </p:cNvPicPr>
          <p:nvPr/>
        </p:nvPicPr>
        <p:blipFill rotWithShape="1">
          <a:blip r:embed="rId2"/>
          <a:srcRect l="16271" r="38610" b="-1"/>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D3A96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4248361"/>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193"/>
        <p:cNvGrpSpPr/>
        <p:nvPr/>
      </p:nvGrpSpPr>
      <p:grpSpPr>
        <a:xfrm>
          <a:off x="0" y="0"/>
          <a:ext cx="0" cy="0"/>
          <a:chOff x="0" y="0"/>
          <a:chExt cx="0" cy="0"/>
        </a:xfrm>
      </p:grpSpPr>
      <p:sp>
        <p:nvSpPr>
          <p:cNvPr id="112" name="Rectangle 111">
            <a:extLst>
              <a:ext uri="{FF2B5EF4-FFF2-40B4-BE49-F238E27FC236}">
                <a16:creationId xmlns:a16="http://schemas.microsoft.com/office/drawing/2014/main" id="{71CFE9EA-50D8-4028-BE42-DC2D813BE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251674"/>
            <a:ext cx="11548872" cy="1645920"/>
          </a:xfrm>
          <a:prstGeom prst="rect">
            <a:avLst/>
          </a:prstGeom>
          <a:solidFill>
            <a:schemeClr val="tx1">
              <a:lumMod val="75000"/>
              <a:lumOff val="25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94" name="Google Shape;1194;p145"/>
          <p:cNvSpPr txBox="1">
            <a:spLocks noGrp="1"/>
          </p:cNvSpPr>
          <p:nvPr>
            <p:ph type="title"/>
          </p:nvPr>
        </p:nvSpPr>
        <p:spPr>
          <a:xfrm>
            <a:off x="4379976" y="452842"/>
            <a:ext cx="6976872" cy="1261872"/>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4800" kern="1200">
                <a:solidFill>
                  <a:schemeClr val="bg1"/>
                </a:solidFill>
                <a:latin typeface="+mj-lt"/>
                <a:ea typeface="+mj-ea"/>
                <a:cs typeface="+mj-cs"/>
              </a:rPr>
              <a:t>Injectables (Servicios)</a:t>
            </a:r>
          </a:p>
        </p:txBody>
      </p:sp>
      <p:cxnSp>
        <p:nvCxnSpPr>
          <p:cNvPr id="114" name="Straight Connector 113">
            <a:extLst>
              <a:ext uri="{FF2B5EF4-FFF2-40B4-BE49-F238E27FC236}">
                <a16:creationId xmlns:a16="http://schemas.microsoft.com/office/drawing/2014/main" id="{9A218DD6-0CC7-465B-B80F-747F97B4021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059936" y="623740"/>
            <a:ext cx="0" cy="914400"/>
          </a:xfrm>
          <a:prstGeom prst="line">
            <a:avLst/>
          </a:prstGeom>
          <a:ln w="1905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pic>
        <p:nvPicPr>
          <p:cNvPr id="1195" name="Google Shape;1195;p145"/>
          <p:cNvPicPr preferRelativeResize="0"/>
          <p:nvPr/>
        </p:nvPicPr>
        <p:blipFill>
          <a:blip r:embed="rId3"/>
          <a:stretch>
            <a:fillRect/>
          </a:stretch>
        </p:blipFill>
        <p:spPr>
          <a:xfrm>
            <a:off x="2039738" y="2150036"/>
            <a:ext cx="8584161" cy="4206240"/>
          </a:xfrm>
          <a:prstGeom prst="rect">
            <a:avLst/>
          </a:prstGeom>
          <a:noFill/>
        </p:spPr>
      </p:pic>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199"/>
        <p:cNvGrpSpPr/>
        <p:nvPr/>
      </p:nvGrpSpPr>
      <p:grpSpPr>
        <a:xfrm>
          <a:off x="0" y="0"/>
          <a:ext cx="0" cy="0"/>
          <a:chOff x="0" y="0"/>
          <a:chExt cx="0" cy="0"/>
        </a:xfrm>
      </p:grpSpPr>
      <p:sp useBgFill="1">
        <p:nvSpPr>
          <p:cNvPr id="118" name="Rectangle 11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0" name="Rectangle 11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Rectangle 12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12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8" name="Freeform: Shape 12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0" name="Rectangle 12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0" name="Google Shape;1200;p146"/>
          <p:cNvSpPr txBox="1">
            <a:spLocks noGrp="1"/>
          </p:cNvSpPr>
          <p:nvPr>
            <p:ph type="title"/>
          </p:nvPr>
        </p:nvSpPr>
        <p:spPr>
          <a:xfrm>
            <a:off x="466722" y="586855"/>
            <a:ext cx="3201366" cy="3387497"/>
          </a:xfrm>
          <a:prstGeom prst="rect">
            <a:avLst/>
          </a:prstGeom>
        </p:spPr>
        <p:txBody>
          <a:bodyPr spcFirstLastPara="1" vert="horz" lIns="91440" tIns="45720" rIns="91440" bIns="45720" rtlCol="0" anchor="b" anchorCtr="0">
            <a:normAutofit/>
          </a:bodyPr>
          <a:lstStyle/>
          <a:p>
            <a:pPr algn="r">
              <a:lnSpc>
                <a:spcPct val="90000"/>
              </a:lnSpc>
              <a:spcBef>
                <a:spcPct val="0"/>
              </a:spcBef>
            </a:pPr>
            <a:r>
              <a:rPr lang="en-US" sz="4000" kern="1200">
                <a:solidFill>
                  <a:srgbClr val="FFFFFF"/>
                </a:solidFill>
                <a:latin typeface="+mj-lt"/>
                <a:ea typeface="+mj-ea"/>
                <a:cs typeface="+mj-cs"/>
              </a:rPr>
              <a:t>Servicios</a:t>
            </a:r>
          </a:p>
        </p:txBody>
      </p:sp>
      <p:sp>
        <p:nvSpPr>
          <p:cNvPr id="1201" name="Google Shape;1201;p146"/>
          <p:cNvSpPr txBox="1">
            <a:spLocks noGrp="1"/>
          </p:cNvSpPr>
          <p:nvPr>
            <p:ph type="body" idx="4294967295"/>
          </p:nvPr>
        </p:nvSpPr>
        <p:spPr>
          <a:xfrm>
            <a:off x="4810259" y="649480"/>
            <a:ext cx="6555347" cy="5546047"/>
          </a:xfrm>
          <a:prstGeom prst="rect">
            <a:avLst/>
          </a:prstGeom>
        </p:spPr>
        <p:txBody>
          <a:bodyPr spcFirstLastPara="1" vert="horz" lIns="91440" tIns="45720" rIns="91440" bIns="45720" rtlCol="0" anchor="ctr" anchorCtr="0">
            <a:normAutofit/>
          </a:bodyPr>
          <a:lstStyle/>
          <a:p>
            <a:pPr>
              <a:buClr>
                <a:schemeClr val="dk1"/>
              </a:buClr>
              <a:buSzPts val="1800"/>
            </a:pPr>
            <a:r>
              <a:rPr lang="en-US" sz="2000">
                <a:sym typeface="Arial"/>
              </a:rPr>
              <a:t>Son clave para </a:t>
            </a:r>
            <a:r>
              <a:rPr lang="en-US" sz="2000" b="1">
                <a:sym typeface="Arial"/>
              </a:rPr>
              <a:t>modularizar </a:t>
            </a:r>
            <a:r>
              <a:rPr lang="en-US" sz="2000">
                <a:sym typeface="Arial"/>
              </a:rPr>
              <a:t>la aplicación en elementos que tengan una única responsabilidad</a:t>
            </a:r>
          </a:p>
          <a:p>
            <a:pPr lvl="1">
              <a:buClr>
                <a:schemeClr val="dk1"/>
              </a:buClr>
              <a:buSzPts val="1800"/>
            </a:pPr>
            <a:r>
              <a:rPr lang="en-US" sz="2000">
                <a:sym typeface="Arial"/>
              </a:rPr>
              <a:t>Componente: Interfaz de usuario</a:t>
            </a:r>
          </a:p>
          <a:p>
            <a:pPr lvl="1">
              <a:buClr>
                <a:schemeClr val="dk1"/>
              </a:buClr>
              <a:buSzPts val="1800"/>
            </a:pPr>
            <a:r>
              <a:rPr lang="en-US" sz="2000">
                <a:sym typeface="Arial"/>
              </a:rPr>
              <a:t>Servicios (e.g. Peticiones http)</a:t>
            </a:r>
          </a:p>
          <a:p>
            <a:pPr>
              <a:buClr>
                <a:schemeClr val="dk1"/>
              </a:buClr>
              <a:buSzPts val="1800"/>
            </a:pPr>
            <a:r>
              <a:rPr lang="en-US" sz="2000">
                <a:sym typeface="Arial"/>
              </a:rPr>
              <a:t>Permiten la buena práctica de </a:t>
            </a:r>
            <a:r>
              <a:rPr lang="en-US" sz="2000" b="1">
                <a:sym typeface="Arial"/>
              </a:rPr>
              <a:t>NO acoplar</a:t>
            </a:r>
            <a:r>
              <a:rPr lang="en-US" sz="2000">
                <a:sym typeface="Arial"/>
              </a:rPr>
              <a:t> en el componente la lógica de negocio, e.g. las peticiones http</a:t>
            </a:r>
          </a:p>
          <a:p>
            <a:pPr>
              <a:buClr>
                <a:schemeClr val="dk1"/>
              </a:buClr>
              <a:buSzPts val="1800"/>
            </a:pPr>
            <a:r>
              <a:rPr lang="en-US" sz="2000">
                <a:sym typeface="Arial"/>
              </a:rPr>
              <a:t>Permiten</a:t>
            </a:r>
            <a:r>
              <a:rPr lang="en-US" sz="2000" b="1">
                <a:sym typeface="Arial"/>
              </a:rPr>
              <a:t> reducir la complejidad</a:t>
            </a:r>
            <a:r>
              <a:rPr lang="en-US" sz="2000">
                <a:sym typeface="Arial"/>
              </a:rPr>
              <a:t> de los componentes y facilitar que estos sean ampliados / modificados</a:t>
            </a:r>
          </a:p>
          <a:p>
            <a:pPr>
              <a:buClr>
                <a:schemeClr val="dk1"/>
              </a:buClr>
              <a:buSzPts val="1800"/>
            </a:pPr>
            <a:r>
              <a:rPr lang="en-US" sz="2000">
                <a:sym typeface="Arial"/>
              </a:rPr>
              <a:t>Facilitan la implementar </a:t>
            </a:r>
            <a:r>
              <a:rPr lang="en-US" sz="2000" b="1">
                <a:sym typeface="Arial"/>
              </a:rPr>
              <a:t>tests unitarios </a:t>
            </a:r>
            <a:r>
              <a:rPr lang="en-US" sz="2000">
                <a:sym typeface="Arial"/>
              </a:rPr>
              <a:t>al reducir el número de responsabilidades que tiene el componente</a:t>
            </a:r>
          </a:p>
          <a:p>
            <a:pPr marL="0"/>
            <a:endParaRPr lang="en-US" sz="2000"/>
          </a:p>
        </p:txBody>
      </p:sp>
    </p:spTree>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205"/>
        <p:cNvGrpSpPr/>
        <p:nvPr/>
      </p:nvGrpSpPr>
      <p:grpSpPr>
        <a:xfrm>
          <a:off x="0" y="0"/>
          <a:ext cx="0" cy="0"/>
          <a:chOff x="0" y="0"/>
          <a:chExt cx="0" cy="0"/>
        </a:xfrm>
      </p:grpSpPr>
      <p:sp useBgFill="1">
        <p:nvSpPr>
          <p:cNvPr id="1209" name="Rectangle 123">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0" name="Rectangle 125">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1" name="Rectangle 127">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129">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ectangle 131">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6" name="Google Shape;1206;p147"/>
          <p:cNvSpPr txBox="1">
            <a:spLocks noGrp="1"/>
          </p:cNvSpPr>
          <p:nvPr>
            <p:ph type="title"/>
          </p:nvPr>
        </p:nvSpPr>
        <p:spPr>
          <a:xfrm>
            <a:off x="1371599" y="294538"/>
            <a:ext cx="9895951" cy="1033669"/>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4000" kern="1200">
                <a:solidFill>
                  <a:srgbClr val="FFFFFF"/>
                </a:solidFill>
                <a:latin typeface="+mj-lt"/>
                <a:ea typeface="+mj-ea"/>
                <a:cs typeface="+mj-cs"/>
              </a:rPr>
              <a:t>Servicios: características técnicas</a:t>
            </a:r>
          </a:p>
        </p:txBody>
      </p:sp>
      <p:sp>
        <p:nvSpPr>
          <p:cNvPr id="1207" name="Google Shape;1207;p147"/>
          <p:cNvSpPr txBox="1">
            <a:spLocks noGrp="1"/>
          </p:cNvSpPr>
          <p:nvPr>
            <p:ph type="body" idx="4294967295"/>
          </p:nvPr>
        </p:nvSpPr>
        <p:spPr>
          <a:xfrm>
            <a:off x="1371599" y="2318197"/>
            <a:ext cx="9724031" cy="3683358"/>
          </a:xfrm>
          <a:prstGeom prst="rect">
            <a:avLst/>
          </a:prstGeom>
        </p:spPr>
        <p:txBody>
          <a:bodyPr spcFirstLastPara="1" vert="horz" lIns="91440" tIns="45720" rIns="91440" bIns="45720" rtlCol="0" anchor="ctr" anchorCtr="0">
            <a:normAutofit/>
          </a:bodyPr>
          <a:lstStyle/>
          <a:p>
            <a:pPr>
              <a:buClr>
                <a:schemeClr val="dk1"/>
              </a:buClr>
              <a:buSzPts val="1800"/>
            </a:pPr>
            <a:r>
              <a:rPr lang="en-US" sz="1700">
                <a:sym typeface="Arial"/>
              </a:rPr>
              <a:t>En principio se instancian según el patrón </a:t>
            </a:r>
            <a:r>
              <a:rPr lang="en-US" sz="1700" i="1">
                <a:sym typeface="Arial"/>
              </a:rPr>
              <a:t>singleton</a:t>
            </a:r>
            <a:r>
              <a:rPr lang="en-US" sz="1700">
                <a:sym typeface="Arial"/>
              </a:rPr>
              <a:t>: permiten compartir información entre componentes</a:t>
            </a:r>
          </a:p>
          <a:p>
            <a:pPr>
              <a:buClr>
                <a:schemeClr val="dk1"/>
              </a:buClr>
              <a:buSzPts val="1800"/>
            </a:pPr>
            <a:r>
              <a:rPr lang="en-US" sz="1700">
                <a:sym typeface="Arial"/>
              </a:rPr>
              <a:t>Los servicios mantienen el estado de la aplicación y los componentes ofrecen el interfaz de usuario</a:t>
            </a:r>
          </a:p>
          <a:p>
            <a:pPr>
              <a:buClr>
                <a:schemeClr val="dk1"/>
              </a:buClr>
              <a:buSzPts val="1800"/>
            </a:pPr>
            <a:r>
              <a:rPr lang="en-US" sz="1700">
                <a:sym typeface="Arial"/>
              </a:rPr>
              <a:t>Están anotados como </a:t>
            </a:r>
            <a:r>
              <a:rPr lang="en-US" sz="1700" i="1" u="sng">
                <a:sym typeface="Arial"/>
              </a:rPr>
              <a:t>injectable </a:t>
            </a:r>
            <a:r>
              <a:rPr lang="en-US" sz="1700">
                <a:sym typeface="Arial"/>
              </a:rPr>
              <a:t>para que puedan ser inyectados en los componentes que necesitan utilizarlos</a:t>
            </a:r>
          </a:p>
          <a:p>
            <a:pPr marL="0">
              <a:buClr>
                <a:schemeClr val="dk1"/>
              </a:buClr>
              <a:buSzPts val="1100"/>
            </a:pPr>
            <a:r>
              <a:rPr lang="en-US" sz="1700">
                <a:sym typeface="Arial"/>
              </a:rPr>
              <a:t> </a:t>
            </a:r>
          </a:p>
          <a:p>
            <a:pPr>
              <a:buClr>
                <a:schemeClr val="dk1"/>
              </a:buClr>
              <a:buSzPts val="1800"/>
            </a:pPr>
            <a:r>
              <a:rPr lang="en-US" sz="1700">
                <a:sym typeface="Arial"/>
              </a:rPr>
              <a:t>Angular ofrece muchos servicios predefinidos como la clase httpClient utilizada para el acceso asincrónico (AJAX) a las APIs REST</a:t>
            </a:r>
          </a:p>
          <a:p>
            <a:pPr>
              <a:buClr>
                <a:schemeClr val="dk1"/>
              </a:buClr>
              <a:buSzPts val="1800"/>
            </a:pPr>
            <a:r>
              <a:rPr lang="en-US" sz="1700">
                <a:sym typeface="Arial"/>
              </a:rPr>
              <a:t>Lo habitual es que en cada proyecto de aplicación se implementen los servicios propios necesarios</a:t>
            </a:r>
          </a:p>
          <a:p>
            <a:pPr marL="0"/>
            <a:endParaRPr lang="en-US" sz="1700"/>
          </a:p>
        </p:txBody>
      </p:sp>
    </p:spTree>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211"/>
        <p:cNvGrpSpPr/>
        <p:nvPr/>
      </p:nvGrpSpPr>
      <p:grpSpPr>
        <a:xfrm>
          <a:off x="0" y="0"/>
          <a:ext cx="0" cy="0"/>
          <a:chOff x="0" y="0"/>
          <a:chExt cx="0" cy="0"/>
        </a:xfrm>
      </p:grpSpPr>
      <p:sp useBgFill="1">
        <p:nvSpPr>
          <p:cNvPr id="130" name="Rectangle 129">
            <a:extLst>
              <a:ext uri="{FF2B5EF4-FFF2-40B4-BE49-F238E27FC236}">
                <a16:creationId xmlns:a16="http://schemas.microsoft.com/office/drawing/2014/main" id="{979E27D9-03C7-44E2-9FF8-15D0C8506A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2" name="Google Shape;1212;p148"/>
          <p:cNvSpPr txBox="1">
            <a:spLocks noGrp="1"/>
          </p:cNvSpPr>
          <p:nvPr>
            <p:ph type="title"/>
          </p:nvPr>
        </p:nvSpPr>
        <p:spPr>
          <a:xfrm>
            <a:off x="656823" y="962166"/>
            <a:ext cx="3103808" cy="4421876"/>
          </a:xfrm>
          <a:prstGeom prst="rect">
            <a:avLst/>
          </a:prstGeom>
        </p:spPr>
        <p:txBody>
          <a:bodyPr spcFirstLastPara="1" vert="horz" lIns="91440" tIns="45720" rIns="91440" bIns="45720" rtlCol="0" anchor="t" anchorCtr="0">
            <a:normAutofit/>
          </a:bodyPr>
          <a:lstStyle/>
          <a:p>
            <a:pPr algn="r">
              <a:lnSpc>
                <a:spcPct val="90000"/>
              </a:lnSpc>
              <a:spcBef>
                <a:spcPct val="0"/>
              </a:spcBef>
            </a:pPr>
            <a:r>
              <a:rPr lang="en-US" sz="4000" kern="1200">
                <a:solidFill>
                  <a:schemeClr val="tx1"/>
                </a:solidFill>
                <a:latin typeface="+mj-lt"/>
                <a:ea typeface="+mj-ea"/>
                <a:cs typeface="+mj-cs"/>
              </a:rPr>
              <a:t>Inyección de dependencias</a:t>
            </a:r>
          </a:p>
        </p:txBody>
      </p:sp>
      <p:sp>
        <p:nvSpPr>
          <p:cNvPr id="1213" name="Google Shape;1213;p148"/>
          <p:cNvSpPr txBox="1">
            <a:spLocks noGrp="1"/>
          </p:cNvSpPr>
          <p:nvPr>
            <p:ph type="body" idx="4294967295"/>
          </p:nvPr>
        </p:nvSpPr>
        <p:spPr>
          <a:xfrm>
            <a:off x="4088929" y="962167"/>
            <a:ext cx="6858113" cy="4743174"/>
          </a:xfrm>
          <a:prstGeom prst="rect">
            <a:avLst/>
          </a:prstGeom>
        </p:spPr>
        <p:txBody>
          <a:bodyPr spcFirstLastPara="1" vert="horz" lIns="91440" tIns="45720" rIns="91440" bIns="45720" rtlCol="0" anchor="t" anchorCtr="0">
            <a:normAutofit/>
          </a:bodyPr>
          <a:lstStyle/>
          <a:p>
            <a:r>
              <a:rPr lang="en-US" sz="2000"/>
              <a:t>La técnica que permite solicitar objetos al framework se denomina inyección de dependencias</a:t>
            </a:r>
          </a:p>
          <a:p>
            <a:pPr marL="0"/>
            <a:endParaRPr lang="en-US" sz="2000"/>
          </a:p>
          <a:p>
            <a:r>
              <a:rPr lang="en-US" sz="2000"/>
              <a:t>Las dependencias que un módulo necesita son inyectadas por el sistema</a:t>
            </a:r>
          </a:p>
          <a:p>
            <a:pPr marL="0"/>
            <a:endParaRPr lang="en-US" sz="2000"/>
          </a:p>
          <a:p>
            <a:r>
              <a:rPr lang="en-US" sz="2000"/>
              <a:t>Técnica muy popular en el desarrollo de back-end en frameworks como Spring o Java EE</a:t>
            </a:r>
          </a:p>
          <a:p>
            <a:pPr marL="0"/>
            <a:endParaRPr lang="en-US" sz="2000"/>
          </a:p>
          <a:p>
            <a:r>
              <a:rPr lang="en-US" sz="2000"/>
              <a:t>En Angular  se realiza mediante el constructor de la clase controladora del componente</a:t>
            </a:r>
          </a:p>
        </p:txBody>
      </p:sp>
      <p:sp>
        <p:nvSpPr>
          <p:cNvPr id="132" name="Rectangle 131">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100000">
                <a:schemeClr val="accent1">
                  <a:lumMod val="50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76000"/>
                </a:srgbClr>
              </a:gs>
              <a:gs pos="100000">
                <a:schemeClr val="accent1"/>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Shape 1217"/>
        <p:cNvGrpSpPr/>
        <p:nvPr/>
      </p:nvGrpSpPr>
      <p:grpSpPr>
        <a:xfrm>
          <a:off x="0" y="0"/>
          <a:ext cx="0" cy="0"/>
          <a:chOff x="0" y="0"/>
          <a:chExt cx="0" cy="0"/>
        </a:xfrm>
      </p:grpSpPr>
      <p:sp>
        <p:nvSpPr>
          <p:cNvPr id="1218" name="Google Shape;1218;p149"/>
          <p:cNvSpPr txBox="1">
            <a:spLocks noGrp="1"/>
          </p:cNvSpPr>
          <p:nvPr>
            <p:ph type="title"/>
          </p:nvPr>
        </p:nvSpPr>
        <p:spPr>
          <a:xfrm>
            <a:off x="771525" y="142875"/>
            <a:ext cx="10448800" cy="724000"/>
          </a:xfrm>
          <a:prstGeom prst="rect">
            <a:avLst/>
          </a:prstGeom>
        </p:spPr>
        <p:txBody>
          <a:bodyPr spcFirstLastPara="1" vert="horz" wrap="square" lIns="68567" tIns="68567" rIns="68567" bIns="68567" rtlCol="0" anchor="t" anchorCtr="0">
            <a:noAutofit/>
          </a:bodyPr>
          <a:lstStyle/>
          <a:p>
            <a:r>
              <a:rPr lang="es"/>
              <a:t>Inyector</a:t>
            </a:r>
            <a:endParaRPr/>
          </a:p>
        </p:txBody>
      </p:sp>
      <p:sp>
        <p:nvSpPr>
          <p:cNvPr id="1219" name="Google Shape;1219;p149"/>
          <p:cNvSpPr txBox="1">
            <a:spLocks noGrp="1"/>
          </p:cNvSpPr>
          <p:nvPr>
            <p:ph type="body" idx="4294967295"/>
          </p:nvPr>
        </p:nvSpPr>
        <p:spPr>
          <a:xfrm>
            <a:off x="790567" y="1047757"/>
            <a:ext cx="10448800" cy="1421200"/>
          </a:xfrm>
          <a:prstGeom prst="rect">
            <a:avLst/>
          </a:prstGeom>
        </p:spPr>
        <p:txBody>
          <a:bodyPr spcFirstLastPara="1" vert="horz" wrap="square" lIns="68567" tIns="68567" rIns="68567" bIns="68567" rtlCol="0" anchor="t" anchorCtr="0">
            <a:noAutofit/>
          </a:bodyPr>
          <a:lstStyle/>
          <a:p>
            <a:pPr marL="0" indent="0"/>
            <a:r>
              <a:rPr lang="es" dirty="0"/>
              <a:t>El Inyector es el principal mecanismo detrás de la DI.</a:t>
            </a:r>
            <a:endParaRPr dirty="0"/>
          </a:p>
          <a:p>
            <a:pPr marL="0" indent="0"/>
            <a:r>
              <a:rPr lang="es" dirty="0"/>
              <a:t>A nivel interno, un inyector dispone de un contenedor con las instancias de servicios que crea él mismo.</a:t>
            </a:r>
            <a:endParaRPr dirty="0"/>
          </a:p>
        </p:txBody>
      </p:sp>
      <p:pic>
        <p:nvPicPr>
          <p:cNvPr id="1220" name="Google Shape;1220;p149"/>
          <p:cNvPicPr preferRelativeResize="0"/>
          <p:nvPr/>
        </p:nvPicPr>
        <p:blipFill>
          <a:blip r:embed="rId3">
            <a:alphaModFix/>
          </a:blip>
          <a:stretch>
            <a:fillRect/>
          </a:stretch>
        </p:blipFill>
        <p:spPr>
          <a:xfrm>
            <a:off x="5895900" y="2468966"/>
            <a:ext cx="5797267" cy="2864127"/>
          </a:xfrm>
          <a:prstGeom prst="rect">
            <a:avLst/>
          </a:prstGeom>
          <a:noFill/>
          <a:ln>
            <a:noFill/>
          </a:ln>
        </p:spPr>
      </p:pic>
      <p:sp>
        <p:nvSpPr>
          <p:cNvPr id="1221" name="Google Shape;1221;p149"/>
          <p:cNvSpPr txBox="1"/>
          <p:nvPr/>
        </p:nvSpPr>
        <p:spPr>
          <a:xfrm>
            <a:off x="824255" y="3013619"/>
            <a:ext cx="4478800" cy="3271600"/>
          </a:xfrm>
          <a:prstGeom prst="rect">
            <a:avLst/>
          </a:prstGeom>
          <a:noFill/>
          <a:ln>
            <a:noFill/>
          </a:ln>
        </p:spPr>
        <p:txBody>
          <a:bodyPr spcFirstLastPara="1" wrap="square" lIns="121900" tIns="121900" rIns="121900" bIns="121900" anchor="ctr" anchorCtr="0">
            <a:noAutofit/>
          </a:bodyPr>
          <a:lstStyle/>
          <a:p>
            <a:r>
              <a:rPr lang="es" sz="2000" dirty="0">
                <a:solidFill>
                  <a:schemeClr val="dk1"/>
                </a:solidFill>
              </a:rPr>
              <a:t> Si una instancia no está en el contenedor, el inyector </a:t>
            </a:r>
            <a:r>
              <a:rPr lang="es" sz="2000" b="1" dirty="0">
                <a:solidFill>
                  <a:schemeClr val="dk1"/>
                </a:solidFill>
              </a:rPr>
              <a:t>crea una nueva</a:t>
            </a:r>
            <a:r>
              <a:rPr lang="es" sz="2000" dirty="0">
                <a:solidFill>
                  <a:schemeClr val="dk1"/>
                </a:solidFill>
              </a:rPr>
              <a:t> y la añade al contenedor antes de devolver el servicio a Angular. </a:t>
            </a:r>
            <a:endParaRPr sz="2000" dirty="0">
              <a:solidFill>
                <a:schemeClr val="dk1"/>
              </a:solidFill>
            </a:endParaRPr>
          </a:p>
          <a:p>
            <a:endParaRPr sz="2000" dirty="0">
              <a:solidFill>
                <a:schemeClr val="dk1"/>
              </a:solidFill>
            </a:endParaRPr>
          </a:p>
          <a:p>
            <a:r>
              <a:rPr lang="es" sz="2000" dirty="0">
                <a:solidFill>
                  <a:schemeClr val="dk1"/>
                </a:solidFill>
              </a:rPr>
              <a:t>Cuando todos los servicios de los que depende el contenedor se han resuelto, Angular puede llamar al constructor del componente, al que le pasa las instancias de esos servicios como argumento.</a:t>
            </a:r>
            <a:endParaRPr sz="2000" dirty="0">
              <a:solidFill>
                <a:schemeClr val="dk1"/>
              </a:solidFill>
            </a:endParaRPr>
          </a:p>
        </p:txBody>
      </p:sp>
      <p:sp>
        <p:nvSpPr>
          <p:cNvPr id="1222" name="Google Shape;1222;p149"/>
          <p:cNvSpPr txBox="1"/>
          <p:nvPr/>
        </p:nvSpPr>
        <p:spPr>
          <a:xfrm>
            <a:off x="5895900" y="5519233"/>
            <a:ext cx="6053200" cy="724000"/>
          </a:xfrm>
          <a:prstGeom prst="rect">
            <a:avLst/>
          </a:prstGeom>
          <a:noFill/>
          <a:ln>
            <a:noFill/>
          </a:ln>
        </p:spPr>
        <p:txBody>
          <a:bodyPr spcFirstLastPara="1" wrap="square" lIns="121900" tIns="121900" rIns="121900" bIns="121900" anchor="ctr" anchorCtr="0">
            <a:noAutofit/>
          </a:bodyPr>
          <a:lstStyle/>
          <a:p>
            <a:r>
              <a:rPr lang="es" sz="2400">
                <a:solidFill>
                  <a:schemeClr val="dk1"/>
                </a:solidFill>
              </a:rPr>
              <a:t>Cuando el inyector no tiene el servicio que se le pide, sabe cómo instanciar uno gracias a su </a:t>
            </a:r>
            <a:r>
              <a:rPr lang="es" sz="2400" b="1" i="1">
                <a:solidFill>
                  <a:schemeClr val="dk1"/>
                </a:solidFill>
              </a:rPr>
              <a:t>Provider</a:t>
            </a:r>
            <a:r>
              <a:rPr lang="es" sz="2400">
                <a:solidFill>
                  <a:schemeClr val="dk1"/>
                </a:solidFill>
              </a:rPr>
              <a:t>.</a:t>
            </a:r>
            <a:endParaRPr sz="2400">
              <a:solidFill>
                <a:schemeClr val="dk1"/>
              </a:solidFill>
            </a:endParaRPr>
          </a:p>
        </p:txBody>
      </p:sp>
    </p:spTree>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226"/>
        <p:cNvGrpSpPr/>
        <p:nvPr/>
      </p:nvGrpSpPr>
      <p:grpSpPr>
        <a:xfrm>
          <a:off x="0" y="0"/>
          <a:ext cx="0" cy="0"/>
          <a:chOff x="0" y="0"/>
          <a:chExt cx="0" cy="0"/>
        </a:xfrm>
      </p:grpSpPr>
      <p:sp>
        <p:nvSpPr>
          <p:cNvPr id="81" name="Rectangle 80">
            <a:extLst>
              <a:ext uri="{FF2B5EF4-FFF2-40B4-BE49-F238E27FC236}">
                <a16:creationId xmlns:a16="http://schemas.microsoft.com/office/drawing/2014/main" id="{E89ACC69-ADF2-492B-84C5-EA2CC16071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7" name="Google Shape;1227;p150"/>
          <p:cNvSpPr txBox="1">
            <a:spLocks noGrp="1"/>
          </p:cNvSpPr>
          <p:nvPr>
            <p:ph type="title"/>
          </p:nvPr>
        </p:nvSpPr>
        <p:spPr>
          <a:xfrm>
            <a:off x="943276" y="712268"/>
            <a:ext cx="10410524" cy="1193533"/>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4400" kern="1200">
                <a:solidFill>
                  <a:srgbClr val="FFFFFF"/>
                </a:solidFill>
                <a:latin typeface="+mj-lt"/>
                <a:ea typeface="+mj-ea"/>
                <a:cs typeface="+mj-cs"/>
              </a:rPr>
              <a:t>Provider</a:t>
            </a:r>
          </a:p>
        </p:txBody>
      </p:sp>
      <p:cxnSp>
        <p:nvCxnSpPr>
          <p:cNvPr id="83" name="Straight Connector 82">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1228" name="Google Shape;1228;p150"/>
          <p:cNvSpPr txBox="1">
            <a:spLocks noGrp="1"/>
          </p:cNvSpPr>
          <p:nvPr>
            <p:ph type="body" idx="4294967295"/>
          </p:nvPr>
        </p:nvSpPr>
        <p:spPr>
          <a:xfrm>
            <a:off x="943276" y="2050181"/>
            <a:ext cx="10410524" cy="4126782"/>
          </a:xfrm>
          <a:prstGeom prst="rect">
            <a:avLst/>
          </a:prstGeom>
        </p:spPr>
        <p:txBody>
          <a:bodyPr spcFirstLastPara="1" vert="horz" lIns="91440" tIns="45720" rIns="91440" bIns="45720" rtlCol="0" anchorCtr="0">
            <a:normAutofit/>
          </a:bodyPr>
          <a:lstStyle/>
          <a:p>
            <a:pPr marL="0"/>
            <a:r>
              <a:rPr lang="en-US" sz="2400">
                <a:solidFill>
                  <a:srgbClr val="FFFFFF"/>
                </a:solidFill>
              </a:rPr>
              <a:t>En Angular el provider es la propia clase que </a:t>
            </a:r>
            <a:r>
              <a:rPr lang="en-US" sz="2400" b="1">
                <a:solidFill>
                  <a:srgbClr val="FFFFFF"/>
                </a:solidFill>
                <a:sym typeface="Helvetica Neue"/>
              </a:rPr>
              <a:t>define el servicio</a:t>
            </a:r>
            <a:r>
              <a:rPr lang="en-US" sz="2400">
                <a:solidFill>
                  <a:srgbClr val="FFFFFF"/>
                </a:solidFill>
              </a:rPr>
              <a:t>.</a:t>
            </a:r>
            <a:br>
              <a:rPr lang="en-US" sz="2400">
                <a:solidFill>
                  <a:srgbClr val="FFFFFF"/>
                </a:solidFill>
              </a:rPr>
            </a:br>
            <a:br>
              <a:rPr lang="en-US" sz="2400">
                <a:solidFill>
                  <a:srgbClr val="FFFFFF"/>
                </a:solidFill>
              </a:rPr>
            </a:br>
            <a:r>
              <a:rPr lang="en-US" sz="2400">
                <a:solidFill>
                  <a:srgbClr val="FFFFFF"/>
                </a:solidFill>
              </a:rPr>
              <a:t>Los providers pueden </a:t>
            </a:r>
            <a:r>
              <a:rPr lang="en-US" sz="2400" b="1">
                <a:solidFill>
                  <a:srgbClr val="FFFFFF"/>
                </a:solidFill>
                <a:sym typeface="Helvetica Neue"/>
              </a:rPr>
              <a:t>registrarse </a:t>
            </a:r>
            <a:r>
              <a:rPr lang="en-US" sz="2400">
                <a:solidFill>
                  <a:srgbClr val="FFFFFF"/>
                </a:solidFill>
              </a:rPr>
              <a:t>en cualquier nivel del árbol de componentes de la aplicación a través de los metadatos de componentes, a nivel de un módulo completo, en los metadatos de NgModule,  o a  nivel raíz, en el módulo principal de la aplicación, .</a:t>
            </a:r>
            <a:br>
              <a:rPr lang="en-US" sz="2400">
                <a:solidFill>
                  <a:srgbClr val="FFFFFF"/>
                </a:solidFill>
              </a:rPr>
            </a:br>
            <a:br>
              <a:rPr lang="en-US" sz="2400">
                <a:solidFill>
                  <a:srgbClr val="FFFFFF"/>
                </a:solidFill>
              </a:rPr>
            </a:br>
            <a:r>
              <a:rPr lang="en-US" sz="2400">
                <a:solidFill>
                  <a:srgbClr val="FFFFFF"/>
                </a:solidFill>
              </a:rPr>
              <a:t>Como el inyector utiliza el provider cuando necesita instanciar un servicio, el nivel en el que se registra el provider determina a que nivel será singleton la instanciación</a:t>
            </a:r>
          </a:p>
        </p:txBody>
      </p:sp>
    </p:spTree>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Shape 1232"/>
        <p:cNvGrpSpPr/>
        <p:nvPr/>
      </p:nvGrpSpPr>
      <p:grpSpPr>
        <a:xfrm>
          <a:off x="0" y="0"/>
          <a:ext cx="0" cy="0"/>
          <a:chOff x="0" y="0"/>
          <a:chExt cx="0" cy="0"/>
        </a:xfrm>
      </p:grpSpPr>
      <p:sp>
        <p:nvSpPr>
          <p:cNvPr id="88" name="Rectangle 87">
            <a:extLst>
              <a:ext uri="{FF2B5EF4-FFF2-40B4-BE49-F238E27FC236}">
                <a16:creationId xmlns:a16="http://schemas.microsoft.com/office/drawing/2014/main" id="{1E214AA7-F028-4A0D-8698-61AEC754D1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1598340"/>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33" name="Google Shape;1233;p151"/>
          <p:cNvSpPr txBox="1">
            <a:spLocks noGrp="1"/>
          </p:cNvSpPr>
          <p:nvPr>
            <p:ph type="title"/>
          </p:nvPr>
        </p:nvSpPr>
        <p:spPr>
          <a:xfrm>
            <a:off x="1159933" y="995318"/>
            <a:ext cx="9872134" cy="1193968"/>
          </a:xfrm>
          <a:prstGeom prst="rect">
            <a:avLst/>
          </a:prstGeom>
          <a:solidFill>
            <a:srgbClr val="FFFFFF"/>
          </a:solidFill>
          <a:ln w="38100">
            <a:solidFill>
              <a:srgbClr val="7F7F7F"/>
            </a:solidFill>
            <a:miter lim="800000"/>
          </a:ln>
        </p:spPr>
        <p:txBody>
          <a:bodyPr spcFirstLastPara="1" vert="horz" lIns="91440" tIns="45720" rIns="91440" bIns="45720" rtlCol="0" anchor="ctr" anchorCtr="0">
            <a:normAutofit/>
          </a:bodyPr>
          <a:lstStyle/>
          <a:p>
            <a:pPr algn="ctr"/>
            <a:r>
              <a:rPr lang="en-US" sz="3600" kern="1200">
                <a:solidFill>
                  <a:srgbClr val="3F3F3F"/>
                </a:solidFill>
                <a:latin typeface="+mj-lt"/>
                <a:ea typeface="+mj-ea"/>
                <a:cs typeface="+mj-cs"/>
              </a:rPr>
              <a:t>Registro en módulos</a:t>
            </a:r>
          </a:p>
        </p:txBody>
      </p:sp>
      <p:sp>
        <p:nvSpPr>
          <p:cNvPr id="1234" name="Google Shape;1234;p151"/>
          <p:cNvSpPr txBox="1">
            <a:spLocks noGrp="1"/>
          </p:cNvSpPr>
          <p:nvPr>
            <p:ph idx="1"/>
          </p:nvPr>
        </p:nvSpPr>
        <p:spPr>
          <a:xfrm>
            <a:off x="1486540" y="2960440"/>
            <a:ext cx="4297351" cy="2554836"/>
          </a:xfrm>
          <a:prstGeom prst="rect">
            <a:avLst/>
          </a:prstGeom>
        </p:spPr>
        <p:txBody>
          <a:bodyPr spcFirstLastPara="1" vert="horz" lIns="91440" tIns="45720" rIns="91440" bIns="45720" rtlCol="0" anchor="t" anchorCtr="0">
            <a:normAutofit/>
          </a:bodyPr>
          <a:lstStyle/>
          <a:p>
            <a:pPr marL="0"/>
            <a:r>
              <a:rPr lang="en-US" sz="1800" dirty="0"/>
              <a:t>Los </a:t>
            </a:r>
            <a:r>
              <a:rPr lang="en-US" sz="1800" dirty="0" err="1"/>
              <a:t>metadatos</a:t>
            </a:r>
            <a:r>
              <a:rPr lang="en-US" sz="1800" dirty="0"/>
              <a:t> del </a:t>
            </a:r>
            <a:r>
              <a:rPr lang="en-US" sz="1800" dirty="0" err="1"/>
              <a:t>decorador</a:t>
            </a:r>
            <a:r>
              <a:rPr lang="en-US" sz="1800" dirty="0"/>
              <a:t> del </a:t>
            </a:r>
            <a:r>
              <a:rPr lang="en-US" sz="1800" dirty="0" err="1"/>
              <a:t>módulo</a:t>
            </a:r>
            <a:r>
              <a:rPr lang="en-US" sz="1800" dirty="0"/>
              <a:t> son el punto en el que </a:t>
            </a:r>
            <a:r>
              <a:rPr lang="en-US" sz="1800" dirty="0" err="1"/>
              <a:t>suelen</a:t>
            </a:r>
            <a:r>
              <a:rPr lang="en-US" sz="1800" dirty="0"/>
              <a:t> </a:t>
            </a:r>
            <a:r>
              <a:rPr lang="en-US" sz="1800" dirty="0" err="1"/>
              <a:t>registrarse</a:t>
            </a:r>
            <a:r>
              <a:rPr lang="en-US" sz="1800" dirty="0"/>
              <a:t> los </a:t>
            </a:r>
            <a:r>
              <a:rPr lang="en-US" sz="1800" dirty="0" err="1"/>
              <a:t>servicios</a:t>
            </a:r>
            <a:r>
              <a:rPr lang="en-US" sz="1800" dirty="0"/>
              <a:t>.</a:t>
            </a:r>
          </a:p>
          <a:p>
            <a:pPr marL="0"/>
            <a:endParaRPr lang="en-US" sz="1800" dirty="0"/>
          </a:p>
          <a:p>
            <a:pPr marL="0"/>
            <a:r>
              <a:rPr lang="en-US" sz="1800" dirty="0"/>
              <a:t>Al </a:t>
            </a:r>
            <a:r>
              <a:rPr lang="en-US" sz="1800" dirty="0" err="1"/>
              <a:t>importar</a:t>
            </a:r>
            <a:r>
              <a:rPr lang="en-US" sz="1800" dirty="0"/>
              <a:t> un </a:t>
            </a:r>
            <a:r>
              <a:rPr lang="en-US" sz="1800" dirty="0" err="1"/>
              <a:t>módulo</a:t>
            </a:r>
            <a:r>
              <a:rPr lang="en-US" sz="1800" dirty="0"/>
              <a:t> de Angular o </a:t>
            </a:r>
            <a:r>
              <a:rPr lang="en-US" sz="1800" dirty="0" err="1"/>
              <a:t>terceros</a:t>
            </a:r>
            <a:r>
              <a:rPr lang="en-US" sz="1800" dirty="0"/>
              <a:t>, se </a:t>
            </a:r>
            <a:r>
              <a:rPr lang="en-US" sz="1800" dirty="0" err="1"/>
              <a:t>hace</a:t>
            </a:r>
            <a:r>
              <a:rPr lang="en-US" sz="1800" dirty="0"/>
              <a:t> disponible </a:t>
            </a:r>
            <a:r>
              <a:rPr lang="en-US" sz="1800" dirty="0" err="1"/>
              <a:t>también</a:t>
            </a:r>
            <a:r>
              <a:rPr lang="en-US" sz="1800" dirty="0"/>
              <a:t> </a:t>
            </a:r>
            <a:r>
              <a:rPr lang="en-US" sz="1800" dirty="0" err="1"/>
              <a:t>su</a:t>
            </a:r>
            <a:r>
              <a:rPr lang="en-US" sz="1800" dirty="0"/>
              <a:t> provider</a:t>
            </a:r>
          </a:p>
        </p:txBody>
      </p:sp>
      <p:cxnSp>
        <p:nvCxnSpPr>
          <p:cNvPr id="90" name="Straight Connector 89">
            <a:extLst>
              <a:ext uri="{FF2B5EF4-FFF2-40B4-BE49-F238E27FC236}">
                <a16:creationId xmlns:a16="http://schemas.microsoft.com/office/drawing/2014/main" id="{D6206FDC-2777-4D7F-AF9C-73413DA664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2888250"/>
            <a:ext cx="0" cy="2769135"/>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sp>
        <p:nvSpPr>
          <p:cNvPr id="1235" name="Google Shape;1235;p151"/>
          <p:cNvSpPr txBox="1"/>
          <p:nvPr/>
        </p:nvSpPr>
        <p:spPr>
          <a:xfrm>
            <a:off x="6793116" y="2903801"/>
            <a:ext cx="4292594" cy="2959778"/>
          </a:xfrm>
          <a:prstGeom prst="rect">
            <a:avLst/>
          </a:prstGeom>
        </p:spPr>
        <p:txBody>
          <a:bodyPr spcFirstLastPara="1" vert="horz" lIns="91440" tIns="45720" rIns="91440" bIns="45720" rtlCol="0" anchor="t" anchorCtr="0">
            <a:normAutofit/>
          </a:bodyPr>
          <a:lstStyle/>
          <a:p>
            <a:pPr indent="-228600">
              <a:lnSpc>
                <a:spcPct val="90000"/>
              </a:lnSpc>
              <a:spcAft>
                <a:spcPts val="600"/>
              </a:spcAft>
              <a:buFont typeface="Arial" panose="020B0604020202020204" pitchFamily="34" charset="0"/>
              <a:buChar char="•"/>
            </a:pPr>
            <a:r>
              <a:rPr lang="en-US" sz="1400" dirty="0"/>
              <a:t>@NgModule({</a:t>
            </a:r>
            <a:br>
              <a:rPr lang="en-US" sz="1400" dirty="0"/>
            </a:br>
            <a:r>
              <a:rPr lang="en-US" sz="1400" dirty="0"/>
              <a:t> imports: [</a:t>
            </a:r>
            <a:br>
              <a:rPr lang="en-US" sz="1400" dirty="0"/>
            </a:br>
            <a:r>
              <a:rPr lang="en-US" sz="1400" dirty="0"/>
              <a:t> ...</a:t>
            </a:r>
            <a:br>
              <a:rPr lang="en-US" sz="1400" dirty="0"/>
            </a:br>
            <a:r>
              <a:rPr lang="en-US" sz="1400" dirty="0"/>
              <a:t> ],</a:t>
            </a:r>
            <a:br>
              <a:rPr lang="en-US" sz="1400" dirty="0"/>
            </a:br>
            <a:r>
              <a:rPr lang="en-US" sz="1400" dirty="0"/>
              <a:t> declarations: [</a:t>
            </a:r>
            <a:br>
              <a:rPr lang="en-US" sz="1400" dirty="0"/>
            </a:br>
            <a:r>
              <a:rPr lang="en-US" sz="1400" dirty="0"/>
              <a:t> ...</a:t>
            </a:r>
            <a:br>
              <a:rPr lang="en-US" sz="1400" dirty="0"/>
            </a:br>
            <a:r>
              <a:rPr lang="en-US" sz="1400" dirty="0"/>
              <a:t> ],</a:t>
            </a:r>
            <a:br>
              <a:rPr lang="en-US" sz="1400" dirty="0"/>
            </a:br>
            <a:r>
              <a:rPr lang="en-US" sz="1400" dirty="0"/>
              <a:t>   providers: [</a:t>
            </a:r>
            <a:br>
              <a:rPr lang="en-US" sz="1400" dirty="0"/>
            </a:br>
            <a:r>
              <a:rPr lang="en-US" sz="1400" dirty="0"/>
              <a:t>     </a:t>
            </a:r>
            <a:r>
              <a:rPr lang="en-US" sz="1400" dirty="0" err="1"/>
              <a:t>MbooksService</a:t>
            </a:r>
            <a:r>
              <a:rPr lang="en-US" sz="1400" dirty="0"/>
              <a:t>,</a:t>
            </a:r>
            <a:br>
              <a:rPr lang="en-US" sz="1400" dirty="0"/>
            </a:br>
            <a:r>
              <a:rPr lang="en-US" sz="1400" dirty="0"/>
              <a:t>     </a:t>
            </a:r>
            <a:r>
              <a:rPr lang="en-US" sz="1400" dirty="0" err="1"/>
              <a:t>GbooksService</a:t>
            </a:r>
            <a:br>
              <a:rPr lang="en-US" sz="1400" dirty="0"/>
            </a:br>
            <a:r>
              <a:rPr lang="en-US" sz="1400" dirty="0"/>
              <a:t>   ]</a:t>
            </a:r>
            <a:br>
              <a:rPr lang="en-US" sz="1400" dirty="0"/>
            </a:br>
            <a:r>
              <a:rPr lang="en-US" sz="1400" dirty="0"/>
              <a:t>})</a:t>
            </a:r>
            <a:br>
              <a:rPr lang="en-US" sz="1400" dirty="0"/>
            </a:br>
            <a:r>
              <a:rPr lang="en-US" sz="1400" dirty="0"/>
              <a:t>export class </a:t>
            </a:r>
            <a:r>
              <a:rPr lang="en-US" sz="1400" dirty="0" err="1"/>
              <a:t>LibrosModule</a:t>
            </a:r>
            <a:endParaRPr lang="en-US" sz="1400" dirty="0"/>
          </a:p>
        </p:txBody>
      </p:sp>
    </p:spTree>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descr="Captura de pantalla de un celular&#10;&#10;Descripción generada automáticamente">
            <a:extLst>
              <a:ext uri="{FF2B5EF4-FFF2-40B4-BE49-F238E27FC236}">
                <a16:creationId xmlns:a16="http://schemas.microsoft.com/office/drawing/2014/main" id="{9BA4929B-8C8F-4474-A211-ED3B56310FB3}"/>
              </a:ext>
            </a:extLst>
          </p:cNvPr>
          <p:cNvPicPr>
            <a:picLocks noGrp="1" noChangeAspect="1"/>
          </p:cNvPicPr>
          <p:nvPr>
            <p:ph idx="1"/>
          </p:nvPr>
        </p:nvPicPr>
        <p:blipFill rotWithShape="1">
          <a:blip r:embed="rId2"/>
          <a:srcRect b="6639"/>
          <a:stretch/>
        </p:blipFill>
        <p:spPr>
          <a:xfrm>
            <a:off x="20" y="10"/>
            <a:ext cx="12191980" cy="6857990"/>
          </a:xfrm>
          <a:prstGeom prst="rect">
            <a:avLst/>
          </a:prstGeom>
        </p:spPr>
      </p:pic>
      <p:sp>
        <p:nvSpPr>
          <p:cNvPr id="10"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marL="0" marR="0" lvl="0" indent="0" algn="ctr" defTabSz="914400" rtl="0" eaLnBrk="1" fontAlgn="auto" latinLnBrk="0" hangingPunct="1">
              <a:lnSpc>
                <a:spcPct val="100000"/>
              </a:lnSpc>
              <a:spcBef>
                <a:spcPts val="0"/>
              </a:spcBef>
              <a:spcAft>
                <a:spcPts val="1000"/>
              </a:spcAft>
              <a:buClr>
                <a:prstClr val="black"/>
              </a:buClr>
              <a:buSzPct val="100000"/>
              <a:buFont typeface="Arial"/>
              <a:buNone/>
              <a:tabLst/>
              <a:defRPr/>
            </a:pPr>
            <a:endParaRPr kumimoji="0" lang="en-US" sz="1600" b="0" i="0" u="none" strike="noStrike" kern="1200" cap="all" spc="0" normalizeH="0" baseline="0" noProof="0" dirty="0">
              <a:ln>
                <a:noFill/>
              </a:ln>
              <a:solidFill>
                <a:prstClr val="black"/>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12176765-7CCE-4B20-92AA-AAF7EDE5433D}"/>
              </a:ext>
            </a:extLst>
          </p:cNvPr>
          <p:cNvSpPr>
            <a:spLocks noGrp="1"/>
          </p:cNvSpPr>
          <p:nvPr>
            <p:ph type="title"/>
          </p:nvPr>
        </p:nvSpPr>
        <p:spPr>
          <a:xfrm>
            <a:off x="8022021" y="3231931"/>
            <a:ext cx="3852041" cy="1834056"/>
          </a:xfrm>
        </p:spPr>
        <p:txBody>
          <a:bodyPr vert="horz" lIns="91440" tIns="45720" rIns="91440" bIns="45720" rtlCol="0" anchor="b">
            <a:normAutofit/>
          </a:bodyPr>
          <a:lstStyle/>
          <a:p>
            <a:pPr algn="ctr"/>
            <a:r>
              <a:rPr lang="en-US" sz="4000" dirty="0"/>
              <a:t>Visual Studio Code</a:t>
            </a:r>
          </a:p>
        </p:txBody>
      </p:sp>
      <p:sp>
        <p:nvSpPr>
          <p:cNvPr id="4" name="Marcador de texto 3">
            <a:extLst>
              <a:ext uri="{FF2B5EF4-FFF2-40B4-BE49-F238E27FC236}">
                <a16:creationId xmlns:a16="http://schemas.microsoft.com/office/drawing/2014/main" id="{FCE6E621-0616-42B4-8ACD-58C0878E0FAA}"/>
              </a:ext>
            </a:extLst>
          </p:cNvPr>
          <p:cNvSpPr>
            <a:spLocks noGrp="1"/>
          </p:cNvSpPr>
          <p:nvPr>
            <p:ph type="body" sz="half" idx="2"/>
          </p:nvPr>
        </p:nvSpPr>
        <p:spPr>
          <a:xfrm>
            <a:off x="7782910" y="5242675"/>
            <a:ext cx="4330262" cy="683284"/>
          </a:xfrm>
        </p:spPr>
        <p:txBody>
          <a:bodyPr vert="horz" lIns="91440" tIns="45720" rIns="91440" bIns="45720" rtlCol="0">
            <a:normAutofit/>
          </a:bodyPr>
          <a:lstStyle/>
          <a:p>
            <a:pPr algn="ctr"/>
            <a:r>
              <a:rPr lang="en-US" sz="2000" dirty="0">
                <a:hlinkClick r:id="rId3"/>
              </a:rPr>
              <a:t>https://code.visualstudio.com/</a:t>
            </a:r>
            <a:endParaRPr lang="en-US" sz="2000" dirty="0"/>
          </a:p>
        </p:txBody>
      </p:sp>
      <p:cxnSp>
        <p:nvCxnSpPr>
          <p:cNvPr id="12" name="Straight Connector 11">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7922990"/>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Shape 1239"/>
        <p:cNvGrpSpPr/>
        <p:nvPr/>
      </p:nvGrpSpPr>
      <p:grpSpPr>
        <a:xfrm>
          <a:off x="0" y="0"/>
          <a:ext cx="0" cy="0"/>
          <a:chOff x="0" y="0"/>
          <a:chExt cx="0" cy="0"/>
        </a:xfrm>
      </p:grpSpPr>
      <p:sp>
        <p:nvSpPr>
          <p:cNvPr id="1240" name="Google Shape;1240;p152"/>
          <p:cNvSpPr txBox="1">
            <a:spLocks noGrp="1"/>
          </p:cNvSpPr>
          <p:nvPr>
            <p:ph type="title"/>
          </p:nvPr>
        </p:nvSpPr>
        <p:spPr>
          <a:prstGeom prst="rect">
            <a:avLst/>
          </a:prstGeom>
        </p:spPr>
        <p:txBody>
          <a:bodyPr spcFirstLastPara="1" vert="horz" wrap="square" lIns="68567" tIns="68567" rIns="68567" bIns="68567" rtlCol="0" anchor="t" anchorCtr="0">
            <a:noAutofit/>
          </a:bodyPr>
          <a:lstStyle/>
          <a:p>
            <a:r>
              <a:rPr lang="es-ES"/>
              <a:t>Registro en componentes</a:t>
            </a:r>
          </a:p>
        </p:txBody>
      </p:sp>
      <p:sp>
        <p:nvSpPr>
          <p:cNvPr id="1241" name="Google Shape;1241;p152"/>
          <p:cNvSpPr txBox="1">
            <a:spLocks noGrp="1"/>
          </p:cNvSpPr>
          <p:nvPr>
            <p:ph idx="1"/>
          </p:nvPr>
        </p:nvSpPr>
        <p:spPr>
          <a:xfrm>
            <a:off x="924828" y="2220262"/>
            <a:ext cx="3536481" cy="2645310"/>
          </a:xfrm>
          <a:prstGeom prst="rect">
            <a:avLst/>
          </a:prstGeom>
        </p:spPr>
        <p:txBody>
          <a:bodyPr spcFirstLastPara="1" vert="horz" wrap="square" lIns="68567" tIns="68567" rIns="68567" bIns="68567" rtlCol="0" anchor="t" anchorCtr="0">
            <a:noAutofit/>
          </a:bodyPr>
          <a:lstStyle/>
          <a:p>
            <a:pPr marL="0" indent="0"/>
            <a:r>
              <a:rPr lang="es-ES" sz="2400"/>
              <a:t>En vez de declarar el servicio en el atributo providers del @NgModule se declara en el @Component</a:t>
            </a:r>
            <a:endParaRPr lang="es-ES" sz="2400" dirty="0"/>
          </a:p>
        </p:txBody>
      </p:sp>
      <p:sp>
        <p:nvSpPr>
          <p:cNvPr id="1242" name="Google Shape;1242;p152"/>
          <p:cNvSpPr txBox="1"/>
          <p:nvPr/>
        </p:nvSpPr>
        <p:spPr>
          <a:xfrm>
            <a:off x="4989167" y="1367363"/>
            <a:ext cx="6805600" cy="4809600"/>
          </a:xfrm>
          <a:prstGeom prst="rect">
            <a:avLst/>
          </a:prstGeom>
          <a:noFill/>
          <a:ln>
            <a:noFill/>
          </a:ln>
        </p:spPr>
        <p:txBody>
          <a:bodyPr spcFirstLastPara="1" wrap="square" lIns="121900" tIns="121900" rIns="121900" bIns="121900" anchor="ctr" anchorCtr="0">
            <a:noAutofit/>
          </a:bodyPr>
          <a:lstStyle/>
          <a:p>
            <a:r>
              <a:rPr lang="es-ES" sz="2133" dirty="0" err="1">
                <a:solidFill>
                  <a:schemeClr val="dk1"/>
                </a:solidFill>
              </a:rPr>
              <a:t>import</a:t>
            </a:r>
            <a:r>
              <a:rPr lang="es-ES" sz="2133" dirty="0">
                <a:solidFill>
                  <a:schemeClr val="dk1"/>
                </a:solidFill>
              </a:rPr>
              <a:t> { </a:t>
            </a:r>
            <a:r>
              <a:rPr lang="es-ES" sz="2133" dirty="0" err="1">
                <a:solidFill>
                  <a:schemeClr val="dk1"/>
                </a:solidFill>
              </a:rPr>
              <a:t>Component</a:t>
            </a:r>
            <a:r>
              <a:rPr lang="es-ES" sz="2133" dirty="0">
                <a:solidFill>
                  <a:schemeClr val="dk1"/>
                </a:solidFill>
              </a:rPr>
              <a:t> } </a:t>
            </a:r>
            <a:r>
              <a:rPr lang="es-ES" sz="2133" dirty="0" err="1">
                <a:solidFill>
                  <a:schemeClr val="dk1"/>
                </a:solidFill>
              </a:rPr>
              <a:t>from</a:t>
            </a:r>
            <a:r>
              <a:rPr lang="es-ES" sz="2133" dirty="0">
                <a:solidFill>
                  <a:schemeClr val="dk1"/>
                </a:solidFill>
              </a:rPr>
              <a:t> '@angular/</a:t>
            </a:r>
            <a:r>
              <a:rPr lang="es-ES" sz="2133" dirty="0" err="1">
                <a:solidFill>
                  <a:schemeClr val="dk1"/>
                </a:solidFill>
              </a:rPr>
              <a:t>core</a:t>
            </a:r>
            <a:r>
              <a:rPr lang="es-ES" sz="2133" dirty="0">
                <a:solidFill>
                  <a:schemeClr val="dk1"/>
                </a:solidFill>
              </a:rPr>
              <a:t>';</a:t>
            </a:r>
          </a:p>
          <a:p>
            <a:r>
              <a:rPr lang="es-ES" sz="2133" b="1" dirty="0" err="1">
                <a:solidFill>
                  <a:srgbClr val="FF0000"/>
                </a:solidFill>
              </a:rPr>
              <a:t>import</a:t>
            </a:r>
            <a:r>
              <a:rPr lang="es-ES" sz="2133" b="1" dirty="0">
                <a:solidFill>
                  <a:srgbClr val="FF0000"/>
                </a:solidFill>
              </a:rPr>
              <a:t> { </a:t>
            </a:r>
            <a:r>
              <a:rPr lang="es-ES" sz="2133" b="1" dirty="0" err="1">
                <a:solidFill>
                  <a:srgbClr val="FF0000"/>
                </a:solidFill>
              </a:rPr>
              <a:t>BooksService</a:t>
            </a:r>
            <a:r>
              <a:rPr lang="es-ES" sz="2133" b="1" dirty="0">
                <a:solidFill>
                  <a:srgbClr val="FF0000"/>
                </a:solidFill>
              </a:rPr>
              <a:t> } </a:t>
            </a:r>
            <a:r>
              <a:rPr lang="es-ES" sz="2133" b="1" dirty="0" err="1">
                <a:solidFill>
                  <a:srgbClr val="FF0000"/>
                </a:solidFill>
              </a:rPr>
              <a:t>from</a:t>
            </a:r>
            <a:r>
              <a:rPr lang="es-ES" sz="2133" b="1" dirty="0">
                <a:solidFill>
                  <a:srgbClr val="FF0000"/>
                </a:solidFill>
              </a:rPr>
              <a:t> './</a:t>
            </a:r>
            <a:r>
              <a:rPr lang="es-ES" sz="2133" b="1" dirty="0" err="1">
                <a:solidFill>
                  <a:srgbClr val="FF0000"/>
                </a:solidFill>
              </a:rPr>
              <a:t>books.service</a:t>
            </a:r>
            <a:r>
              <a:rPr lang="es-ES" sz="2133" b="1" dirty="0">
                <a:solidFill>
                  <a:srgbClr val="FF0000"/>
                </a:solidFill>
              </a:rPr>
              <a:t>';</a:t>
            </a:r>
          </a:p>
          <a:p>
            <a:r>
              <a:rPr lang="es-ES" sz="2133" dirty="0">
                <a:solidFill>
                  <a:schemeClr val="dk1"/>
                </a:solidFill>
              </a:rPr>
              <a:t>@Component({</a:t>
            </a:r>
          </a:p>
          <a:p>
            <a:pPr marL="609585"/>
            <a:r>
              <a:rPr lang="es-ES" sz="2133" dirty="0">
                <a:solidFill>
                  <a:schemeClr val="dk1"/>
                </a:solidFill>
              </a:rPr>
              <a:t>selector: 'app-algo',</a:t>
            </a:r>
          </a:p>
          <a:p>
            <a:pPr marL="609585"/>
            <a:r>
              <a:rPr lang="es-ES" sz="2133" dirty="0" err="1">
                <a:solidFill>
                  <a:schemeClr val="dk1"/>
                </a:solidFill>
              </a:rPr>
              <a:t>templateUrl</a:t>
            </a:r>
            <a:r>
              <a:rPr lang="es-ES" sz="2133" dirty="0">
                <a:solidFill>
                  <a:schemeClr val="dk1"/>
                </a:solidFill>
              </a:rPr>
              <a:t>: './app.component.html',</a:t>
            </a:r>
          </a:p>
          <a:p>
            <a:pPr marL="609585"/>
            <a:r>
              <a:rPr lang="es-ES" sz="2133" b="1" dirty="0" err="1">
                <a:solidFill>
                  <a:srgbClr val="FF0000"/>
                </a:solidFill>
              </a:rPr>
              <a:t>providers</a:t>
            </a:r>
            <a:r>
              <a:rPr lang="es-ES" sz="2133" b="1" dirty="0">
                <a:solidFill>
                  <a:srgbClr val="FF0000"/>
                </a:solidFill>
              </a:rPr>
              <a:t>: '</a:t>
            </a:r>
            <a:r>
              <a:rPr lang="es-ES" sz="2133" b="1" dirty="0" err="1">
                <a:solidFill>
                  <a:srgbClr val="FF0000"/>
                </a:solidFill>
              </a:rPr>
              <a:t>BooksService</a:t>
            </a:r>
            <a:r>
              <a:rPr lang="es-ES" sz="2133" b="1" dirty="0">
                <a:solidFill>
                  <a:srgbClr val="FF0000"/>
                </a:solidFill>
              </a:rPr>
              <a:t>'</a:t>
            </a:r>
          </a:p>
          <a:p>
            <a:r>
              <a:rPr lang="es-ES" sz="2133" dirty="0">
                <a:solidFill>
                  <a:schemeClr val="dk1"/>
                </a:solidFill>
              </a:rPr>
              <a:t>})</a:t>
            </a:r>
          </a:p>
          <a:p>
            <a:r>
              <a:rPr lang="es-ES" sz="2133" dirty="0" err="1">
                <a:solidFill>
                  <a:schemeClr val="dk1"/>
                </a:solidFill>
              </a:rPr>
              <a:t>export</a:t>
            </a:r>
            <a:r>
              <a:rPr lang="es-ES" sz="2133" dirty="0">
                <a:solidFill>
                  <a:schemeClr val="dk1"/>
                </a:solidFill>
              </a:rPr>
              <a:t> </a:t>
            </a:r>
            <a:r>
              <a:rPr lang="es-ES" sz="2133" dirty="0" err="1">
                <a:solidFill>
                  <a:schemeClr val="dk1"/>
                </a:solidFill>
              </a:rPr>
              <a:t>class</a:t>
            </a:r>
            <a:r>
              <a:rPr lang="es-ES" sz="2133" dirty="0">
                <a:solidFill>
                  <a:schemeClr val="dk1"/>
                </a:solidFill>
              </a:rPr>
              <a:t> </a:t>
            </a:r>
            <a:r>
              <a:rPr lang="es-ES" sz="2133" dirty="0" err="1">
                <a:solidFill>
                  <a:schemeClr val="dk1"/>
                </a:solidFill>
              </a:rPr>
              <a:t>AlgoComponent</a:t>
            </a:r>
            <a:r>
              <a:rPr lang="es-ES" sz="2133" dirty="0">
                <a:solidFill>
                  <a:schemeClr val="dk1"/>
                </a:solidFill>
              </a:rPr>
              <a:t> {</a:t>
            </a:r>
          </a:p>
          <a:p>
            <a:endParaRPr lang="es-ES" sz="2133" dirty="0">
              <a:solidFill>
                <a:schemeClr val="dk1"/>
              </a:solidFill>
            </a:endParaRPr>
          </a:p>
          <a:p>
            <a:r>
              <a:rPr lang="es-ES" sz="2133" b="1" dirty="0">
                <a:solidFill>
                  <a:srgbClr val="FF0000"/>
                </a:solidFill>
              </a:rPr>
              <a:t>constructor(</a:t>
            </a:r>
            <a:r>
              <a:rPr lang="es-ES" sz="2133" b="1" dirty="0" err="1">
                <a:solidFill>
                  <a:srgbClr val="FF0000"/>
                </a:solidFill>
              </a:rPr>
              <a:t>private</a:t>
            </a:r>
            <a:r>
              <a:rPr lang="es-ES" sz="2133" b="1" dirty="0">
                <a:solidFill>
                  <a:srgbClr val="FF0000"/>
                </a:solidFill>
              </a:rPr>
              <a:t> </a:t>
            </a:r>
            <a:r>
              <a:rPr lang="es-ES" sz="2133" b="1" dirty="0" err="1">
                <a:solidFill>
                  <a:srgbClr val="FF0000"/>
                </a:solidFill>
              </a:rPr>
              <a:t>booksService</a:t>
            </a:r>
            <a:r>
              <a:rPr lang="es-ES" sz="2133" b="1" dirty="0">
                <a:solidFill>
                  <a:srgbClr val="FF0000"/>
                </a:solidFill>
              </a:rPr>
              <a:t>: </a:t>
            </a:r>
            <a:r>
              <a:rPr lang="es-ES" sz="2133" b="1" dirty="0" err="1">
                <a:solidFill>
                  <a:srgbClr val="FF0000"/>
                </a:solidFill>
              </a:rPr>
              <a:t>BooksService</a:t>
            </a:r>
            <a:r>
              <a:rPr lang="es-ES" sz="2133" b="1" dirty="0">
                <a:solidFill>
                  <a:srgbClr val="FF0000"/>
                </a:solidFill>
              </a:rPr>
              <a:t>){}</a:t>
            </a:r>
          </a:p>
          <a:p>
            <a:r>
              <a:rPr lang="es-ES" sz="2133" dirty="0">
                <a:solidFill>
                  <a:schemeClr val="dk1"/>
                </a:solidFill>
              </a:rPr>
              <a:t>...</a:t>
            </a:r>
          </a:p>
          <a:p>
            <a:r>
              <a:rPr lang="es-ES" sz="2133" dirty="0">
                <a:solidFill>
                  <a:schemeClr val="dk1"/>
                </a:solidFill>
              </a:rPr>
              <a:t>}</a:t>
            </a:r>
          </a:p>
        </p:txBody>
      </p:sp>
    </p:spTree>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Shape 1246"/>
        <p:cNvGrpSpPr/>
        <p:nvPr/>
      </p:nvGrpSpPr>
      <p:grpSpPr>
        <a:xfrm>
          <a:off x="0" y="0"/>
          <a:ext cx="0" cy="0"/>
          <a:chOff x="0" y="0"/>
          <a:chExt cx="0" cy="0"/>
        </a:xfrm>
      </p:grpSpPr>
      <p:sp>
        <p:nvSpPr>
          <p:cNvPr id="1247" name="Google Shape;1247;p153"/>
          <p:cNvSpPr txBox="1">
            <a:spLocks noGrp="1"/>
          </p:cNvSpPr>
          <p:nvPr>
            <p:ph type="title"/>
          </p:nvPr>
        </p:nvSpPr>
        <p:spPr>
          <a:xfrm>
            <a:off x="866775" y="1152525"/>
            <a:ext cx="10448800" cy="2314400"/>
          </a:xfrm>
          <a:prstGeom prst="rect">
            <a:avLst/>
          </a:prstGeom>
        </p:spPr>
        <p:txBody>
          <a:bodyPr spcFirstLastPara="1" vert="horz" wrap="square" lIns="68567" tIns="68567" rIns="68567" bIns="68567" rtlCol="0" anchor="ctr" anchorCtr="0">
            <a:noAutofit/>
          </a:bodyPr>
          <a:lstStyle/>
          <a:p>
            <a:r>
              <a:rPr lang="es"/>
              <a:t>Código. Libros mock</a:t>
            </a:r>
            <a:endParaRPr/>
          </a:p>
        </p:txBody>
      </p:sp>
    </p:spTree>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5BCF43B-7923-4A47-A623-4A0B11483A5C}"/>
              </a:ext>
            </a:extLst>
          </p:cNvPr>
          <p:cNvSpPr>
            <a:spLocks noGrp="1"/>
          </p:cNvSpPr>
          <p:nvPr>
            <p:ph type="title"/>
          </p:nvPr>
        </p:nvSpPr>
        <p:spPr>
          <a:xfrm>
            <a:off x="4965430" y="629268"/>
            <a:ext cx="6586491" cy="1286160"/>
          </a:xfrm>
        </p:spPr>
        <p:txBody>
          <a:bodyPr anchor="b">
            <a:normAutofit/>
          </a:bodyPr>
          <a:lstStyle/>
          <a:p>
            <a:r>
              <a:rPr lang="es-ES" sz="4100"/>
              <a:t>Acceso a datos del Servidor. </a:t>
            </a:r>
            <a:r>
              <a:rPr lang="es-ES" sz="4100" err="1"/>
              <a:t>HttpClient</a:t>
            </a:r>
            <a:endParaRPr lang="es-ES" sz="4100"/>
          </a:p>
        </p:txBody>
      </p:sp>
      <p:sp>
        <p:nvSpPr>
          <p:cNvPr id="3" name="Marcador de contenido 2">
            <a:extLst>
              <a:ext uri="{FF2B5EF4-FFF2-40B4-BE49-F238E27FC236}">
                <a16:creationId xmlns:a16="http://schemas.microsoft.com/office/drawing/2014/main" id="{B31B1E49-7777-4DC2-95B8-9493F34768DB}"/>
              </a:ext>
            </a:extLst>
          </p:cNvPr>
          <p:cNvSpPr>
            <a:spLocks noGrp="1"/>
          </p:cNvSpPr>
          <p:nvPr>
            <p:ph idx="1"/>
          </p:nvPr>
        </p:nvSpPr>
        <p:spPr>
          <a:xfrm>
            <a:off x="4965431" y="2438400"/>
            <a:ext cx="6586489" cy="3785419"/>
          </a:xfrm>
        </p:spPr>
        <p:txBody>
          <a:bodyPr>
            <a:normAutofit/>
          </a:bodyPr>
          <a:lstStyle/>
          <a:p>
            <a:r>
              <a:rPr lang="es-ES" sz="2000" dirty="0"/>
              <a:t>Acceso al servidor. Promesas y observables</a:t>
            </a:r>
          </a:p>
          <a:p>
            <a:r>
              <a:rPr lang="es-ES" sz="2000" dirty="0"/>
              <a:t>Servicios propios encapsulando </a:t>
            </a:r>
            <a:r>
              <a:rPr lang="es-ES" sz="2000" dirty="0" err="1"/>
              <a:t>HttpClient</a:t>
            </a:r>
            <a:endParaRPr lang="es-ES" sz="2000" dirty="0"/>
          </a:p>
          <a:p>
            <a:r>
              <a:rPr lang="es-ES" sz="2000" dirty="0"/>
              <a:t>Peticiones HTTP: </a:t>
            </a:r>
            <a:r>
              <a:rPr lang="es-ES" sz="2000" dirty="0" err="1"/>
              <a:t>Get</a:t>
            </a:r>
            <a:r>
              <a:rPr lang="es-ES" sz="2000" dirty="0"/>
              <a:t>, </a:t>
            </a:r>
            <a:r>
              <a:rPr lang="es-ES" sz="2000" dirty="0" err="1"/>
              <a:t>Put</a:t>
            </a:r>
            <a:r>
              <a:rPr lang="es-ES" sz="2000" dirty="0"/>
              <a:t>, Post y </a:t>
            </a:r>
            <a:r>
              <a:rPr lang="es-ES" sz="2000" dirty="0" err="1"/>
              <a:t>Delete</a:t>
            </a:r>
            <a:endParaRPr lang="es-ES" sz="2000" dirty="0"/>
          </a:p>
          <a:p>
            <a:endParaRPr lang="es-ES" sz="2000" dirty="0"/>
          </a:p>
        </p:txBody>
      </p:sp>
      <p:pic>
        <p:nvPicPr>
          <p:cNvPr id="5" name="Picture 4" descr="Imagen en blanco y negro&#10;&#10;Descripción generada automáticamente con confianza media">
            <a:extLst>
              <a:ext uri="{FF2B5EF4-FFF2-40B4-BE49-F238E27FC236}">
                <a16:creationId xmlns:a16="http://schemas.microsoft.com/office/drawing/2014/main" id="{AABAE01D-A805-477B-B55C-D52EBC831289}"/>
              </a:ext>
            </a:extLst>
          </p:cNvPr>
          <p:cNvPicPr>
            <a:picLocks noChangeAspect="1"/>
          </p:cNvPicPr>
          <p:nvPr/>
        </p:nvPicPr>
        <p:blipFill rotWithShape="1">
          <a:blip r:embed="rId2"/>
          <a:srcRect l="15763" r="39117" b="-1"/>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7200798"/>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256"/>
        <p:cNvGrpSpPr/>
        <p:nvPr/>
      </p:nvGrpSpPr>
      <p:grpSpPr>
        <a:xfrm>
          <a:off x="0" y="0"/>
          <a:ext cx="0" cy="0"/>
          <a:chOff x="0" y="0"/>
          <a:chExt cx="0" cy="0"/>
        </a:xfrm>
      </p:grpSpPr>
      <p:sp useBgFill="1">
        <p:nvSpPr>
          <p:cNvPr id="111" name="Rectangle 110">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Freeform: Shape 112">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1257" name="Google Shape;1257;p155"/>
          <p:cNvSpPr txBox="1">
            <a:spLocks noGrp="1"/>
          </p:cNvSpPr>
          <p:nvPr>
            <p:ph type="title"/>
          </p:nvPr>
        </p:nvSpPr>
        <p:spPr>
          <a:xfrm>
            <a:off x="838200" y="713312"/>
            <a:ext cx="4038600" cy="5431376"/>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4400" kern="1200">
                <a:solidFill>
                  <a:schemeClr val="tx1"/>
                </a:solidFill>
                <a:latin typeface="+mj-lt"/>
                <a:ea typeface="+mj-ea"/>
                <a:cs typeface="+mj-cs"/>
              </a:rPr>
              <a:t>Servicios HttpClient</a:t>
            </a:r>
          </a:p>
        </p:txBody>
      </p:sp>
      <p:sp>
        <p:nvSpPr>
          <p:cNvPr id="1258" name="Google Shape;1258;p155"/>
          <p:cNvSpPr txBox="1">
            <a:spLocks noGrp="1"/>
          </p:cNvSpPr>
          <p:nvPr>
            <p:ph type="body" idx="4294967295"/>
          </p:nvPr>
        </p:nvSpPr>
        <p:spPr>
          <a:xfrm>
            <a:off x="6095999" y="713313"/>
            <a:ext cx="5257801" cy="5431376"/>
          </a:xfrm>
          <a:prstGeom prst="rect">
            <a:avLst/>
          </a:prstGeom>
        </p:spPr>
        <p:txBody>
          <a:bodyPr spcFirstLastPara="1" vert="horz" lIns="91440" tIns="45720" rIns="91440" bIns="45720" rtlCol="0" anchor="ctr" anchorCtr="0">
            <a:normAutofit/>
          </a:bodyPr>
          <a:lstStyle/>
          <a:p>
            <a:pPr marL="0"/>
            <a:r>
              <a:rPr lang="en-US" sz="2000"/>
              <a:t>Aparece en Angular 4.3, en el módulo HttpClientModule incluido en @angular/common/http, como una completa reimplementación de HttpModule, que en la versión 5 pasa a estar deprecado.</a:t>
            </a:r>
            <a:br>
              <a:rPr lang="en-US" sz="2000"/>
            </a:br>
            <a:br>
              <a:rPr lang="en-US" sz="2000"/>
            </a:br>
            <a:r>
              <a:rPr lang="en-US" sz="2000"/>
              <a:t>En el nuevo servicio se accede directamente a la respuesta en formato JSON, sin necesidad de manipulaciones previas para obtener dicho formato</a:t>
            </a:r>
            <a:br>
              <a:rPr lang="en-US" sz="2000"/>
            </a:br>
            <a:endParaRPr lang="en-US" sz="2000"/>
          </a:p>
          <a:p>
            <a:pPr marL="0"/>
            <a:r>
              <a:rPr lang="en-US" sz="2000"/>
              <a:t>Utiliza observables para acceder a los datos recibidos de forma asíncrona, aunque opcionalmente puede utilizar promesas</a:t>
            </a:r>
          </a:p>
        </p:txBody>
      </p:sp>
    </p:spTree>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Shape 1262"/>
        <p:cNvGrpSpPr/>
        <p:nvPr/>
      </p:nvGrpSpPr>
      <p:grpSpPr>
        <a:xfrm>
          <a:off x="0" y="0"/>
          <a:ext cx="0" cy="0"/>
          <a:chOff x="0" y="0"/>
          <a:chExt cx="0" cy="0"/>
        </a:xfrm>
      </p:grpSpPr>
      <p:sp>
        <p:nvSpPr>
          <p:cNvPr id="1263" name="Google Shape;1263;p156"/>
          <p:cNvSpPr txBox="1">
            <a:spLocks noGrp="1"/>
          </p:cNvSpPr>
          <p:nvPr>
            <p:ph type="title"/>
          </p:nvPr>
        </p:nvSpPr>
        <p:spPr>
          <a:xfrm>
            <a:off x="706475" y="83725"/>
            <a:ext cx="10448800" cy="2314400"/>
          </a:xfrm>
          <a:prstGeom prst="rect">
            <a:avLst/>
          </a:prstGeom>
        </p:spPr>
        <p:txBody>
          <a:bodyPr spcFirstLastPara="1" vert="horz" wrap="square" lIns="68567" tIns="68567" rIns="68567" bIns="68567" rtlCol="0" anchor="ctr" anchorCtr="0">
            <a:noAutofit/>
          </a:bodyPr>
          <a:lstStyle/>
          <a:p>
            <a:r>
              <a:rPr lang="es"/>
              <a:t>Código. Libros</a:t>
            </a:r>
            <a:endParaRPr/>
          </a:p>
        </p:txBody>
      </p:sp>
      <p:sp>
        <p:nvSpPr>
          <p:cNvPr id="1264" name="Google Shape;1264;p156"/>
          <p:cNvSpPr txBox="1"/>
          <p:nvPr/>
        </p:nvSpPr>
        <p:spPr>
          <a:xfrm>
            <a:off x="1208200" y="2398133"/>
            <a:ext cx="10217200" cy="3334000"/>
          </a:xfrm>
          <a:prstGeom prst="rect">
            <a:avLst/>
          </a:prstGeom>
          <a:noFill/>
          <a:ln>
            <a:noFill/>
          </a:ln>
        </p:spPr>
        <p:txBody>
          <a:bodyPr spcFirstLastPara="1" wrap="square" lIns="121900" tIns="121900" rIns="121900" bIns="121900" anchor="ctr" anchorCtr="0">
            <a:noAutofit/>
          </a:bodyPr>
          <a:lstStyle/>
          <a:p>
            <a:pPr marL="609585" indent="-457189">
              <a:buClr>
                <a:srgbClr val="FFFFFF"/>
              </a:buClr>
              <a:buSzPts val="1800"/>
              <a:buFont typeface="Helvetica Neue Light"/>
              <a:buChar char="★"/>
            </a:pPr>
            <a:r>
              <a:rPr lang="es" sz="2400" dirty="0">
                <a:solidFill>
                  <a:srgbClr val="FFFFFF"/>
                </a:solidFill>
                <a:latin typeface="Helvetica Neue Light"/>
                <a:ea typeface="Helvetica Neue Light"/>
                <a:cs typeface="Helvetica Neue Light"/>
                <a:sym typeface="Helvetica Neue Light"/>
              </a:rPr>
              <a:t>Accedemos al API de Google </a:t>
            </a:r>
            <a:r>
              <a:rPr lang="es" sz="2400" u="sng" dirty="0">
                <a:solidFill>
                  <a:schemeClr val="lt1"/>
                </a:solidFill>
                <a:latin typeface="Helvetica Neue Light"/>
                <a:ea typeface="Helvetica Neue Light"/>
                <a:cs typeface="Helvetica Neue Light"/>
                <a:sym typeface="Helvetica Neue Light"/>
                <a:hlinkClick r:id="rId3"/>
              </a:rPr>
              <a:t>https://www.googleapis.com/books/v1/volumes?q=intitle:"clave</a:t>
            </a:r>
            <a:r>
              <a:rPr lang="es" sz="2400" dirty="0">
                <a:solidFill>
                  <a:schemeClr val="lt1"/>
                </a:solidFill>
                <a:latin typeface="Helvetica Neue Light"/>
                <a:ea typeface="Helvetica Neue Light"/>
                <a:cs typeface="Helvetica Neue Light"/>
                <a:sym typeface="Helvetica Neue Light"/>
              </a:rPr>
              <a:t>"</a:t>
            </a:r>
            <a:endParaRPr sz="2400" dirty="0">
              <a:solidFill>
                <a:schemeClr val="lt1"/>
              </a:solidFill>
              <a:latin typeface="Helvetica Neue Light"/>
              <a:ea typeface="Helvetica Neue Light"/>
              <a:cs typeface="Helvetica Neue Light"/>
              <a:sym typeface="Helvetica Neue Light"/>
            </a:endParaRPr>
          </a:p>
          <a:p>
            <a:pPr marL="609585" indent="-457189">
              <a:buClr>
                <a:schemeClr val="lt1"/>
              </a:buClr>
              <a:buSzPts val="1800"/>
              <a:buFont typeface="Helvetica Neue Light"/>
              <a:buChar char="★"/>
            </a:pPr>
            <a:r>
              <a:rPr lang="es" sz="2400" dirty="0">
                <a:solidFill>
                  <a:schemeClr val="lt1"/>
                </a:solidFill>
                <a:latin typeface="Helvetica Neue Light"/>
                <a:ea typeface="Helvetica Neue Light"/>
                <a:cs typeface="Helvetica Neue Light"/>
                <a:sym typeface="Helvetica Neue Light"/>
              </a:rPr>
              <a:t>Importamos HttpClientModule</a:t>
            </a:r>
            <a:br>
              <a:rPr lang="es" sz="2400" dirty="0">
                <a:solidFill>
                  <a:schemeClr val="lt1"/>
                </a:solidFill>
                <a:latin typeface="Helvetica Neue Light"/>
                <a:ea typeface="Helvetica Neue Light"/>
                <a:cs typeface="Helvetica Neue Light"/>
                <a:sym typeface="Helvetica Neue Light"/>
              </a:rPr>
            </a:br>
            <a:r>
              <a:rPr lang="es" sz="2400" dirty="0">
                <a:solidFill>
                  <a:schemeClr val="lt1"/>
                </a:solidFill>
                <a:latin typeface="Helvetica Neue Light"/>
                <a:ea typeface="Helvetica Neue Light"/>
                <a:cs typeface="Helvetica Neue Light"/>
                <a:sym typeface="Helvetica Neue Light"/>
              </a:rPr>
              <a:t>import { HttpClientModule } from '@angular/common/http';</a:t>
            </a:r>
            <a:endParaRPr sz="2400" dirty="0">
              <a:solidFill>
                <a:schemeClr val="lt1"/>
              </a:solidFill>
              <a:latin typeface="Helvetica Neue Light"/>
              <a:ea typeface="Helvetica Neue Light"/>
              <a:cs typeface="Helvetica Neue Light"/>
              <a:sym typeface="Helvetica Neue Light"/>
            </a:endParaRPr>
          </a:p>
          <a:p>
            <a:pPr marL="609585" indent="-457189">
              <a:buClr>
                <a:srgbClr val="FFFFFF"/>
              </a:buClr>
              <a:buSzPts val="1800"/>
              <a:buFont typeface="Helvetica Neue Light"/>
              <a:buChar char="★"/>
            </a:pPr>
            <a:r>
              <a:rPr lang="es" sz="2400" dirty="0">
                <a:solidFill>
                  <a:srgbClr val="FFFFFF"/>
                </a:solidFill>
                <a:latin typeface="Helvetica Neue Light"/>
                <a:ea typeface="Helvetica Neue Light"/>
                <a:cs typeface="Helvetica Neue Light"/>
                <a:sym typeface="Helvetica Neue Light"/>
              </a:rPr>
              <a:t>Componente GoogleBooks: inyecta y usa el servicio.</a:t>
            </a:r>
            <a:br>
              <a:rPr lang="es" sz="2400" dirty="0">
                <a:solidFill>
                  <a:srgbClr val="FFFFFF"/>
                </a:solidFill>
                <a:latin typeface="Helvetica Neue Light"/>
                <a:ea typeface="Helvetica Neue Light"/>
                <a:cs typeface="Helvetica Neue Light"/>
                <a:sym typeface="Helvetica Neue Light"/>
              </a:rPr>
            </a:br>
            <a:endParaRPr sz="2400" dirty="0">
              <a:solidFill>
                <a:srgbClr val="FFFFFF"/>
              </a:solidFill>
              <a:latin typeface="Helvetica Neue Light"/>
              <a:ea typeface="Helvetica Neue Light"/>
              <a:cs typeface="Helvetica Neue Light"/>
              <a:sym typeface="Helvetica Neue Light"/>
            </a:endParaRPr>
          </a:p>
        </p:txBody>
      </p:sp>
    </p:spTree>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Shape 1268"/>
        <p:cNvGrpSpPr/>
        <p:nvPr/>
      </p:nvGrpSpPr>
      <p:grpSpPr>
        <a:xfrm>
          <a:off x="0" y="0"/>
          <a:ext cx="0" cy="0"/>
          <a:chOff x="0" y="0"/>
          <a:chExt cx="0" cy="0"/>
        </a:xfrm>
      </p:grpSpPr>
      <p:sp>
        <p:nvSpPr>
          <p:cNvPr id="1269" name="Google Shape;1269;p157"/>
          <p:cNvSpPr txBox="1">
            <a:spLocks noGrp="1"/>
          </p:cNvSpPr>
          <p:nvPr>
            <p:ph type="title"/>
          </p:nvPr>
        </p:nvSpPr>
        <p:spPr>
          <a:xfrm>
            <a:off x="771525" y="142875"/>
            <a:ext cx="10448800" cy="724000"/>
          </a:xfrm>
          <a:prstGeom prst="rect">
            <a:avLst/>
          </a:prstGeom>
        </p:spPr>
        <p:txBody>
          <a:bodyPr spcFirstLastPara="1" vert="horz" wrap="square" lIns="68567" tIns="68567" rIns="68567" bIns="68567" rtlCol="0" anchor="t" anchorCtr="0">
            <a:noAutofit/>
          </a:bodyPr>
          <a:lstStyle/>
          <a:p>
            <a:r>
              <a:rPr lang="es"/>
              <a:t>Observables en la respuesta HttpClient</a:t>
            </a:r>
            <a:endParaRPr/>
          </a:p>
        </p:txBody>
      </p:sp>
      <p:sp>
        <p:nvSpPr>
          <p:cNvPr id="1270" name="Google Shape;1270;p157"/>
          <p:cNvSpPr txBox="1">
            <a:spLocks noGrp="1"/>
          </p:cNvSpPr>
          <p:nvPr>
            <p:ph type="body" idx="4294967295"/>
          </p:nvPr>
        </p:nvSpPr>
        <p:spPr>
          <a:xfrm>
            <a:off x="1085233" y="1771067"/>
            <a:ext cx="3187600" cy="3048400"/>
          </a:xfrm>
          <a:prstGeom prst="rect">
            <a:avLst/>
          </a:prstGeom>
        </p:spPr>
        <p:txBody>
          <a:bodyPr spcFirstLastPara="1" vert="horz" wrap="square" lIns="68567" tIns="68567" rIns="68567" bIns="68567" rtlCol="0" anchor="t" anchorCtr="0">
            <a:noAutofit/>
          </a:bodyPr>
          <a:lstStyle/>
          <a:p>
            <a:pPr marL="0" indent="0"/>
            <a:r>
              <a:rPr lang="es" sz="2400"/>
              <a:t>los operadores de RxJS permiten </a:t>
            </a:r>
            <a:r>
              <a:rPr lang="es"/>
              <a:t> procesar el observable sin que deje de serlo, para finalmente suscribirse a el</a:t>
            </a:r>
            <a:endParaRPr/>
          </a:p>
        </p:txBody>
      </p:sp>
      <p:sp>
        <p:nvSpPr>
          <p:cNvPr id="1271" name="Google Shape;1271;p157"/>
          <p:cNvSpPr txBox="1"/>
          <p:nvPr/>
        </p:nvSpPr>
        <p:spPr>
          <a:xfrm>
            <a:off x="4808567" y="921533"/>
            <a:ext cx="5237200" cy="49560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buClr>
                <a:schemeClr val="dk1"/>
              </a:buClr>
              <a:buSzPts val="1100"/>
            </a:pPr>
            <a:r>
              <a:rPr lang="es" sz="1400">
                <a:solidFill>
                  <a:srgbClr val="AB6526"/>
                </a:solidFill>
                <a:latin typeface="Courier New"/>
                <a:ea typeface="Courier New"/>
                <a:cs typeface="Courier New"/>
                <a:sym typeface="Courier New"/>
              </a:rPr>
              <a:t>this</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http</a:t>
            </a:r>
            <a:r>
              <a:rPr lang="es" sz="1400">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get</a:t>
            </a:r>
            <a:r>
              <a:rPr lang="es" sz="1400">
                <a:solidFill>
                  <a:srgbClr val="333333"/>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url</a:t>
            </a:r>
            <a:r>
              <a:rPr lang="es" sz="1400">
                <a:solidFill>
                  <a:srgbClr val="333333"/>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pipe</a:t>
            </a:r>
            <a:r>
              <a:rPr lang="es" sz="1400">
                <a:solidFill>
                  <a:srgbClr val="333333"/>
                </a:solidFill>
                <a:latin typeface="Courier New"/>
                <a:ea typeface="Courier New"/>
                <a:cs typeface="Courier New"/>
                <a:sym typeface="Courier New"/>
              </a:rPr>
              <a:t>(</a:t>
            </a:r>
            <a:endParaRPr sz="1400">
              <a:solidFill>
                <a:srgbClr val="333333"/>
              </a:solidFill>
              <a:latin typeface="Courier New"/>
              <a:ea typeface="Courier New"/>
              <a:cs typeface="Courier New"/>
              <a:sym typeface="Courier New"/>
            </a:endParaRPr>
          </a:p>
          <a:p>
            <a:pPr>
              <a:lnSpc>
                <a:spcPct val="135714"/>
              </a:lnSpc>
              <a:buClr>
                <a:schemeClr val="dk1"/>
              </a:buClr>
              <a:buSzPts val="1100"/>
            </a:pPr>
            <a:r>
              <a:rPr lang="es" sz="1400">
                <a:solidFill>
                  <a:srgbClr val="333333"/>
                </a:solidFill>
                <a:latin typeface="Courier New"/>
                <a:ea typeface="Courier New"/>
                <a:cs typeface="Courier New"/>
                <a:sym typeface="Courier New"/>
              </a:rPr>
              <a:t>     </a:t>
            </a:r>
            <a:r>
              <a:rPr lang="es" sz="1400" b="1">
                <a:solidFill>
                  <a:srgbClr val="AA3731"/>
                </a:solidFill>
                <a:latin typeface="Courier New"/>
                <a:ea typeface="Courier New"/>
                <a:cs typeface="Courier New"/>
                <a:sym typeface="Courier New"/>
              </a:rPr>
              <a:t>map</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response</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any</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=&gt;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response</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items</a:t>
            </a:r>
            <a:r>
              <a:rPr lang="es" sz="1400">
                <a:solidFill>
                  <a:srgbClr val="333333"/>
                </a:solidFill>
                <a:latin typeface="Courier New"/>
                <a:ea typeface="Courier New"/>
                <a:cs typeface="Courier New"/>
                <a:sym typeface="Courier New"/>
              </a:rPr>
              <a:t>)</a:t>
            </a:r>
            <a:endParaRPr sz="1400">
              <a:solidFill>
                <a:srgbClr val="333333"/>
              </a:solidFill>
              <a:latin typeface="Courier New"/>
              <a:ea typeface="Courier New"/>
              <a:cs typeface="Courier New"/>
              <a:sym typeface="Courier New"/>
            </a:endParaRPr>
          </a:p>
          <a:p>
            <a:pPr>
              <a:lnSpc>
                <a:spcPct val="135714"/>
              </a:lnSpc>
              <a:buClr>
                <a:schemeClr val="dk1"/>
              </a:buClr>
              <a:buSzPts val="1100"/>
            </a:pPr>
            <a:r>
              <a:rPr lang="es" sz="1400">
                <a:solidFill>
                  <a:srgbClr val="333333"/>
                </a:solidFill>
                <a:latin typeface="Courier New"/>
                <a:ea typeface="Courier New"/>
                <a:cs typeface="Courier New"/>
                <a:sym typeface="Courier New"/>
              </a:rPr>
              <a:t>   ) </a:t>
            </a:r>
            <a:r>
              <a:rPr lang="es" sz="1400" i="1">
                <a:solidFill>
                  <a:srgbClr val="AAAAAA"/>
                </a:solidFill>
                <a:latin typeface="Courier New"/>
                <a:ea typeface="Courier New"/>
                <a:cs typeface="Courier New"/>
                <a:sym typeface="Courier New"/>
              </a:rPr>
              <a:t>// Fin del pipe</a:t>
            </a:r>
            <a:endParaRPr sz="1400" i="1">
              <a:solidFill>
                <a:srgbClr val="AAAAAA"/>
              </a:solidFill>
              <a:latin typeface="Courier New"/>
              <a:ea typeface="Courier New"/>
              <a:cs typeface="Courier New"/>
              <a:sym typeface="Courier New"/>
            </a:endParaRPr>
          </a:p>
          <a:p>
            <a:pPr>
              <a:lnSpc>
                <a:spcPct val="135714"/>
              </a:lnSpc>
              <a:buClr>
                <a:schemeClr val="dk1"/>
              </a:buClr>
              <a:buSzPts val="1100"/>
            </a:pP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pipe</a:t>
            </a:r>
            <a:r>
              <a:rPr lang="es" sz="1400">
                <a:solidFill>
                  <a:srgbClr val="333333"/>
                </a:solidFill>
                <a:latin typeface="Courier New"/>
                <a:ea typeface="Courier New"/>
                <a:cs typeface="Courier New"/>
                <a:sym typeface="Courier New"/>
              </a:rPr>
              <a:t>(</a:t>
            </a:r>
            <a:endParaRPr sz="1400">
              <a:solidFill>
                <a:srgbClr val="333333"/>
              </a:solidFill>
              <a:latin typeface="Courier New"/>
              <a:ea typeface="Courier New"/>
              <a:cs typeface="Courier New"/>
              <a:sym typeface="Courier New"/>
            </a:endParaRPr>
          </a:p>
          <a:p>
            <a:pPr>
              <a:lnSpc>
                <a:spcPct val="135714"/>
              </a:lnSpc>
              <a:buClr>
                <a:schemeClr val="dk1"/>
              </a:buClr>
              <a:buSzPts val="1100"/>
            </a:pPr>
            <a:r>
              <a:rPr lang="es" sz="1400">
                <a:solidFill>
                  <a:srgbClr val="333333"/>
                </a:solidFill>
                <a:latin typeface="Courier New"/>
                <a:ea typeface="Courier New"/>
                <a:cs typeface="Courier New"/>
                <a:sym typeface="Courier New"/>
              </a:rPr>
              <a:t>     </a:t>
            </a:r>
            <a:r>
              <a:rPr lang="es" sz="1400" b="1">
                <a:solidFill>
                  <a:srgbClr val="AA3731"/>
                </a:solidFill>
                <a:latin typeface="Courier New"/>
                <a:ea typeface="Courier New"/>
                <a:cs typeface="Courier New"/>
                <a:sym typeface="Courier New"/>
              </a:rPr>
              <a:t>map</a:t>
            </a:r>
            <a:r>
              <a:rPr lang="es" sz="1400">
                <a:solidFill>
                  <a:srgbClr val="333333"/>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response</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any</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=&gt;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buClr>
                <a:schemeClr val="dk1"/>
              </a:buClr>
              <a:buSzPts val="1100"/>
            </a:pP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const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aDatos</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buClr>
                <a:schemeClr val="dk1"/>
              </a:buClr>
              <a:buSzPts val="1100"/>
            </a:pP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response</a:t>
            </a:r>
            <a:r>
              <a:rPr lang="es" sz="1400">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forEach</a:t>
            </a:r>
            <a:r>
              <a:rPr lang="es" sz="1400">
                <a:solidFill>
                  <a:srgbClr val="333333"/>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element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=&gt;</a:t>
            </a:r>
            <a:endParaRPr sz="1400">
              <a:solidFill>
                <a:srgbClr val="7A3E9D"/>
              </a:solidFill>
              <a:latin typeface="Courier New"/>
              <a:ea typeface="Courier New"/>
              <a:cs typeface="Courier New"/>
              <a:sym typeface="Courier New"/>
            </a:endParaRPr>
          </a:p>
          <a:p>
            <a:pPr>
              <a:lnSpc>
                <a:spcPct val="135714"/>
              </a:lnSpc>
              <a:buClr>
                <a:schemeClr val="dk1"/>
              </a:buClr>
              <a:buSzPts val="1100"/>
            </a:pP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aDatos</a:t>
            </a:r>
            <a:r>
              <a:rPr lang="es" sz="1400">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push</a:t>
            </a:r>
            <a:r>
              <a:rPr lang="es" sz="1400">
                <a:solidFill>
                  <a:srgbClr val="333333"/>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element</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volumeInfo</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title</a:t>
            </a:r>
            <a:r>
              <a:rPr lang="es" sz="1400">
                <a:solidFill>
                  <a:srgbClr val="333333"/>
                </a:solidFill>
                <a:latin typeface="Courier New"/>
                <a:ea typeface="Courier New"/>
                <a:cs typeface="Courier New"/>
                <a:sym typeface="Courier New"/>
              </a:rPr>
              <a:t>)</a:t>
            </a:r>
            <a:endParaRPr sz="1400">
              <a:solidFill>
                <a:srgbClr val="333333"/>
              </a:solidFill>
              <a:latin typeface="Courier New"/>
              <a:ea typeface="Courier New"/>
              <a:cs typeface="Courier New"/>
              <a:sym typeface="Courier New"/>
            </a:endParaRPr>
          </a:p>
          <a:p>
            <a:pPr>
              <a:lnSpc>
                <a:spcPct val="135714"/>
              </a:lnSpc>
              <a:buClr>
                <a:schemeClr val="dk1"/>
              </a:buClr>
              <a:buSzPts val="1100"/>
            </a:pP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buClr>
                <a:schemeClr val="dk1"/>
              </a:buClr>
              <a:buSzPts val="1100"/>
            </a:pPr>
            <a:r>
              <a:rPr lang="es" sz="1400">
                <a:solidFill>
                  <a:srgbClr val="333333"/>
                </a:solidFill>
                <a:latin typeface="Courier New"/>
                <a:ea typeface="Courier New"/>
                <a:cs typeface="Courier New"/>
                <a:sym typeface="Courier New"/>
              </a:rPr>
              <a:t>       </a:t>
            </a:r>
            <a:r>
              <a:rPr lang="es" sz="1400">
                <a:solidFill>
                  <a:srgbClr val="4B83CD"/>
                </a:solidFill>
                <a:latin typeface="Courier New"/>
                <a:ea typeface="Courier New"/>
                <a:cs typeface="Courier New"/>
                <a:sym typeface="Courier New"/>
              </a:rPr>
              <a:t>return</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aDatos</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i="1">
                <a:solidFill>
                  <a:srgbClr val="AAAAAA"/>
                </a:solidFill>
                <a:latin typeface="Courier New"/>
                <a:ea typeface="Courier New"/>
                <a:cs typeface="Courier New"/>
                <a:sym typeface="Courier New"/>
              </a:rPr>
              <a:t>// Fin del map</a:t>
            </a:r>
            <a:endParaRPr sz="1400" i="1">
              <a:solidFill>
                <a:srgbClr val="AAAAAA"/>
              </a:solidFill>
              <a:latin typeface="Courier New"/>
              <a:ea typeface="Courier New"/>
              <a:cs typeface="Courier New"/>
              <a:sym typeface="Courier New"/>
            </a:endParaRPr>
          </a:p>
          <a:p>
            <a:pPr>
              <a:lnSpc>
                <a:spcPct val="135714"/>
              </a:lnSpc>
              <a:buClr>
                <a:schemeClr val="dk1"/>
              </a:buClr>
              <a:buSzPts val="1100"/>
            </a:pPr>
            <a:r>
              <a:rPr lang="es" sz="1400">
                <a:solidFill>
                  <a:srgbClr val="333333"/>
                </a:solidFill>
                <a:latin typeface="Courier New"/>
                <a:ea typeface="Courier New"/>
                <a:cs typeface="Courier New"/>
                <a:sym typeface="Courier New"/>
              </a:rPr>
              <a:t>   ) </a:t>
            </a:r>
            <a:r>
              <a:rPr lang="es" sz="1400" i="1">
                <a:solidFill>
                  <a:srgbClr val="AAAAAA"/>
                </a:solidFill>
                <a:latin typeface="Courier New"/>
                <a:ea typeface="Courier New"/>
                <a:cs typeface="Courier New"/>
                <a:sym typeface="Courier New"/>
              </a:rPr>
              <a:t>// Fin del pipe</a:t>
            </a:r>
            <a:endParaRPr sz="1400" i="1">
              <a:solidFill>
                <a:srgbClr val="AAAAAA"/>
              </a:solidFill>
              <a:latin typeface="Courier New"/>
              <a:ea typeface="Courier New"/>
              <a:cs typeface="Courier New"/>
              <a:sym typeface="Courier New"/>
            </a:endParaRPr>
          </a:p>
          <a:p>
            <a:pPr>
              <a:lnSpc>
                <a:spcPct val="135714"/>
              </a:lnSpc>
              <a:buClr>
                <a:schemeClr val="dk1"/>
              </a:buClr>
              <a:buSzPts val="1100"/>
            </a:pP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subscribe</a:t>
            </a:r>
            <a:r>
              <a:rPr lang="es" sz="1400">
                <a:solidFill>
                  <a:srgbClr val="333333"/>
                </a:solidFill>
                <a:latin typeface="Courier New"/>
                <a:ea typeface="Courier New"/>
                <a:cs typeface="Courier New"/>
                <a:sym typeface="Courier New"/>
              </a:rPr>
              <a:t>(</a:t>
            </a:r>
            <a:endParaRPr sz="1400">
              <a:solidFill>
                <a:srgbClr val="333333"/>
              </a:solidFill>
              <a:latin typeface="Courier New"/>
              <a:ea typeface="Courier New"/>
              <a:cs typeface="Courier New"/>
              <a:sym typeface="Courier New"/>
            </a:endParaRPr>
          </a:p>
          <a:p>
            <a:pPr>
              <a:lnSpc>
                <a:spcPct val="135714"/>
              </a:lnSpc>
              <a:buClr>
                <a:schemeClr val="dk1"/>
              </a:buClr>
              <a:buSzPts val="1100"/>
            </a:pP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response</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any</a:t>
            </a:r>
            <a:r>
              <a:rPr lang="es" sz="1400">
                <a:solidFill>
                  <a:srgbClr val="333333"/>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=&gt;</a:t>
            </a:r>
            <a:r>
              <a:rPr lang="es" sz="1400">
                <a:solidFill>
                  <a:srgbClr val="333333"/>
                </a:solidFill>
                <a:latin typeface="Courier New"/>
                <a:ea typeface="Courier New"/>
                <a:cs typeface="Courier New"/>
                <a:sym typeface="Courier New"/>
              </a:rPr>
              <a:t> </a:t>
            </a:r>
            <a:r>
              <a:rPr lang="es" sz="1400">
                <a:solidFill>
                  <a:srgbClr val="AB6526"/>
                </a:solidFill>
                <a:latin typeface="Courier New"/>
                <a:ea typeface="Courier New"/>
                <a:cs typeface="Courier New"/>
                <a:sym typeface="Courier New"/>
              </a:rPr>
              <a:t>this</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aLibros</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response</a:t>
            </a:r>
            <a:endParaRPr sz="1400">
              <a:solidFill>
                <a:srgbClr val="7A3E9D"/>
              </a:solidFill>
              <a:latin typeface="Courier New"/>
              <a:ea typeface="Courier New"/>
              <a:cs typeface="Courier New"/>
              <a:sym typeface="Courier New"/>
            </a:endParaRPr>
          </a:p>
          <a:p>
            <a:pPr>
              <a:lnSpc>
                <a:spcPct val="135714"/>
              </a:lnSpc>
              <a:buClr>
                <a:schemeClr val="dk1"/>
              </a:buClr>
              <a:buSzPts val="1100"/>
            </a:pP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buClr>
                <a:schemeClr val="dk1"/>
              </a:buClr>
              <a:buSzPts val="1100"/>
            </a:pPr>
            <a:r>
              <a:rPr lang="es" sz="1400">
                <a:solidFill>
                  <a:srgbClr val="333333"/>
                </a:solidFill>
                <a:latin typeface="Courier New"/>
                <a:ea typeface="Courier New"/>
                <a:cs typeface="Courier New"/>
                <a:sym typeface="Courier New"/>
              </a:rPr>
              <a:t>   </a:t>
            </a:r>
            <a:r>
              <a:rPr lang="es" sz="1400">
                <a:solidFill>
                  <a:srgbClr val="AB6526"/>
                </a:solidFill>
                <a:latin typeface="Courier New"/>
                <a:ea typeface="Courier New"/>
                <a:cs typeface="Courier New"/>
                <a:sym typeface="Courier New"/>
              </a:rPr>
              <a:t>this</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clave</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endParaRPr sz="1400">
              <a:solidFill>
                <a:srgbClr val="777777"/>
              </a:solidFill>
              <a:latin typeface="Courier New"/>
              <a:ea typeface="Courier New"/>
              <a:cs typeface="Courier New"/>
              <a:sym typeface="Courier New"/>
            </a:endParaRPr>
          </a:p>
        </p:txBody>
      </p:sp>
    </p:spTree>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275"/>
        <p:cNvGrpSpPr/>
        <p:nvPr/>
      </p:nvGrpSpPr>
      <p:grpSpPr>
        <a:xfrm>
          <a:off x="0" y="0"/>
          <a:ext cx="0" cy="0"/>
          <a:chOff x="0" y="0"/>
          <a:chExt cx="0" cy="0"/>
        </a:xfrm>
      </p:grpSpPr>
      <p:sp>
        <p:nvSpPr>
          <p:cNvPr id="131" name="Rectangle 130">
            <a:extLst>
              <a:ext uri="{FF2B5EF4-FFF2-40B4-BE49-F238E27FC236}">
                <a16:creationId xmlns:a16="http://schemas.microsoft.com/office/drawing/2014/main" id="{21739CA5-F0F5-48E1-8E8C-F24B71827E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ounded Rectangle 3">
            <a:extLst>
              <a:ext uri="{FF2B5EF4-FFF2-40B4-BE49-F238E27FC236}">
                <a16:creationId xmlns:a16="http://schemas.microsoft.com/office/drawing/2014/main" id="{3EAD2937-F230-41D4-B9C5-975B129BFC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6745" y="640080"/>
            <a:ext cx="10920415" cy="5577818"/>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Rectangle 134">
            <a:extLst>
              <a:ext uri="{FF2B5EF4-FFF2-40B4-BE49-F238E27FC236}">
                <a16:creationId xmlns:a16="http://schemas.microsoft.com/office/drawing/2014/main" id="{CCD444A3-C338-4886-B7F1-4BA2AF46EB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8024" y="960109"/>
            <a:ext cx="10277856" cy="49377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6" name="Google Shape;1276;p158"/>
          <p:cNvSpPr txBox="1">
            <a:spLocks noGrp="1"/>
          </p:cNvSpPr>
          <p:nvPr>
            <p:ph type="title"/>
          </p:nvPr>
        </p:nvSpPr>
        <p:spPr>
          <a:xfrm>
            <a:off x="1452656" y="1444741"/>
            <a:ext cx="9357865" cy="1041901"/>
          </a:xfrm>
          <a:prstGeom prst="rect">
            <a:avLst/>
          </a:prstGeom>
        </p:spPr>
        <p:txBody>
          <a:bodyPr spcFirstLastPara="1" vert="horz" lIns="91440" tIns="45720" rIns="91440" bIns="45720" rtlCol="0" anchor="ctr" anchorCtr="0">
            <a:normAutofit/>
          </a:bodyPr>
          <a:lstStyle/>
          <a:p>
            <a:r>
              <a:rPr lang="en-US" sz="4000" kern="1200">
                <a:solidFill>
                  <a:schemeClr val="tx1"/>
                </a:solidFill>
                <a:latin typeface="+mj-lt"/>
                <a:ea typeface="+mj-ea"/>
                <a:cs typeface="+mj-cs"/>
              </a:rPr>
              <a:t>Servicios propios: encapsulación</a:t>
            </a:r>
          </a:p>
        </p:txBody>
      </p:sp>
      <p:sp>
        <p:nvSpPr>
          <p:cNvPr id="1277" name="Google Shape;1277;p158"/>
          <p:cNvSpPr txBox="1">
            <a:spLocks noGrp="1"/>
          </p:cNvSpPr>
          <p:nvPr>
            <p:ph idx="1"/>
          </p:nvPr>
        </p:nvSpPr>
        <p:spPr>
          <a:xfrm>
            <a:off x="1452656" y="2701427"/>
            <a:ext cx="4483324" cy="2699968"/>
          </a:xfrm>
          <a:prstGeom prst="rect">
            <a:avLst/>
          </a:prstGeom>
        </p:spPr>
        <p:txBody>
          <a:bodyPr spcFirstLastPara="1" vert="horz" lIns="91440" tIns="45720" rIns="91440" bIns="45720" rtlCol="0" anchorCtr="0">
            <a:normAutofit/>
          </a:bodyPr>
          <a:lstStyle/>
          <a:p>
            <a:pPr marL="0" indent="0">
              <a:buNone/>
            </a:pPr>
            <a:r>
              <a:rPr lang="en-US" sz="2000" dirty="0"/>
              <a:t>En </a:t>
            </a:r>
            <a:r>
              <a:rPr lang="en-US" sz="2000" dirty="0" err="1"/>
              <a:t>lugar</a:t>
            </a:r>
            <a:r>
              <a:rPr lang="en-US" sz="2000" dirty="0"/>
              <a:t> de </a:t>
            </a:r>
            <a:r>
              <a:rPr lang="en-US" sz="2000" dirty="0" err="1"/>
              <a:t>utilizar</a:t>
            </a:r>
            <a:r>
              <a:rPr lang="en-US" sz="2000" dirty="0"/>
              <a:t> </a:t>
            </a:r>
            <a:r>
              <a:rPr lang="en-US" sz="2000" dirty="0" err="1"/>
              <a:t>directamente</a:t>
            </a:r>
            <a:r>
              <a:rPr lang="en-US" sz="2000" dirty="0"/>
              <a:t> el </a:t>
            </a:r>
            <a:r>
              <a:rPr lang="en-US" sz="2000" dirty="0" err="1"/>
              <a:t>servicio</a:t>
            </a:r>
            <a:r>
              <a:rPr lang="en-US" sz="2000" dirty="0"/>
              <a:t> </a:t>
            </a:r>
            <a:r>
              <a:rPr lang="en-US" sz="2000" dirty="0" err="1"/>
              <a:t>nativo</a:t>
            </a:r>
            <a:r>
              <a:rPr lang="en-US" sz="2000" dirty="0"/>
              <a:t> </a:t>
            </a:r>
            <a:r>
              <a:rPr lang="en-US" sz="2000" dirty="0" err="1"/>
              <a:t>HttpClient</a:t>
            </a:r>
            <a:r>
              <a:rPr lang="en-US" sz="2000" dirty="0"/>
              <a:t> </a:t>
            </a:r>
            <a:r>
              <a:rPr lang="en-US" sz="2000" dirty="0" err="1"/>
              <a:t>conviene</a:t>
            </a:r>
            <a:r>
              <a:rPr lang="en-US" sz="2000" dirty="0"/>
              <a:t> </a:t>
            </a:r>
            <a:r>
              <a:rPr lang="en-US" sz="2000" dirty="0" err="1"/>
              <a:t>encapsularlo</a:t>
            </a:r>
            <a:r>
              <a:rPr lang="en-US" sz="2000" dirty="0"/>
              <a:t> en </a:t>
            </a:r>
            <a:r>
              <a:rPr lang="en-US" sz="2000" dirty="0" err="1"/>
              <a:t>otros</a:t>
            </a:r>
            <a:r>
              <a:rPr lang="en-US" sz="2000" dirty="0"/>
              <a:t>, </a:t>
            </a:r>
            <a:r>
              <a:rPr lang="en-US" sz="2000" dirty="0" err="1"/>
              <a:t>capaces</a:t>
            </a:r>
            <a:r>
              <a:rPr lang="en-US" sz="2000" dirty="0"/>
              <a:t> de </a:t>
            </a:r>
            <a:r>
              <a:rPr lang="en-US" sz="2000" dirty="0" err="1"/>
              <a:t>ofrecer</a:t>
            </a:r>
            <a:r>
              <a:rPr lang="en-US" sz="2000" dirty="0"/>
              <a:t>  </a:t>
            </a:r>
            <a:r>
              <a:rPr lang="en-US" sz="2000" dirty="0" err="1"/>
              <a:t>objetos</a:t>
            </a:r>
            <a:r>
              <a:rPr lang="en-US" sz="2000" dirty="0"/>
              <a:t> de alto </a:t>
            </a:r>
            <a:r>
              <a:rPr lang="en-US" sz="2000" dirty="0" err="1"/>
              <a:t>nivel</a:t>
            </a:r>
            <a:r>
              <a:rPr lang="en-US" sz="2000" dirty="0"/>
              <a:t> a los </a:t>
            </a:r>
            <a:r>
              <a:rPr lang="en-US" sz="2000" dirty="0" err="1"/>
              <a:t>clientes</a:t>
            </a:r>
            <a:r>
              <a:rPr lang="en-US" sz="2000" dirty="0"/>
              <a:t> del </a:t>
            </a:r>
            <a:r>
              <a:rPr lang="en-US" sz="2000" dirty="0" err="1"/>
              <a:t>servicio</a:t>
            </a:r>
            <a:r>
              <a:rPr lang="en-US" sz="2000" dirty="0"/>
              <a:t> (e.g. el array de </a:t>
            </a:r>
            <a:r>
              <a:rPr lang="en-US" sz="2000" dirty="0" err="1"/>
              <a:t>títulos</a:t>
            </a:r>
            <a:r>
              <a:rPr lang="en-US" sz="2000" dirty="0"/>
              <a:t> </a:t>
            </a:r>
            <a:r>
              <a:rPr lang="en-US" sz="2000" dirty="0" err="1"/>
              <a:t>ya</a:t>
            </a:r>
            <a:r>
              <a:rPr lang="en-US" sz="2000" dirty="0"/>
              <a:t> </a:t>
            </a:r>
            <a:r>
              <a:rPr lang="en-US" sz="2000" dirty="0" err="1"/>
              <a:t>procesado</a:t>
            </a:r>
            <a:r>
              <a:rPr lang="en-US" sz="2000" dirty="0"/>
              <a:t> en el </a:t>
            </a:r>
            <a:r>
              <a:rPr lang="en-US" sz="2000" dirty="0" err="1"/>
              <a:t>ejemplo</a:t>
            </a:r>
            <a:r>
              <a:rPr lang="en-US" sz="2000" dirty="0"/>
              <a:t> que </a:t>
            </a:r>
            <a:r>
              <a:rPr lang="en-US" sz="2000" dirty="0" err="1"/>
              <a:t>hemos</a:t>
            </a:r>
            <a:r>
              <a:rPr lang="en-US" sz="2000" dirty="0"/>
              <a:t> visto)</a:t>
            </a:r>
          </a:p>
        </p:txBody>
      </p:sp>
      <p:sp>
        <p:nvSpPr>
          <p:cNvPr id="1278" name="Google Shape;1278;p158"/>
          <p:cNvSpPr txBox="1"/>
          <p:nvPr/>
        </p:nvSpPr>
        <p:spPr>
          <a:xfrm>
            <a:off x="6256020" y="2701427"/>
            <a:ext cx="4554501" cy="2699968"/>
          </a:xfrm>
          <a:prstGeom prst="rect">
            <a:avLst/>
          </a:prstGeom>
        </p:spPr>
        <p:txBody>
          <a:bodyPr spcFirstLastPara="1" vert="horz" lIns="91440" tIns="45720" rIns="91440" bIns="45720" rtlCol="0" anchorCtr="0">
            <a:normAutofit/>
          </a:bodyPr>
          <a:lstStyle/>
          <a:p>
            <a:pPr indent="-228600">
              <a:lnSpc>
                <a:spcPct val="90000"/>
              </a:lnSpc>
              <a:spcAft>
                <a:spcPts val="600"/>
              </a:spcAft>
              <a:buFont typeface="Arial" panose="020B0604020202020204" pitchFamily="34" charset="0"/>
              <a:buChar char="•"/>
            </a:pPr>
            <a:r>
              <a:rPr lang="en-US" sz="1400" dirty="0" err="1"/>
              <a:t>Nuestro</a:t>
            </a:r>
            <a:r>
              <a:rPr lang="en-US" sz="1400" dirty="0"/>
              <a:t> </a:t>
            </a:r>
            <a:r>
              <a:rPr lang="en-US" sz="1400" dirty="0" err="1"/>
              <a:t>propio</a:t>
            </a:r>
            <a:r>
              <a:rPr lang="en-US" sz="1400" dirty="0"/>
              <a:t> </a:t>
            </a:r>
            <a:r>
              <a:rPr lang="en-US" sz="1400" dirty="0" err="1"/>
              <a:t>servicio</a:t>
            </a:r>
            <a:r>
              <a:rPr lang="en-US" sz="1400" dirty="0"/>
              <a:t> </a:t>
            </a:r>
            <a:r>
              <a:rPr lang="en-US" sz="1400" dirty="0" err="1"/>
              <a:t>realizará</a:t>
            </a:r>
            <a:r>
              <a:rPr lang="en-US" sz="1400" dirty="0"/>
              <a:t> </a:t>
            </a:r>
            <a:r>
              <a:rPr lang="en-US" sz="1400" dirty="0" err="1"/>
              <a:t>varias</a:t>
            </a:r>
            <a:r>
              <a:rPr lang="en-US" sz="1400" dirty="0"/>
              <a:t> operaciones</a:t>
            </a:r>
          </a:p>
          <a:p>
            <a:pPr marL="609585" indent="-228600">
              <a:lnSpc>
                <a:spcPct val="90000"/>
              </a:lnSpc>
              <a:spcAft>
                <a:spcPts val="600"/>
              </a:spcAft>
              <a:buClr>
                <a:schemeClr val="dk1"/>
              </a:buClr>
              <a:buSzPts val="1100"/>
              <a:buFont typeface="Arial" panose="020B0604020202020204" pitchFamily="34" charset="0"/>
              <a:buChar char="•"/>
            </a:pPr>
            <a:r>
              <a:rPr lang="en-US" sz="1400" dirty="0"/>
              <a:t>La consulta al API via  Http / </a:t>
            </a:r>
            <a:r>
              <a:rPr lang="en-US" sz="1400" dirty="0" err="1"/>
              <a:t>HttpClient</a:t>
            </a:r>
            <a:r>
              <a:rPr lang="en-US" sz="1400" dirty="0"/>
              <a:t> </a:t>
            </a:r>
          </a:p>
          <a:p>
            <a:pPr marL="609585" indent="-228600">
              <a:lnSpc>
                <a:spcPct val="90000"/>
              </a:lnSpc>
              <a:spcAft>
                <a:spcPts val="600"/>
              </a:spcAft>
              <a:buClr>
                <a:schemeClr val="dk1"/>
              </a:buClr>
              <a:buSzPts val="1100"/>
              <a:buFont typeface="Arial" panose="020B0604020202020204" pitchFamily="34" charset="0"/>
              <a:buChar char="•"/>
            </a:pPr>
            <a:r>
              <a:rPr lang="en-US" sz="1400" dirty="0"/>
              <a:t>La </a:t>
            </a:r>
            <a:r>
              <a:rPr lang="en-US" sz="1400" dirty="0" err="1"/>
              <a:t>transformación</a:t>
            </a:r>
            <a:r>
              <a:rPr lang="en-US" sz="1400" dirty="0"/>
              <a:t> del </a:t>
            </a:r>
            <a:r>
              <a:rPr lang="en-US" sz="1400" dirty="0" err="1"/>
              <a:t>objeto</a:t>
            </a:r>
            <a:r>
              <a:rPr lang="en-US" sz="1400" dirty="0"/>
              <a:t> Response en el conjunto de </a:t>
            </a:r>
            <a:r>
              <a:rPr lang="en-US" sz="1400" dirty="0" err="1"/>
              <a:t>datos</a:t>
            </a:r>
            <a:r>
              <a:rPr lang="en-US" sz="1400" dirty="0"/>
              <a:t> </a:t>
            </a:r>
            <a:r>
              <a:rPr lang="en-US" sz="1400" dirty="0" err="1"/>
              <a:t>adecuado</a:t>
            </a:r>
            <a:r>
              <a:rPr lang="en-US" sz="1400" dirty="0"/>
              <a:t> (e.g. el array de </a:t>
            </a:r>
            <a:r>
              <a:rPr lang="en-US" sz="1400" dirty="0" err="1"/>
              <a:t>títulos</a:t>
            </a:r>
            <a:r>
              <a:rPr lang="en-US" sz="1400" dirty="0"/>
              <a:t>) </a:t>
            </a:r>
            <a:r>
              <a:rPr lang="en-US" sz="1400" dirty="0" err="1"/>
              <a:t>cuando</a:t>
            </a:r>
            <a:r>
              <a:rPr lang="en-US" sz="1400" dirty="0"/>
              <a:t> </a:t>
            </a:r>
            <a:r>
              <a:rPr lang="en-US" sz="1400" dirty="0" err="1"/>
              <a:t>llegue</a:t>
            </a:r>
            <a:r>
              <a:rPr lang="en-US" sz="1400" dirty="0"/>
              <a:t> la </a:t>
            </a:r>
            <a:r>
              <a:rPr lang="en-US" sz="1400" dirty="0" err="1"/>
              <a:t>respuesta</a:t>
            </a:r>
            <a:endParaRPr lang="en-US" sz="1400" dirty="0"/>
          </a:p>
          <a:p>
            <a:pPr marL="609585" indent="-228600">
              <a:lnSpc>
                <a:spcPct val="90000"/>
              </a:lnSpc>
              <a:spcAft>
                <a:spcPts val="600"/>
              </a:spcAft>
              <a:buClr>
                <a:schemeClr val="dk1"/>
              </a:buClr>
              <a:buSzPts val="1100"/>
              <a:buFont typeface="Arial" panose="020B0604020202020204" pitchFamily="34" charset="0"/>
              <a:buChar char="•"/>
            </a:pPr>
            <a:r>
              <a:rPr lang="en-US" sz="1400" dirty="0"/>
              <a:t>El </a:t>
            </a:r>
            <a:r>
              <a:rPr lang="en-US" sz="1400" dirty="0" err="1"/>
              <a:t>envío</a:t>
            </a:r>
            <a:r>
              <a:rPr lang="en-US" sz="1400" dirty="0"/>
              <a:t> de los </a:t>
            </a:r>
            <a:r>
              <a:rPr lang="en-US" sz="1400" dirty="0" err="1"/>
              <a:t>datos</a:t>
            </a:r>
            <a:r>
              <a:rPr lang="en-US" sz="1400" dirty="0"/>
              <a:t> </a:t>
            </a:r>
            <a:r>
              <a:rPr lang="en-US" sz="1400" dirty="0" err="1"/>
              <a:t>ya</a:t>
            </a:r>
            <a:r>
              <a:rPr lang="en-US" sz="1400" dirty="0"/>
              <a:t> </a:t>
            </a:r>
            <a:r>
              <a:rPr lang="en-US" sz="1400" dirty="0" err="1"/>
              <a:t>transformados</a:t>
            </a:r>
            <a:r>
              <a:rPr lang="en-US" sz="1400" dirty="0"/>
              <a:t> con el </a:t>
            </a:r>
            <a:r>
              <a:rPr lang="en-US" sz="1400" dirty="0" err="1"/>
              <a:t>mismo</a:t>
            </a:r>
            <a:r>
              <a:rPr lang="en-US" sz="1400" dirty="0"/>
              <a:t> </a:t>
            </a:r>
            <a:r>
              <a:rPr lang="en-US" sz="1400" dirty="0" err="1"/>
              <a:t>formato</a:t>
            </a:r>
            <a:r>
              <a:rPr lang="en-US" sz="1400" dirty="0"/>
              <a:t> de </a:t>
            </a:r>
            <a:r>
              <a:rPr lang="en-US" sz="1400" dirty="0" err="1"/>
              <a:t>llegada</a:t>
            </a:r>
            <a:r>
              <a:rPr lang="en-US" sz="1400" dirty="0"/>
              <a:t>, para </a:t>
            </a:r>
            <a:r>
              <a:rPr lang="en-US" sz="1400" dirty="0" err="1"/>
              <a:t>conservar</a:t>
            </a:r>
            <a:r>
              <a:rPr lang="en-US" sz="1400" dirty="0"/>
              <a:t> la asincronía del </a:t>
            </a:r>
            <a:r>
              <a:rPr lang="en-US" sz="1400" dirty="0" err="1"/>
              <a:t>proceso</a:t>
            </a:r>
            <a:r>
              <a:rPr lang="en-US" sz="1400" dirty="0"/>
              <a:t>: un Observable o una </a:t>
            </a:r>
            <a:r>
              <a:rPr lang="en-US" sz="1400" dirty="0" err="1"/>
              <a:t>Promesa</a:t>
            </a:r>
            <a:r>
              <a:rPr lang="en-US" sz="1400" dirty="0"/>
              <a:t>, </a:t>
            </a:r>
            <a:r>
              <a:rPr lang="en-US" sz="1400" dirty="0" err="1"/>
              <a:t>como</a:t>
            </a:r>
            <a:r>
              <a:rPr lang="en-US" sz="1400" dirty="0"/>
              <a:t> los que </a:t>
            </a:r>
            <a:r>
              <a:rPr lang="en-US" sz="1400" dirty="0" err="1"/>
              <a:t>proporcionan</a:t>
            </a:r>
            <a:r>
              <a:rPr lang="en-US" sz="1400" dirty="0"/>
              <a:t> los </a:t>
            </a:r>
            <a:r>
              <a:rPr lang="en-US" sz="1400" dirty="0" err="1"/>
              <a:t>servicios</a:t>
            </a:r>
            <a:r>
              <a:rPr lang="en-US" sz="1400" dirty="0"/>
              <a:t> </a:t>
            </a:r>
            <a:r>
              <a:rPr lang="en-US" sz="1400" dirty="0" err="1"/>
              <a:t>nativos</a:t>
            </a:r>
            <a:endParaRPr lang="en-US" sz="1400" dirty="0"/>
          </a:p>
        </p:txBody>
      </p:sp>
    </p:spTree>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1283" name="Google Shape;1283;p159"/>
          <p:cNvSpPr txBox="1">
            <a:spLocks noGrp="1"/>
          </p:cNvSpPr>
          <p:nvPr>
            <p:ph type="title"/>
          </p:nvPr>
        </p:nvSpPr>
        <p:spPr>
          <a:xfrm>
            <a:off x="706475" y="83725"/>
            <a:ext cx="10448800" cy="2314400"/>
          </a:xfrm>
          <a:prstGeom prst="rect">
            <a:avLst/>
          </a:prstGeom>
        </p:spPr>
        <p:txBody>
          <a:bodyPr spcFirstLastPara="1" vert="horz" wrap="square" lIns="68567" tIns="68567" rIns="68567" bIns="68567" rtlCol="0" anchor="ctr" anchorCtr="0">
            <a:noAutofit/>
          </a:bodyPr>
          <a:lstStyle/>
          <a:p>
            <a:r>
              <a:rPr lang="es"/>
              <a:t>Código. Libros</a:t>
            </a:r>
            <a:endParaRPr/>
          </a:p>
        </p:txBody>
      </p:sp>
      <p:sp>
        <p:nvSpPr>
          <p:cNvPr id="1284" name="Google Shape;1284;p159"/>
          <p:cNvSpPr txBox="1"/>
          <p:nvPr/>
        </p:nvSpPr>
        <p:spPr>
          <a:xfrm>
            <a:off x="1208200" y="2398133"/>
            <a:ext cx="10217200" cy="3334000"/>
          </a:xfrm>
          <a:prstGeom prst="rect">
            <a:avLst/>
          </a:prstGeom>
          <a:noFill/>
          <a:ln>
            <a:noFill/>
          </a:ln>
        </p:spPr>
        <p:txBody>
          <a:bodyPr spcFirstLastPara="1" wrap="square" lIns="121900" tIns="121900" rIns="121900" bIns="121900" anchor="ctr" anchorCtr="0">
            <a:noAutofit/>
          </a:bodyPr>
          <a:lstStyle/>
          <a:p>
            <a:pPr marL="609585" indent="-457189">
              <a:buClr>
                <a:schemeClr val="lt1"/>
              </a:buClr>
              <a:buSzPts val="1800"/>
              <a:buFont typeface="Helvetica Neue Light"/>
              <a:buChar char="★"/>
            </a:pPr>
            <a:r>
              <a:rPr lang="es" sz="2400">
                <a:solidFill>
                  <a:srgbClr val="FFFFFF"/>
                </a:solidFill>
                <a:latin typeface="Helvetica Neue Light"/>
                <a:ea typeface="Helvetica Neue Light"/>
                <a:cs typeface="Helvetica Neue Light"/>
                <a:sym typeface="Helvetica Neue Light"/>
              </a:rPr>
              <a:t>Encapsulamos </a:t>
            </a:r>
            <a:r>
              <a:rPr lang="es" sz="2400">
                <a:solidFill>
                  <a:schemeClr val="lt1"/>
                </a:solidFill>
                <a:latin typeface="Helvetica Neue Light"/>
                <a:ea typeface="Helvetica Neue Light"/>
                <a:cs typeface="Helvetica Neue Light"/>
                <a:sym typeface="Helvetica Neue Light"/>
              </a:rPr>
              <a:t>HttpClientModule en nuestro propio servicio Gbooks</a:t>
            </a:r>
            <a:br>
              <a:rPr lang="es" sz="2400">
                <a:solidFill>
                  <a:schemeClr val="lt1"/>
                </a:solidFill>
                <a:latin typeface="Helvetica Neue Light"/>
                <a:ea typeface="Helvetica Neue Light"/>
                <a:cs typeface="Helvetica Neue Light"/>
                <a:sym typeface="Helvetica Neue Light"/>
              </a:rPr>
            </a:br>
            <a:r>
              <a:rPr lang="es" sz="2400">
                <a:solidFill>
                  <a:schemeClr val="lt1"/>
                </a:solidFill>
                <a:latin typeface="Helvetica Neue Light"/>
                <a:ea typeface="Helvetica Neue Light"/>
                <a:cs typeface="Helvetica Neue Light"/>
                <a:sym typeface="Helvetica Neue Light"/>
              </a:rPr>
              <a:t>El servicio se registra en un provider</a:t>
            </a:r>
            <a:endParaRPr sz="2400">
              <a:solidFill>
                <a:schemeClr val="lt1"/>
              </a:solidFill>
              <a:latin typeface="Helvetica Neue Light"/>
              <a:ea typeface="Helvetica Neue Light"/>
              <a:cs typeface="Helvetica Neue Light"/>
              <a:sym typeface="Helvetica Neue Light"/>
            </a:endParaRPr>
          </a:p>
          <a:p>
            <a:pPr marL="609585" indent="-457189">
              <a:buClr>
                <a:srgbClr val="FFFFFF"/>
              </a:buClr>
              <a:buSzPts val="1800"/>
              <a:buFont typeface="Helvetica Neue Light"/>
              <a:buChar char="★"/>
            </a:pPr>
            <a:r>
              <a:rPr lang="es" sz="2400">
                <a:solidFill>
                  <a:srgbClr val="FFFFFF"/>
                </a:solidFill>
                <a:latin typeface="Helvetica Neue Light"/>
                <a:ea typeface="Helvetica Neue Light"/>
                <a:cs typeface="Helvetica Neue Light"/>
                <a:sym typeface="Helvetica Neue Light"/>
              </a:rPr>
              <a:t>Componente GoogleByService: inyecta y usa el servicio.</a:t>
            </a:r>
            <a:br>
              <a:rPr lang="es" sz="2400">
                <a:solidFill>
                  <a:srgbClr val="FFFFFF"/>
                </a:solidFill>
                <a:latin typeface="Helvetica Neue Light"/>
                <a:ea typeface="Helvetica Neue Light"/>
                <a:cs typeface="Helvetica Neue Light"/>
                <a:sym typeface="Helvetica Neue Light"/>
              </a:rPr>
            </a:br>
            <a:endParaRPr sz="2400">
              <a:solidFill>
                <a:srgbClr val="FFFFFF"/>
              </a:solidFill>
              <a:latin typeface="Helvetica Neue Light"/>
              <a:ea typeface="Helvetica Neue Light"/>
              <a:cs typeface="Helvetica Neue Light"/>
              <a:sym typeface="Helvetica Neue Light"/>
            </a:endParaRPr>
          </a:p>
        </p:txBody>
      </p:sp>
    </p:spTree>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Shape 1288"/>
        <p:cNvGrpSpPr/>
        <p:nvPr/>
      </p:nvGrpSpPr>
      <p:grpSpPr>
        <a:xfrm>
          <a:off x="0" y="0"/>
          <a:ext cx="0" cy="0"/>
          <a:chOff x="0" y="0"/>
          <a:chExt cx="0" cy="0"/>
        </a:xfrm>
      </p:grpSpPr>
      <p:sp>
        <p:nvSpPr>
          <p:cNvPr id="1289" name="Google Shape;1289;p160"/>
          <p:cNvSpPr txBox="1">
            <a:spLocks noGrp="1"/>
          </p:cNvSpPr>
          <p:nvPr>
            <p:ph type="title"/>
          </p:nvPr>
        </p:nvSpPr>
        <p:spPr>
          <a:xfrm>
            <a:off x="771525" y="142875"/>
            <a:ext cx="10448800" cy="724000"/>
          </a:xfrm>
          <a:prstGeom prst="rect">
            <a:avLst/>
          </a:prstGeom>
        </p:spPr>
        <p:txBody>
          <a:bodyPr spcFirstLastPara="1" vert="horz" wrap="square" lIns="68567" tIns="68567" rIns="68567" bIns="68567" rtlCol="0" anchor="t" anchorCtr="0">
            <a:noAutofit/>
          </a:bodyPr>
          <a:lstStyle/>
          <a:p>
            <a:r>
              <a:rPr lang="es"/>
              <a:t>Ejemplo de servicio propios</a:t>
            </a:r>
            <a:endParaRPr/>
          </a:p>
        </p:txBody>
      </p:sp>
      <p:sp>
        <p:nvSpPr>
          <p:cNvPr id="1290" name="Google Shape;1290;p160"/>
          <p:cNvSpPr txBox="1">
            <a:spLocks noGrp="1"/>
          </p:cNvSpPr>
          <p:nvPr>
            <p:ph type="body" idx="4294967295"/>
          </p:nvPr>
        </p:nvSpPr>
        <p:spPr>
          <a:xfrm>
            <a:off x="790573" y="1047767"/>
            <a:ext cx="2330400" cy="3362400"/>
          </a:xfrm>
          <a:prstGeom prst="rect">
            <a:avLst/>
          </a:prstGeom>
        </p:spPr>
        <p:txBody>
          <a:bodyPr spcFirstLastPara="1" vert="horz" wrap="square" lIns="68567" tIns="68567" rIns="68567" bIns="68567" rtlCol="0" anchor="t" anchorCtr="0">
            <a:noAutofit/>
          </a:bodyPr>
          <a:lstStyle/>
          <a:p>
            <a:pPr marL="0" indent="0"/>
            <a:r>
              <a:rPr lang="es"/>
              <a:t>procesamiento del observable por parte de un servicio propio</a:t>
            </a:r>
            <a:endParaRPr/>
          </a:p>
        </p:txBody>
      </p:sp>
      <p:sp>
        <p:nvSpPr>
          <p:cNvPr id="1291" name="Google Shape;1291;p160"/>
          <p:cNvSpPr txBox="1"/>
          <p:nvPr/>
        </p:nvSpPr>
        <p:spPr>
          <a:xfrm>
            <a:off x="3804067" y="1047767"/>
            <a:ext cx="7500800" cy="50764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b="1">
                <a:solidFill>
                  <a:srgbClr val="AA3731"/>
                </a:solidFill>
                <a:latin typeface="Courier New"/>
                <a:ea typeface="Courier New"/>
                <a:cs typeface="Courier New"/>
                <a:sym typeface="Courier New"/>
              </a:rPr>
              <a:t>getLibros</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clave</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string</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Observable</a:t>
            </a:r>
            <a:r>
              <a:rPr lang="es" sz="1400">
                <a:solidFill>
                  <a:srgbClr val="777777"/>
                </a:solidFill>
                <a:latin typeface="Courier New"/>
                <a:ea typeface="Courier New"/>
                <a:cs typeface="Courier New"/>
                <a:sym typeface="Courier New"/>
              </a:rPr>
              <a:t>&lt;</a:t>
            </a:r>
            <a:r>
              <a:rPr lang="es" sz="1400" b="1">
                <a:solidFill>
                  <a:srgbClr val="7A3E9D"/>
                </a:solidFill>
                <a:latin typeface="Courier New"/>
                <a:ea typeface="Courier New"/>
                <a:cs typeface="Courier New"/>
                <a:sym typeface="Courier New"/>
              </a:rPr>
              <a:t>Object</a:t>
            </a:r>
            <a:r>
              <a:rPr lang="es" sz="1400">
                <a:solidFill>
                  <a:srgbClr val="777777"/>
                </a:solidFill>
                <a:latin typeface="Courier New"/>
                <a:ea typeface="Courier New"/>
                <a:cs typeface="Courier New"/>
                <a:sym typeface="Courier New"/>
              </a:rPr>
              <a:t>&gt;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AB6526"/>
                </a:solidFill>
                <a:latin typeface="Courier New"/>
                <a:ea typeface="Courier New"/>
                <a:cs typeface="Courier New"/>
                <a:sym typeface="Courier New"/>
              </a:rPr>
              <a:t>this</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aLibros</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const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url</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AB6526"/>
                </a:solidFill>
                <a:latin typeface="Courier New"/>
                <a:ea typeface="Courier New"/>
                <a:cs typeface="Courier New"/>
                <a:sym typeface="Courier New"/>
              </a:rPr>
              <a:t>this</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urlBase</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clave</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4B83CD"/>
                </a:solidFill>
                <a:latin typeface="Courier New"/>
                <a:ea typeface="Courier New"/>
                <a:cs typeface="Courier New"/>
                <a:sym typeface="Courier New"/>
              </a:rPr>
              <a:t>return</a:t>
            </a:r>
            <a:r>
              <a:rPr lang="es" sz="1400">
                <a:solidFill>
                  <a:srgbClr val="333333"/>
                </a:solidFill>
                <a:latin typeface="Courier New"/>
                <a:ea typeface="Courier New"/>
                <a:cs typeface="Courier New"/>
                <a:sym typeface="Courier New"/>
              </a:rPr>
              <a:t> </a:t>
            </a:r>
            <a:r>
              <a:rPr lang="es" sz="1400">
                <a:solidFill>
                  <a:srgbClr val="AB6526"/>
                </a:solidFill>
                <a:latin typeface="Courier New"/>
                <a:ea typeface="Courier New"/>
                <a:cs typeface="Courier New"/>
                <a:sym typeface="Courier New"/>
              </a:rPr>
              <a:t>this</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http</a:t>
            </a:r>
            <a:r>
              <a:rPr lang="es" sz="1400">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get</a:t>
            </a:r>
            <a:r>
              <a:rPr lang="es" sz="1400">
                <a:solidFill>
                  <a:srgbClr val="777777"/>
                </a:solidFill>
                <a:latin typeface="Courier New"/>
                <a:ea typeface="Courier New"/>
                <a:cs typeface="Courier New"/>
                <a:sym typeface="Courier New"/>
              </a:rPr>
              <a:t>&lt;</a:t>
            </a:r>
            <a:r>
              <a:rPr lang="es" sz="1400" b="1">
                <a:solidFill>
                  <a:srgbClr val="7A3E9D"/>
                </a:solidFill>
                <a:latin typeface="Courier New"/>
                <a:ea typeface="Courier New"/>
                <a:cs typeface="Courier New"/>
                <a:sym typeface="Courier New"/>
              </a:rPr>
              <a:t>Object</a:t>
            </a:r>
            <a:r>
              <a:rPr lang="es" sz="1400">
                <a:solidFill>
                  <a:srgbClr val="777777"/>
                </a:solidFill>
                <a:latin typeface="Courier New"/>
                <a:ea typeface="Courier New"/>
                <a:cs typeface="Courier New"/>
                <a:sym typeface="Courier New"/>
              </a:rPr>
              <a:t>&gt;</a:t>
            </a:r>
            <a:r>
              <a:rPr lang="es" sz="1400">
                <a:solidFill>
                  <a:srgbClr val="333333"/>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url</a:t>
            </a:r>
            <a:r>
              <a:rPr lang="es" sz="1400">
                <a:solidFill>
                  <a:srgbClr val="333333"/>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pipe</a:t>
            </a:r>
            <a:r>
              <a:rPr lang="es" sz="1400">
                <a:solidFill>
                  <a:srgbClr val="333333"/>
                </a:solidFill>
                <a:latin typeface="Courier New"/>
                <a:ea typeface="Courier New"/>
                <a:cs typeface="Courier New"/>
                <a:sym typeface="Courier New"/>
              </a:rPr>
              <a:t>(</a:t>
            </a:r>
            <a:endParaRPr sz="1400">
              <a:solidFill>
                <a:srgbClr val="333333"/>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b="1">
                <a:solidFill>
                  <a:srgbClr val="AA3731"/>
                </a:solidFill>
                <a:latin typeface="Courier New"/>
                <a:ea typeface="Courier New"/>
                <a:cs typeface="Courier New"/>
                <a:sym typeface="Courier New"/>
              </a:rPr>
              <a:t>map</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response</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=&gt;</a:t>
            </a:r>
            <a:r>
              <a:rPr lang="es" sz="1400">
                <a:solidFill>
                  <a:srgbClr val="333333"/>
                </a:solidFill>
                <a:latin typeface="Courier New"/>
                <a:ea typeface="Courier New"/>
                <a:cs typeface="Courier New"/>
                <a:sym typeface="Courier New"/>
              </a:rPr>
              <a:t> </a:t>
            </a:r>
            <a:r>
              <a:rPr lang="es" sz="1400">
                <a:solidFill>
                  <a:srgbClr val="AB6526"/>
                </a:solidFill>
                <a:latin typeface="Courier New"/>
                <a:ea typeface="Courier New"/>
                <a:cs typeface="Courier New"/>
                <a:sym typeface="Courier New"/>
              </a:rPr>
              <a:t>this</a:t>
            </a:r>
            <a:r>
              <a:rPr lang="es" sz="1400">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extractTitles</a:t>
            </a:r>
            <a:r>
              <a:rPr lang="es" sz="1400">
                <a:solidFill>
                  <a:srgbClr val="333333"/>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response</a:t>
            </a:r>
            <a:r>
              <a:rPr lang="es" sz="1400">
                <a:solidFill>
                  <a:srgbClr val="333333"/>
                </a:solidFill>
                <a:latin typeface="Courier New"/>
                <a:ea typeface="Courier New"/>
                <a:cs typeface="Courier New"/>
                <a:sym typeface="Courier New"/>
              </a:rPr>
              <a:t>) )</a:t>
            </a:r>
            <a:endParaRPr sz="1400">
              <a:solidFill>
                <a:srgbClr val="333333"/>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4B83CD"/>
                </a:solidFill>
                <a:latin typeface="Courier New"/>
                <a:ea typeface="Courier New"/>
                <a:cs typeface="Courier New"/>
                <a:sym typeface="Courier New"/>
              </a:rPr>
              <a:t>private</a:t>
            </a:r>
            <a:r>
              <a:rPr lang="es" sz="1400">
                <a:solidFill>
                  <a:srgbClr val="333333"/>
                </a:solidFill>
                <a:latin typeface="Courier New"/>
                <a:ea typeface="Courier New"/>
                <a:cs typeface="Courier New"/>
                <a:sym typeface="Courier New"/>
              </a:rPr>
              <a:t> </a:t>
            </a:r>
            <a:r>
              <a:rPr lang="es" sz="1400" b="1">
                <a:solidFill>
                  <a:srgbClr val="AA3731"/>
                </a:solidFill>
                <a:latin typeface="Courier New"/>
                <a:ea typeface="Courier New"/>
                <a:cs typeface="Courier New"/>
                <a:sym typeface="Courier New"/>
              </a:rPr>
              <a:t>extractTitles</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response</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any</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4B83CD"/>
                </a:solidFill>
                <a:latin typeface="Courier New"/>
                <a:ea typeface="Courier New"/>
                <a:cs typeface="Courier New"/>
                <a:sym typeface="Courier New"/>
              </a:rPr>
              <a:t>if</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response</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items</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4B83CD"/>
                </a:solidFill>
                <a:latin typeface="Courier New"/>
                <a:ea typeface="Courier New"/>
                <a:cs typeface="Courier New"/>
                <a:sym typeface="Courier New"/>
              </a:rPr>
              <a:t>return</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response</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items</a:t>
            </a:r>
            <a:r>
              <a:rPr lang="es" sz="1400">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map</a:t>
            </a:r>
            <a:r>
              <a:rPr lang="es" sz="1400">
                <a:solidFill>
                  <a:srgbClr val="333333"/>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book</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=&gt;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book</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volumeInfo</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title</a:t>
            </a:r>
            <a:r>
              <a:rPr lang="es" sz="1400">
                <a:solidFill>
                  <a:srgbClr val="333333"/>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4B83CD"/>
                </a:solidFill>
                <a:latin typeface="Courier New"/>
                <a:ea typeface="Courier New"/>
                <a:cs typeface="Courier New"/>
                <a:sym typeface="Courier New"/>
              </a:rPr>
              <a:t>else</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4B83CD"/>
                </a:solidFill>
                <a:latin typeface="Courier New"/>
                <a:ea typeface="Courier New"/>
                <a:cs typeface="Courier New"/>
                <a:sym typeface="Courier New"/>
              </a:rPr>
              <a:t>return</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response</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endParaRPr sz="1400">
              <a:solidFill>
                <a:srgbClr val="777777"/>
              </a:solidFill>
              <a:latin typeface="Courier New"/>
              <a:ea typeface="Courier New"/>
              <a:cs typeface="Courier New"/>
              <a:sym typeface="Courier New"/>
            </a:endParaRPr>
          </a:p>
        </p:txBody>
      </p:sp>
    </p:spTree>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EFE2B2A-E8F2-4E7D-9832-571247A5AF4B}"/>
              </a:ext>
            </a:extLst>
          </p:cNvPr>
          <p:cNvSpPr>
            <a:spLocks noGrp="1"/>
          </p:cNvSpPr>
          <p:nvPr>
            <p:ph type="title"/>
          </p:nvPr>
        </p:nvSpPr>
        <p:spPr>
          <a:xfrm>
            <a:off x="4965430" y="629268"/>
            <a:ext cx="6586491" cy="1286160"/>
          </a:xfrm>
        </p:spPr>
        <p:txBody>
          <a:bodyPr anchor="b">
            <a:normAutofit/>
          </a:bodyPr>
          <a:lstStyle/>
          <a:p>
            <a:r>
              <a:rPr lang="es-ES" dirty="0" err="1"/>
              <a:t>Routing</a:t>
            </a:r>
            <a:r>
              <a:rPr lang="es-ES" dirty="0"/>
              <a:t> Avanzado</a:t>
            </a:r>
          </a:p>
        </p:txBody>
      </p:sp>
      <p:sp>
        <p:nvSpPr>
          <p:cNvPr id="3" name="Marcador de contenido 2">
            <a:extLst>
              <a:ext uri="{FF2B5EF4-FFF2-40B4-BE49-F238E27FC236}">
                <a16:creationId xmlns:a16="http://schemas.microsoft.com/office/drawing/2014/main" id="{14AAB030-0D85-4989-8886-5B51C02C5D85}"/>
              </a:ext>
            </a:extLst>
          </p:cNvPr>
          <p:cNvSpPr>
            <a:spLocks noGrp="1"/>
          </p:cNvSpPr>
          <p:nvPr>
            <p:ph idx="1"/>
          </p:nvPr>
        </p:nvSpPr>
        <p:spPr>
          <a:xfrm>
            <a:off x="4965431" y="2438400"/>
            <a:ext cx="6586489" cy="3785419"/>
          </a:xfrm>
        </p:spPr>
        <p:txBody>
          <a:bodyPr>
            <a:normAutofit/>
          </a:bodyPr>
          <a:lstStyle/>
          <a:p>
            <a:r>
              <a:rPr lang="es-ES" sz="2000" dirty="0"/>
              <a:t>Lectura de </a:t>
            </a:r>
            <a:r>
              <a:rPr lang="es-ES" sz="2000" dirty="0" err="1"/>
              <a:t>Parametros</a:t>
            </a:r>
            <a:endParaRPr lang="es-ES" sz="2000" dirty="0"/>
          </a:p>
          <a:p>
            <a:r>
              <a:rPr lang="es-ES" sz="2000" dirty="0" err="1"/>
              <a:t>Subrouting</a:t>
            </a:r>
            <a:r>
              <a:rPr lang="es-ES" sz="2000" dirty="0"/>
              <a:t>. Anidación de rutas</a:t>
            </a:r>
          </a:p>
          <a:p>
            <a:r>
              <a:rPr lang="es-ES" sz="2000" dirty="0"/>
              <a:t>Navegación imperativa</a:t>
            </a:r>
          </a:p>
          <a:p>
            <a:r>
              <a:rPr lang="es-ES" sz="2000" dirty="0"/>
              <a:t>Guardias</a:t>
            </a:r>
          </a:p>
          <a:p>
            <a:endParaRPr lang="es-ES" sz="2000" dirty="0"/>
          </a:p>
        </p:txBody>
      </p:sp>
      <p:pic>
        <p:nvPicPr>
          <p:cNvPr id="5" name="Picture 4">
            <a:extLst>
              <a:ext uri="{FF2B5EF4-FFF2-40B4-BE49-F238E27FC236}">
                <a16:creationId xmlns:a16="http://schemas.microsoft.com/office/drawing/2014/main" id="{6F5C9202-9029-4269-A541-5604702D7277}"/>
              </a:ext>
            </a:extLst>
          </p:cNvPr>
          <p:cNvPicPr>
            <a:picLocks noChangeAspect="1"/>
          </p:cNvPicPr>
          <p:nvPr/>
        </p:nvPicPr>
        <p:blipFill rotWithShape="1">
          <a:blip r:embed="rId2"/>
          <a:srcRect l="22407" r="26898"/>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41693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ítulo 2">
            <a:extLst>
              <a:ext uri="{FF2B5EF4-FFF2-40B4-BE49-F238E27FC236}">
                <a16:creationId xmlns:a16="http://schemas.microsoft.com/office/drawing/2014/main" id="{E6B391B2-888A-4430-BCD0-7602E28140F2}"/>
              </a:ext>
            </a:extLst>
          </p:cNvPr>
          <p:cNvSpPr>
            <a:spLocks noGrp="1"/>
          </p:cNvSpPr>
          <p:nvPr>
            <p:ph type="title"/>
          </p:nvPr>
        </p:nvSpPr>
        <p:spPr>
          <a:xfrm>
            <a:off x="674237" y="914400"/>
            <a:ext cx="3657600" cy="2887579"/>
          </a:xfrm>
        </p:spPr>
        <p:txBody>
          <a:bodyPr vert="horz" lIns="91440" tIns="45720" rIns="91440" bIns="45720" rtlCol="0" anchor="b">
            <a:normAutofit/>
          </a:bodyPr>
          <a:lstStyle/>
          <a:p>
            <a:pPr algn="ctr"/>
            <a:r>
              <a:rPr lang="en-US" sz="4800" kern="1200" dirty="0">
                <a:solidFill>
                  <a:srgbClr val="FFFFFF"/>
                </a:solidFill>
                <a:latin typeface="+mj-lt"/>
                <a:ea typeface="+mj-ea"/>
                <a:cs typeface="+mj-cs"/>
              </a:rPr>
              <a:t>Plugins para Angular</a:t>
            </a:r>
          </a:p>
        </p:txBody>
      </p:sp>
      <p:sp>
        <p:nvSpPr>
          <p:cNvPr id="5" name="Marcador de texto 4">
            <a:extLst>
              <a:ext uri="{FF2B5EF4-FFF2-40B4-BE49-F238E27FC236}">
                <a16:creationId xmlns:a16="http://schemas.microsoft.com/office/drawing/2014/main" id="{7F61989B-E06B-4B05-A14F-30D6031821FB}"/>
              </a:ext>
            </a:extLst>
          </p:cNvPr>
          <p:cNvSpPr>
            <a:spLocks noGrp="1"/>
          </p:cNvSpPr>
          <p:nvPr>
            <p:ph type="body" sz="half" idx="2"/>
          </p:nvPr>
        </p:nvSpPr>
        <p:spPr>
          <a:xfrm>
            <a:off x="674237" y="4170501"/>
            <a:ext cx="3657600" cy="1525597"/>
          </a:xfrm>
        </p:spPr>
        <p:txBody>
          <a:bodyPr vert="horz" lIns="91440" tIns="45720" rIns="91440" bIns="45720" rtlCol="0">
            <a:normAutofit/>
          </a:bodyPr>
          <a:lstStyle/>
          <a:p>
            <a:pPr algn="ctr"/>
            <a:r>
              <a:rPr lang="en-US" sz="2000" kern="1200" dirty="0">
                <a:solidFill>
                  <a:srgbClr val="FFFFFF"/>
                </a:solidFill>
                <a:latin typeface="+mn-lt"/>
                <a:ea typeface="+mn-ea"/>
                <a:cs typeface="+mn-cs"/>
              </a:rPr>
              <a:t>Angular Language Service</a:t>
            </a:r>
          </a:p>
          <a:p>
            <a:pPr algn="ctr"/>
            <a:r>
              <a:rPr lang="en-US" sz="2000" dirty="0">
                <a:solidFill>
                  <a:srgbClr val="FFFFFF"/>
                </a:solidFill>
              </a:rPr>
              <a:t>Angular Snippets</a:t>
            </a:r>
            <a:endParaRPr lang="en-US" sz="2000" kern="1200" dirty="0">
              <a:solidFill>
                <a:srgbClr val="FFFFFF"/>
              </a:solidFill>
              <a:latin typeface="+mn-lt"/>
              <a:ea typeface="+mn-ea"/>
              <a:cs typeface="+mn-cs"/>
            </a:endParaRPr>
          </a:p>
        </p:txBody>
      </p:sp>
      <p:cxnSp>
        <p:nvCxnSpPr>
          <p:cNvPr id="13" name="Straight Connector 12">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4" name="Imagen 3">
            <a:extLst>
              <a:ext uri="{FF2B5EF4-FFF2-40B4-BE49-F238E27FC236}">
                <a16:creationId xmlns:a16="http://schemas.microsoft.com/office/drawing/2014/main" id="{F8490AD9-35CF-4EE4-BD66-1E960A44FB83}"/>
              </a:ext>
            </a:extLst>
          </p:cNvPr>
          <p:cNvPicPr>
            <a:picLocks noChangeAspect="1"/>
          </p:cNvPicPr>
          <p:nvPr/>
        </p:nvPicPr>
        <p:blipFill>
          <a:blip r:embed="rId2"/>
          <a:stretch>
            <a:fillRect/>
          </a:stretch>
        </p:blipFill>
        <p:spPr>
          <a:xfrm>
            <a:off x="5006544" y="439910"/>
            <a:ext cx="5251641" cy="3389838"/>
          </a:xfrm>
          <a:prstGeom prst="rect">
            <a:avLst/>
          </a:prstGeom>
        </p:spPr>
      </p:pic>
      <p:pic>
        <p:nvPicPr>
          <p:cNvPr id="7" name="Imagen 6">
            <a:extLst>
              <a:ext uri="{FF2B5EF4-FFF2-40B4-BE49-F238E27FC236}">
                <a16:creationId xmlns:a16="http://schemas.microsoft.com/office/drawing/2014/main" id="{F345BD60-0A28-4E67-86F5-90CE86BAC93A}"/>
              </a:ext>
            </a:extLst>
          </p:cNvPr>
          <p:cNvPicPr>
            <a:picLocks noChangeAspect="1"/>
          </p:cNvPicPr>
          <p:nvPr/>
        </p:nvPicPr>
        <p:blipFill>
          <a:blip r:embed="rId3"/>
          <a:stretch>
            <a:fillRect/>
          </a:stretch>
        </p:blipFill>
        <p:spPr>
          <a:xfrm>
            <a:off x="5971519" y="2010542"/>
            <a:ext cx="4619029" cy="2989322"/>
          </a:xfrm>
          <a:prstGeom prst="rect">
            <a:avLst/>
          </a:prstGeom>
        </p:spPr>
      </p:pic>
      <p:pic>
        <p:nvPicPr>
          <p:cNvPr id="9" name="Imagen 8">
            <a:extLst>
              <a:ext uri="{FF2B5EF4-FFF2-40B4-BE49-F238E27FC236}">
                <a16:creationId xmlns:a16="http://schemas.microsoft.com/office/drawing/2014/main" id="{8FC4CD29-C331-4300-95F5-C6DAA52FB2DC}"/>
              </a:ext>
            </a:extLst>
          </p:cNvPr>
          <p:cNvPicPr>
            <a:picLocks noChangeAspect="1"/>
          </p:cNvPicPr>
          <p:nvPr/>
        </p:nvPicPr>
        <p:blipFill>
          <a:blip r:embed="rId4"/>
          <a:stretch>
            <a:fillRect/>
          </a:stretch>
        </p:blipFill>
        <p:spPr>
          <a:xfrm>
            <a:off x="6785954" y="3240267"/>
            <a:ext cx="4992322" cy="3177823"/>
          </a:xfrm>
          <a:prstGeom prst="rect">
            <a:avLst/>
          </a:prstGeom>
        </p:spPr>
      </p:pic>
      <p:pic>
        <p:nvPicPr>
          <p:cNvPr id="1026" name="Picture 2" descr="Resultado de imagen de visual studio code logo">
            <a:extLst>
              <a:ext uri="{FF2B5EF4-FFF2-40B4-BE49-F238E27FC236}">
                <a16:creationId xmlns:a16="http://schemas.microsoft.com/office/drawing/2014/main" id="{AC7A4ACD-BE5B-44CB-AB72-C12F990F6DE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56567" y="545878"/>
            <a:ext cx="1670848" cy="16708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3660835"/>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Shape 1300"/>
        <p:cNvGrpSpPr/>
        <p:nvPr/>
      </p:nvGrpSpPr>
      <p:grpSpPr>
        <a:xfrm>
          <a:off x="0" y="0"/>
          <a:ext cx="0" cy="0"/>
          <a:chOff x="0" y="0"/>
          <a:chExt cx="0" cy="0"/>
        </a:xfrm>
      </p:grpSpPr>
      <p:sp>
        <p:nvSpPr>
          <p:cNvPr id="1301" name="Google Shape;1301;p162"/>
          <p:cNvSpPr txBox="1">
            <a:spLocks noGrp="1"/>
          </p:cNvSpPr>
          <p:nvPr>
            <p:ph type="title"/>
          </p:nvPr>
        </p:nvSpPr>
        <p:spPr>
          <a:xfrm>
            <a:off x="1752600" y="2705100"/>
            <a:ext cx="9963200" cy="1766000"/>
          </a:xfrm>
          <a:prstGeom prst="rect">
            <a:avLst/>
          </a:prstGeom>
        </p:spPr>
        <p:txBody>
          <a:bodyPr spcFirstLastPara="1" vert="horz" wrap="square" lIns="68567" tIns="68567" rIns="68567" bIns="68567" rtlCol="0" anchor="t" anchorCtr="0">
            <a:noAutofit/>
          </a:bodyPr>
          <a:lstStyle/>
          <a:p>
            <a:r>
              <a:rPr lang="es"/>
              <a:t>Conclusión</a:t>
            </a:r>
            <a:endParaRPr/>
          </a:p>
        </p:txBody>
      </p:sp>
    </p:spTree>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Shape 1340"/>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9CD2D09-B1BB-4DF5-9E1C-3D21B21EDE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20431" y="0"/>
            <a:ext cx="6271569"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a:extLst>
              <a:ext uri="{FF2B5EF4-FFF2-40B4-BE49-F238E27FC236}">
                <a16:creationId xmlns:a16="http://schemas.microsoft.com/office/drawing/2014/main" id="{83355637-BA71-4F63-94C9-E77BF81BDFC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ítulo 1">
            <a:extLst>
              <a:ext uri="{FF2B5EF4-FFF2-40B4-BE49-F238E27FC236}">
                <a16:creationId xmlns:a16="http://schemas.microsoft.com/office/drawing/2014/main" id="{A4986AC4-0321-4397-A21C-BCF1917D3240}"/>
              </a:ext>
            </a:extLst>
          </p:cNvPr>
          <p:cNvSpPr>
            <a:spLocks noGrp="1"/>
          </p:cNvSpPr>
          <p:nvPr>
            <p:ph type="title"/>
          </p:nvPr>
        </p:nvSpPr>
        <p:spPr>
          <a:xfrm>
            <a:off x="804997" y="798444"/>
            <a:ext cx="3035483" cy="2176403"/>
          </a:xfrm>
        </p:spPr>
        <p:txBody>
          <a:bodyPr vert="horz" lIns="91440" tIns="45720" rIns="91440" bIns="45720" rtlCol="0" anchor="ctr">
            <a:normAutofit/>
          </a:bodyPr>
          <a:lstStyle/>
          <a:p>
            <a:r>
              <a:rPr lang="en-US" sz="4400" dirty="0">
                <a:solidFill>
                  <a:srgbClr val="000000"/>
                </a:solidFill>
              </a:rPr>
              <a:t>Alejandro Cerezo Lasne</a:t>
            </a:r>
          </a:p>
        </p:txBody>
      </p:sp>
      <p:sp>
        <p:nvSpPr>
          <p:cNvPr id="7" name="Google Shape;76;p10">
            <a:extLst>
              <a:ext uri="{FF2B5EF4-FFF2-40B4-BE49-F238E27FC236}">
                <a16:creationId xmlns:a16="http://schemas.microsoft.com/office/drawing/2014/main" id="{98798094-CDE2-4C96-8D6A-534CABDE9BC7}"/>
              </a:ext>
            </a:extLst>
          </p:cNvPr>
          <p:cNvSpPr txBox="1">
            <a:spLocks noGrp="1"/>
          </p:cNvSpPr>
          <p:nvPr>
            <p:ph type="body" sz="half" idx="2"/>
          </p:nvPr>
        </p:nvSpPr>
        <p:spPr>
          <a:xfrm>
            <a:off x="804997" y="3773291"/>
            <a:ext cx="4706803" cy="2287682"/>
          </a:xfrm>
          <a:prstGeom prst="rect">
            <a:avLst/>
          </a:prstGeom>
        </p:spPr>
        <p:txBody>
          <a:bodyPr spcFirstLastPara="1" vert="horz" lIns="91440" tIns="45720" rIns="91440" bIns="45720" rtlCol="0" anchor="ctr" anchorCtr="0">
            <a:normAutofit/>
          </a:bodyPr>
          <a:lstStyle/>
          <a:p>
            <a:pPr lvl="0">
              <a:spcBef>
                <a:spcPts val="0"/>
              </a:spcBef>
              <a:spcAft>
                <a:spcPts val="600"/>
              </a:spcAft>
            </a:pPr>
            <a:r>
              <a:rPr lang="en-US" sz="2000" u="sng" dirty="0">
                <a:solidFill>
                  <a:srgbClr val="000000"/>
                </a:solidFill>
                <a:hlinkClick r:id="rId3"/>
              </a:rPr>
              <a:t>alce65@hotmail.es</a:t>
            </a:r>
            <a:endParaRPr lang="en-US" sz="2000" dirty="0">
              <a:solidFill>
                <a:srgbClr val="000000"/>
              </a:solidFill>
            </a:endParaRPr>
          </a:p>
          <a:p>
            <a:pPr lvl="0">
              <a:spcBef>
                <a:spcPts val="0"/>
              </a:spcBef>
              <a:spcAft>
                <a:spcPts val="600"/>
              </a:spcAft>
            </a:pPr>
            <a:endParaRPr lang="en-US" sz="2000" dirty="0">
              <a:solidFill>
                <a:srgbClr val="000000"/>
              </a:solidFill>
            </a:endParaRPr>
          </a:p>
        </p:txBody>
      </p:sp>
      <p:sp>
        <p:nvSpPr>
          <p:cNvPr id="25" name="Freeform 49">
            <a:extLst>
              <a:ext uri="{FF2B5EF4-FFF2-40B4-BE49-F238E27FC236}">
                <a16:creationId xmlns:a16="http://schemas.microsoft.com/office/drawing/2014/main" id="{967C29FE-FD32-4AFB-AD20-DBDF5864B2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13915" y="590635"/>
            <a:ext cx="5478085" cy="6276841"/>
          </a:xfrm>
          <a:custGeom>
            <a:avLst/>
            <a:gdLst>
              <a:gd name="connsiteX0" fmla="*/ 2178155 w 5478085"/>
              <a:gd name="connsiteY0" fmla="*/ 0 h 6276841"/>
              <a:gd name="connsiteX1" fmla="*/ 5478085 w 5478085"/>
              <a:gd name="connsiteY1" fmla="*/ 3299930 h 6276841"/>
              <a:gd name="connsiteX2" fmla="*/ 3751098 w 5478085"/>
              <a:gd name="connsiteY2" fmla="*/ 6201577 h 6276841"/>
              <a:gd name="connsiteX3" fmla="*/ 3594858 w 5478085"/>
              <a:gd name="connsiteY3" fmla="*/ 6276841 h 6276841"/>
              <a:gd name="connsiteX4" fmla="*/ 761453 w 5478085"/>
              <a:gd name="connsiteY4" fmla="*/ 6276841 h 6276841"/>
              <a:gd name="connsiteX5" fmla="*/ 605213 w 5478085"/>
              <a:gd name="connsiteY5" fmla="*/ 6201577 h 6276841"/>
              <a:gd name="connsiteX6" fmla="*/ 79093 w 5478085"/>
              <a:gd name="connsiteY6" fmla="*/ 5846317 h 6276841"/>
              <a:gd name="connsiteX7" fmla="*/ 0 w 5478085"/>
              <a:gd name="connsiteY7" fmla="*/ 5774432 h 6276841"/>
              <a:gd name="connsiteX8" fmla="*/ 0 w 5478085"/>
              <a:gd name="connsiteY8" fmla="*/ 825429 h 6276841"/>
              <a:gd name="connsiteX9" fmla="*/ 79093 w 5478085"/>
              <a:gd name="connsiteY9" fmla="*/ 753544 h 6276841"/>
              <a:gd name="connsiteX10" fmla="*/ 2178155 w 5478085"/>
              <a:gd name="connsiteY10" fmla="*/ 0 h 6276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78085" h="6276841">
                <a:moveTo>
                  <a:pt x="2178155" y="0"/>
                </a:moveTo>
                <a:cubicBezTo>
                  <a:pt x="4000656" y="0"/>
                  <a:pt x="5478085" y="1477429"/>
                  <a:pt x="5478085" y="3299930"/>
                </a:cubicBezTo>
                <a:cubicBezTo>
                  <a:pt x="5478085" y="4552900"/>
                  <a:pt x="4779769" y="5642769"/>
                  <a:pt x="3751098" y="6201577"/>
                </a:cubicBezTo>
                <a:lnTo>
                  <a:pt x="3594858" y="6276841"/>
                </a:lnTo>
                <a:lnTo>
                  <a:pt x="761453" y="6276841"/>
                </a:lnTo>
                <a:lnTo>
                  <a:pt x="605213" y="6201577"/>
                </a:lnTo>
                <a:cubicBezTo>
                  <a:pt x="418182" y="6099975"/>
                  <a:pt x="242071" y="5980818"/>
                  <a:pt x="79093" y="5846317"/>
                </a:cubicBezTo>
                <a:lnTo>
                  <a:pt x="0" y="5774432"/>
                </a:lnTo>
                <a:lnTo>
                  <a:pt x="0" y="825429"/>
                </a:lnTo>
                <a:lnTo>
                  <a:pt x="79093" y="753544"/>
                </a:lnTo>
                <a:cubicBezTo>
                  <a:pt x="649516" y="282789"/>
                  <a:pt x="1380811" y="0"/>
                  <a:pt x="2178155"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accent3"/>
                </a:gs>
                <a:gs pos="100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6" name="Google Shape;77;p10">
            <a:extLst>
              <a:ext uri="{FF2B5EF4-FFF2-40B4-BE49-F238E27FC236}">
                <a16:creationId xmlns:a16="http://schemas.microsoft.com/office/drawing/2014/main" id="{297D01CB-2456-4BFA-92A9-B84ACDCB2E4D}"/>
              </a:ext>
            </a:extLst>
          </p:cNvPr>
          <p:cNvPicPr preferRelativeResize="0"/>
          <p:nvPr/>
        </p:nvPicPr>
        <p:blipFill rotWithShape="1">
          <a:blip r:embed="rId4"/>
          <a:srcRect t="2876" r="2" b="3628"/>
          <a:stretch/>
        </p:blipFill>
        <p:spPr>
          <a:xfrm>
            <a:off x="6893318" y="770037"/>
            <a:ext cx="5298683" cy="6097438"/>
          </a:xfrm>
          <a:custGeom>
            <a:avLst/>
            <a:gdLst/>
            <a:ahLst/>
            <a:cxnLst/>
            <a:rect l="l" t="t" r="r" b="b"/>
            <a:pathLst>
              <a:path w="5298683" h="6097438">
                <a:moveTo>
                  <a:pt x="3120528" y="0"/>
                </a:moveTo>
                <a:cubicBezTo>
                  <a:pt x="3874524" y="0"/>
                  <a:pt x="4566062" y="267415"/>
                  <a:pt x="5105473" y="712577"/>
                </a:cubicBezTo>
                <a:lnTo>
                  <a:pt x="5298683" y="888178"/>
                </a:lnTo>
                <a:lnTo>
                  <a:pt x="5298683" y="5352876"/>
                </a:lnTo>
                <a:lnTo>
                  <a:pt x="5105473" y="5528477"/>
                </a:lnTo>
                <a:cubicBezTo>
                  <a:pt x="4874296" y="5719261"/>
                  <a:pt x="4615179" y="5877397"/>
                  <a:pt x="4335177" y="5995828"/>
                </a:cubicBezTo>
                <a:lnTo>
                  <a:pt x="4057556" y="6097438"/>
                </a:lnTo>
                <a:lnTo>
                  <a:pt x="2183499" y="6097438"/>
                </a:lnTo>
                <a:lnTo>
                  <a:pt x="1905878" y="5995828"/>
                </a:lnTo>
                <a:cubicBezTo>
                  <a:pt x="785873" y="5522106"/>
                  <a:pt x="0" y="4413092"/>
                  <a:pt x="0" y="3120527"/>
                </a:cubicBezTo>
                <a:cubicBezTo>
                  <a:pt x="0" y="1397108"/>
                  <a:pt x="1397108" y="0"/>
                  <a:pt x="3120528" y="0"/>
                </a:cubicBezTo>
                <a:close/>
              </a:path>
            </a:pathLst>
          </a:custGeom>
          <a:noFill/>
        </p:spPr>
      </p:pic>
    </p:spTree>
    <p:extLst>
      <p:ext uri="{BB962C8B-B14F-4D97-AF65-F5344CB8AC3E}">
        <p14:creationId xmlns:p14="http://schemas.microsoft.com/office/powerpoint/2010/main" val="12619838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posición de imagen 4" descr="Una captura de pantalla de una red social&#10;&#10;Descripción generada automáticamente">
            <a:extLst>
              <a:ext uri="{FF2B5EF4-FFF2-40B4-BE49-F238E27FC236}">
                <a16:creationId xmlns:a16="http://schemas.microsoft.com/office/drawing/2014/main" id="{511C2CA5-3511-49A9-A14D-28549F48073D}"/>
              </a:ext>
            </a:extLst>
          </p:cNvPr>
          <p:cNvPicPr>
            <a:picLocks noGrp="1" noChangeAspect="1"/>
          </p:cNvPicPr>
          <p:nvPr>
            <p:ph type="pic" idx="1"/>
          </p:nvPr>
        </p:nvPicPr>
        <p:blipFill rotWithShape="1">
          <a:blip r:embed="rId2"/>
          <a:srcRect t="10359"/>
          <a:stretch/>
        </p:blipFill>
        <p:spPr>
          <a:xfrm>
            <a:off x="20" y="10"/>
            <a:ext cx="12191980" cy="6857990"/>
          </a:xfrm>
          <a:prstGeom prst="rect">
            <a:avLst/>
          </a:prstGeom>
        </p:spPr>
      </p:pic>
      <p:sp>
        <p:nvSpPr>
          <p:cNvPr id="10"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marL="0" marR="0" lvl="0" indent="0" algn="ctr" defTabSz="914400" rtl="0" eaLnBrk="1" fontAlgn="auto" latinLnBrk="0" hangingPunct="1">
              <a:lnSpc>
                <a:spcPct val="100000"/>
              </a:lnSpc>
              <a:spcBef>
                <a:spcPts val="0"/>
              </a:spcBef>
              <a:spcAft>
                <a:spcPts val="1000"/>
              </a:spcAft>
              <a:buClr>
                <a:prstClr val="black"/>
              </a:buClr>
              <a:buSzPct val="100000"/>
              <a:buFont typeface="Arial"/>
              <a:buNone/>
              <a:tabLst/>
              <a:defRPr/>
            </a:pPr>
            <a:endParaRPr kumimoji="0" lang="en-US" sz="1600" b="0" i="0" u="none" strike="noStrike" kern="1200" cap="all" spc="0" normalizeH="0" baseline="0" noProof="0" dirty="0">
              <a:ln>
                <a:noFill/>
              </a:ln>
              <a:solidFill>
                <a:prstClr val="black"/>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CEED2EFB-42E7-4C66-8CC6-9B96B391AAFA}"/>
              </a:ext>
            </a:extLst>
          </p:cNvPr>
          <p:cNvSpPr>
            <a:spLocks noGrp="1"/>
          </p:cNvSpPr>
          <p:nvPr>
            <p:ph type="title"/>
          </p:nvPr>
        </p:nvSpPr>
        <p:spPr>
          <a:xfrm>
            <a:off x="8022021" y="3231931"/>
            <a:ext cx="3852041" cy="1834056"/>
          </a:xfrm>
        </p:spPr>
        <p:txBody>
          <a:bodyPr vert="horz" lIns="91440" tIns="45720" rIns="91440" bIns="45720" rtlCol="0" anchor="b">
            <a:normAutofit/>
          </a:bodyPr>
          <a:lstStyle/>
          <a:p>
            <a:pPr algn="ctr"/>
            <a:r>
              <a:rPr lang="en-US" sz="4000" dirty="0"/>
              <a:t>Git</a:t>
            </a:r>
          </a:p>
        </p:txBody>
      </p:sp>
      <p:sp>
        <p:nvSpPr>
          <p:cNvPr id="4" name="Marcador de texto 3">
            <a:extLst>
              <a:ext uri="{FF2B5EF4-FFF2-40B4-BE49-F238E27FC236}">
                <a16:creationId xmlns:a16="http://schemas.microsoft.com/office/drawing/2014/main" id="{5A3B1F17-C470-4D58-9412-57B27F03FBCC}"/>
              </a:ext>
            </a:extLst>
          </p:cNvPr>
          <p:cNvSpPr>
            <a:spLocks noGrp="1"/>
          </p:cNvSpPr>
          <p:nvPr>
            <p:ph type="body" sz="half" idx="2"/>
          </p:nvPr>
        </p:nvSpPr>
        <p:spPr>
          <a:xfrm>
            <a:off x="7782910" y="5242675"/>
            <a:ext cx="4330262" cy="683284"/>
          </a:xfrm>
        </p:spPr>
        <p:txBody>
          <a:bodyPr vert="horz" lIns="91440" tIns="45720" rIns="91440" bIns="45720" rtlCol="0">
            <a:normAutofit/>
          </a:bodyPr>
          <a:lstStyle/>
          <a:p>
            <a:pPr algn="ctr"/>
            <a:r>
              <a:rPr lang="en-US" sz="2000" dirty="0">
                <a:hlinkClick r:id="rId3"/>
              </a:rPr>
              <a:t>https://git-scm.com/</a:t>
            </a:r>
            <a:endParaRPr lang="en-US" sz="2000" dirty="0"/>
          </a:p>
        </p:txBody>
      </p:sp>
      <p:cxnSp>
        <p:nvCxnSpPr>
          <p:cNvPr id="12" name="Straight Connector 11">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04561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5">
            <a:extLst>
              <a:ext uri="{FF2B5EF4-FFF2-40B4-BE49-F238E27FC236}">
                <a16:creationId xmlns:a16="http://schemas.microsoft.com/office/drawing/2014/main" id="{07322A9E-F1EC-405E-8971-BA906EFFCC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29674" y="1290909"/>
            <a:ext cx="9702800" cy="5573512"/>
          </a:xfrm>
          <a:custGeom>
            <a:avLst/>
            <a:gdLst>
              <a:gd name="T0" fmla="*/ 1752 w 2038"/>
              <a:gd name="T1" fmla="*/ 1169 h 1169"/>
              <a:gd name="T2" fmla="*/ 1487 w 2038"/>
              <a:gd name="T3" fmla="*/ 334 h 1169"/>
              <a:gd name="T4" fmla="*/ 860 w 2038"/>
              <a:gd name="T5" fmla="*/ 22 h 1169"/>
              <a:gd name="T6" fmla="*/ 199 w 2038"/>
              <a:gd name="T7" fmla="*/ 318 h 1169"/>
              <a:gd name="T8" fmla="*/ 399 w 2038"/>
              <a:gd name="T9" fmla="*/ 1165 h 1169"/>
            </a:gdLst>
            <a:ahLst/>
            <a:cxnLst>
              <a:cxn ang="0">
                <a:pos x="T0" y="T1"/>
              </a:cxn>
              <a:cxn ang="0">
                <a:pos x="T2" y="T3"/>
              </a:cxn>
              <a:cxn ang="0">
                <a:pos x="T4" y="T5"/>
              </a:cxn>
              <a:cxn ang="0">
                <a:pos x="T6" y="T7"/>
              </a:cxn>
              <a:cxn ang="0">
                <a:pos x="T8" y="T9"/>
              </a:cxn>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Freeform 6">
            <a:extLst>
              <a:ext uri="{FF2B5EF4-FFF2-40B4-BE49-F238E27FC236}">
                <a16:creationId xmlns:a16="http://schemas.microsoft.com/office/drawing/2014/main" id="{A5704422-1118-4FD1-95AD-29A064EB80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70451" y="2010741"/>
            <a:ext cx="7373938" cy="4848892"/>
          </a:xfrm>
          <a:custGeom>
            <a:avLst/>
            <a:gdLst>
              <a:gd name="T0" fmla="*/ 1025 w 1549"/>
              <a:gd name="T1" fmla="*/ 1016 h 1017"/>
              <a:gd name="T2" fmla="*/ 1443 w 1549"/>
              <a:gd name="T3" fmla="*/ 592 h 1017"/>
              <a:gd name="T4" fmla="*/ 782 w 1549"/>
              <a:gd name="T5" fmla="*/ 53 h 1017"/>
              <a:gd name="T6" fmla="*/ 150 w 1549"/>
              <a:gd name="T7" fmla="*/ 329 h 1017"/>
              <a:gd name="T8" fmla="*/ 477 w 1549"/>
              <a:gd name="T9" fmla="*/ 1017 h 1017"/>
            </a:gdLst>
            <a:ahLst/>
            <a:cxnLst>
              <a:cxn ang="0">
                <a:pos x="T0" y="T1"/>
              </a:cxn>
              <a:cxn ang="0">
                <a:pos x="T2" y="T3"/>
              </a:cxn>
              <a:cxn ang="0">
                <a:pos x="T4" y="T5"/>
              </a:cxn>
              <a:cxn ang="0">
                <a:pos x="T6" y="T7"/>
              </a:cxn>
              <a:cxn ang="0">
                <a:pos x="T8" y="T9"/>
              </a:cxn>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7">
            <a:extLst>
              <a:ext uri="{FF2B5EF4-FFF2-40B4-BE49-F238E27FC236}">
                <a16:creationId xmlns:a16="http://schemas.microsoft.com/office/drawing/2014/main" id="{A88B2AAA-B805-498E-A9E6-98B8858554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51351" y="1780905"/>
            <a:ext cx="8035925" cy="5083516"/>
          </a:xfrm>
          <a:custGeom>
            <a:avLst/>
            <a:gdLst>
              <a:gd name="T0" fmla="*/ 1302 w 1688"/>
              <a:gd name="T1" fmla="*/ 1066 h 1066"/>
              <a:gd name="T2" fmla="*/ 1613 w 1688"/>
              <a:gd name="T3" fmla="*/ 850 h 1066"/>
              <a:gd name="T4" fmla="*/ 1517 w 1688"/>
              <a:gd name="T5" fmla="*/ 471 h 1066"/>
              <a:gd name="T6" fmla="*/ 798 w 1688"/>
              <a:gd name="T7" fmla="*/ 28 h 1066"/>
              <a:gd name="T8" fmla="*/ 181 w 1688"/>
              <a:gd name="T9" fmla="*/ 333 h 1066"/>
              <a:gd name="T10" fmla="*/ 420 w 1688"/>
              <a:gd name="T11" fmla="*/ 1066 h 1066"/>
            </a:gdLst>
            <a:ahLst/>
            <a:cxnLst>
              <a:cxn ang="0">
                <a:pos x="T0" y="T1"/>
              </a:cxn>
              <a:cxn ang="0">
                <a:pos x="T2" y="T3"/>
              </a:cxn>
              <a:cxn ang="0">
                <a:pos x="T4" y="T5"/>
              </a:cxn>
              <a:cxn ang="0">
                <a:pos x="T6" y="T7"/>
              </a:cxn>
              <a:cxn ang="0">
                <a:pos x="T8" y="T9"/>
              </a:cxn>
              <a:cxn ang="0">
                <a:pos x="T10" y="T11"/>
              </a:cxn>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8">
            <a:extLst>
              <a:ext uri="{FF2B5EF4-FFF2-40B4-BE49-F238E27FC236}">
                <a16:creationId xmlns:a16="http://schemas.microsoft.com/office/drawing/2014/main" id="{9B8051E0-19D7-43E1-BFD9-E6DBFEB3A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61" y="542347"/>
            <a:ext cx="10334625" cy="6322075"/>
          </a:xfrm>
          <a:custGeom>
            <a:avLst/>
            <a:gdLst>
              <a:gd name="T0" fmla="*/ 1873 w 2171"/>
              <a:gd name="T1" fmla="*/ 1326 h 1326"/>
              <a:gd name="T2" fmla="*/ 1609 w 2171"/>
              <a:gd name="T3" fmla="*/ 473 h 1326"/>
              <a:gd name="T4" fmla="*/ 880 w 2171"/>
              <a:gd name="T5" fmla="*/ 63 h 1326"/>
              <a:gd name="T6" fmla="*/ 0 w 2171"/>
              <a:gd name="T7" fmla="*/ 423 h 1326"/>
            </a:gdLst>
            <a:ahLst/>
            <a:cxnLst>
              <a:cxn ang="0">
                <a:pos x="T0" y="T1"/>
              </a:cxn>
              <a:cxn ang="0">
                <a:pos x="T2" y="T3"/>
              </a:cxn>
              <a:cxn ang="0">
                <a:pos x="T4" y="T5"/>
              </a:cxn>
              <a:cxn ang="0">
                <a:pos x="T6" y="T7"/>
              </a:cxn>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9">
            <a:extLst>
              <a:ext uri="{FF2B5EF4-FFF2-40B4-BE49-F238E27FC236}">
                <a16:creationId xmlns:a16="http://schemas.microsoft.com/office/drawing/2014/main" id="{4EDB2B02-86A2-46F5-A4BE-B7D9B10411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701" y="6178751"/>
            <a:ext cx="504825" cy="681527"/>
          </a:xfrm>
          <a:custGeom>
            <a:avLst/>
            <a:gdLst>
              <a:gd name="T0" fmla="*/ 0 w 106"/>
              <a:gd name="T1" fmla="*/ 0 h 143"/>
              <a:gd name="T2" fmla="*/ 106 w 106"/>
              <a:gd name="T3" fmla="*/ 143 h 143"/>
            </a:gdLst>
            <a:ahLst/>
            <a:cxnLst>
              <a:cxn ang="0">
                <a:pos x="T0" y="T1"/>
              </a:cxn>
              <a:cxn ang="0">
                <a:pos x="T2" y="T3"/>
              </a:cxn>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Freeform 10">
            <a:extLst>
              <a:ext uri="{FF2B5EF4-FFF2-40B4-BE49-F238E27FC236}">
                <a16:creationId xmlns:a16="http://schemas.microsoft.com/office/drawing/2014/main" id="{43954639-FB5D-41F4-9560-6F6DFE7784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61" y="-59376"/>
            <a:ext cx="11091863" cy="6923796"/>
          </a:xfrm>
          <a:custGeom>
            <a:avLst/>
            <a:gdLst>
              <a:gd name="T0" fmla="*/ 2046 w 2330"/>
              <a:gd name="T1" fmla="*/ 1452 h 1452"/>
              <a:gd name="T2" fmla="*/ 1813 w 2330"/>
              <a:gd name="T3" fmla="*/ 601 h 1452"/>
              <a:gd name="T4" fmla="*/ 956 w 2330"/>
              <a:gd name="T5" fmla="*/ 97 h 1452"/>
              <a:gd name="T6" fmla="*/ 0 w 2330"/>
              <a:gd name="T7" fmla="*/ 366 h 1452"/>
            </a:gdLst>
            <a:ahLst/>
            <a:cxnLst>
              <a:cxn ang="0">
                <a:pos x="T0" y="T1"/>
              </a:cxn>
              <a:cxn ang="0">
                <a:pos x="T2" y="T3"/>
              </a:cxn>
              <a:cxn ang="0">
                <a:pos x="T4" y="T5"/>
              </a:cxn>
              <a:cxn ang="0">
                <a:pos x="T6" y="T7"/>
              </a:cxn>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4" name="Freeform 12">
            <a:extLst>
              <a:ext uri="{FF2B5EF4-FFF2-40B4-BE49-F238E27FC236}">
                <a16:creationId xmlns:a16="http://schemas.microsoft.com/office/drawing/2014/main" id="{E898931C-0323-41FA-A036-20F818B1FF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61" y="-1916"/>
            <a:ext cx="1057275" cy="614491"/>
          </a:xfrm>
          <a:custGeom>
            <a:avLst/>
            <a:gdLst>
              <a:gd name="T0" fmla="*/ 222 w 222"/>
              <a:gd name="T1" fmla="*/ 0 h 129"/>
              <a:gd name="T2" fmla="*/ 0 w 222"/>
              <a:gd name="T3" fmla="*/ 129 h 129"/>
            </a:gdLst>
            <a:ahLst/>
            <a:cxnLst>
              <a:cxn ang="0">
                <a:pos x="T0" y="T1"/>
              </a:cxn>
              <a:cxn ang="0">
                <a:pos x="T2" y="T3"/>
              </a:cxn>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6" name="Freeform 14">
            <a:extLst>
              <a:ext uri="{FF2B5EF4-FFF2-40B4-BE49-F238E27FC236}">
                <a16:creationId xmlns:a16="http://schemas.microsoft.com/office/drawing/2014/main" id="{89AFE9DD-0792-4B98-B4EB-97ACA17E6A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701" y="-6705"/>
            <a:ext cx="595313" cy="352734"/>
          </a:xfrm>
          <a:custGeom>
            <a:avLst/>
            <a:gdLst>
              <a:gd name="T0" fmla="*/ 125 w 125"/>
              <a:gd name="T1" fmla="*/ 0 h 74"/>
              <a:gd name="T2" fmla="*/ 0 w 125"/>
              <a:gd name="T3" fmla="*/ 74 h 74"/>
            </a:gdLst>
            <a:ahLst/>
            <a:cxnLst>
              <a:cxn ang="0">
                <a:pos x="T0" y="T1"/>
              </a:cxn>
              <a:cxn ang="0">
                <a:pos x="T2" y="T3"/>
              </a:cxn>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8" name="Freeform 16">
            <a:extLst>
              <a:ext uri="{FF2B5EF4-FFF2-40B4-BE49-F238E27FC236}">
                <a16:creationId xmlns:a16="http://schemas.microsoft.com/office/drawing/2014/main" id="{3981F5C4-9AE1-404E-AF44-A4E6DB374F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61" y="-1916"/>
            <a:ext cx="357188" cy="213875"/>
          </a:xfrm>
          <a:custGeom>
            <a:avLst/>
            <a:gdLst>
              <a:gd name="T0" fmla="*/ 75 w 75"/>
              <a:gd name="T1" fmla="*/ 0 h 45"/>
              <a:gd name="T2" fmla="*/ 0 w 75"/>
              <a:gd name="T3" fmla="*/ 45 h 45"/>
            </a:gdLst>
            <a:ahLst/>
            <a:cxnLst>
              <a:cxn ang="0">
                <a:pos x="T0" y="T1"/>
              </a:cxn>
              <a:cxn ang="0">
                <a:pos x="T2" y="T3"/>
              </a:cxn>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0" name="Freeform 11">
            <a:extLst>
              <a:ext uri="{FF2B5EF4-FFF2-40B4-BE49-F238E27FC236}">
                <a16:creationId xmlns:a16="http://schemas.microsoft.com/office/drawing/2014/main" id="{763C1781-8726-4FAC-8C45-FF40376BE4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426601" y="-1916"/>
            <a:ext cx="5788025" cy="6847184"/>
          </a:xfrm>
          <a:custGeom>
            <a:avLst/>
            <a:gdLst>
              <a:gd name="T0" fmla="*/ 1094 w 1216"/>
              <a:gd name="T1" fmla="*/ 1436 h 1436"/>
              <a:gd name="T2" fmla="*/ 709 w 1216"/>
              <a:gd name="T3" fmla="*/ 551 h 1436"/>
              <a:gd name="T4" fmla="*/ 0 w 1216"/>
              <a:gd name="T5" fmla="*/ 0 h 1436"/>
            </a:gdLst>
            <a:ahLst/>
            <a:cxnLst>
              <a:cxn ang="0">
                <a:pos x="T0" y="T1"/>
              </a:cxn>
              <a:cxn ang="0">
                <a:pos x="T2" y="T3"/>
              </a:cxn>
              <a:cxn ang="0">
                <a:pos x="T4" y="T5"/>
              </a:cxn>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2" name="Freeform 21">
            <a:extLst>
              <a:ext uri="{FF2B5EF4-FFF2-40B4-BE49-F238E27FC236}">
                <a16:creationId xmlns:a16="http://schemas.microsoft.com/office/drawing/2014/main" id="{301491B5-56C7-43DC-A3D9-861EECCA05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9235014" y="2872"/>
            <a:ext cx="2951163" cy="2555325"/>
          </a:xfrm>
          <a:custGeom>
            <a:avLst/>
            <a:gdLst>
              <a:gd name="T0" fmla="*/ 620 w 620"/>
              <a:gd name="T1" fmla="*/ 536 h 536"/>
              <a:gd name="T2" fmla="*/ 0 w 620"/>
              <a:gd name="T3" fmla="*/ 0 h 536"/>
            </a:gdLst>
            <a:ahLst/>
            <a:cxnLst>
              <a:cxn ang="0">
                <a:pos x="T0" y="T1"/>
              </a:cxn>
              <a:cxn ang="0">
                <a:pos x="T2" y="T3"/>
              </a:cxn>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60DF2B0E-8A21-4057-9117-0A87E8A73087}"/>
              </a:ext>
            </a:extLst>
          </p:cNvPr>
          <p:cNvSpPr>
            <a:spLocks noGrp="1"/>
          </p:cNvSpPr>
          <p:nvPr>
            <p:ph type="title"/>
          </p:nvPr>
        </p:nvSpPr>
        <p:spPr>
          <a:xfrm>
            <a:off x="8842248" y="1481328"/>
            <a:ext cx="2926080" cy="2468880"/>
          </a:xfrm>
        </p:spPr>
        <p:txBody>
          <a:bodyPr vert="horz" lIns="91440" tIns="45720" rIns="91440" bIns="45720" rtlCol="0" anchor="b">
            <a:normAutofit/>
          </a:bodyPr>
          <a:lstStyle/>
          <a:p>
            <a:r>
              <a:rPr lang="en-US" sz="4000" dirty="0"/>
              <a:t>GitHub</a:t>
            </a:r>
          </a:p>
        </p:txBody>
      </p:sp>
      <p:sp>
        <p:nvSpPr>
          <p:cNvPr id="6" name="Marcador de texto 5">
            <a:extLst>
              <a:ext uri="{FF2B5EF4-FFF2-40B4-BE49-F238E27FC236}">
                <a16:creationId xmlns:a16="http://schemas.microsoft.com/office/drawing/2014/main" id="{ECAA97C2-100A-4559-AD80-E7729AF446FC}"/>
              </a:ext>
            </a:extLst>
          </p:cNvPr>
          <p:cNvSpPr>
            <a:spLocks noGrp="1"/>
          </p:cNvSpPr>
          <p:nvPr>
            <p:ph type="body" sz="half" idx="2"/>
          </p:nvPr>
        </p:nvSpPr>
        <p:spPr>
          <a:xfrm>
            <a:off x="8842248" y="4078224"/>
            <a:ext cx="2926080" cy="1307592"/>
          </a:xfrm>
        </p:spPr>
        <p:txBody>
          <a:bodyPr vert="horz" lIns="91440" tIns="45720" rIns="91440" bIns="45720" rtlCol="0">
            <a:normAutofit/>
          </a:bodyPr>
          <a:lstStyle/>
          <a:p>
            <a:r>
              <a:rPr lang="en-US" sz="2000" dirty="0">
                <a:hlinkClick r:id="rId2"/>
              </a:rPr>
              <a:t>https://github.com/</a:t>
            </a:r>
            <a:endParaRPr lang="en-US" sz="2000" dirty="0"/>
          </a:p>
        </p:txBody>
      </p:sp>
      <p:sp>
        <p:nvSpPr>
          <p:cNvPr id="34" name="Freeform 22">
            <a:extLst>
              <a:ext uri="{FF2B5EF4-FFF2-40B4-BE49-F238E27FC236}">
                <a16:creationId xmlns:a16="http://schemas.microsoft.com/office/drawing/2014/main" id="{237E2353-22DF-46E0-A200-FB30F8F394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020826" y="-1916"/>
            <a:ext cx="2165350" cy="1358265"/>
          </a:xfrm>
          <a:custGeom>
            <a:avLst/>
            <a:gdLst>
              <a:gd name="T0" fmla="*/ 0 w 455"/>
              <a:gd name="T1" fmla="*/ 0 h 285"/>
              <a:gd name="T2" fmla="*/ 455 w 455"/>
              <a:gd name="T3" fmla="*/ 285 h 285"/>
            </a:gdLst>
            <a:ahLst/>
            <a:cxnLst>
              <a:cxn ang="0">
                <a:pos x="T0" y="T1"/>
              </a:cxn>
              <a:cxn ang="0">
                <a:pos x="T2" y="T3"/>
              </a:cxn>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6" name="Freeform 23">
            <a:extLst>
              <a:ext uri="{FF2B5EF4-FFF2-40B4-BE49-F238E27FC236}">
                <a16:creationId xmlns:a16="http://schemas.microsoft.com/office/drawing/2014/main" id="{DD6138DB-057B-45F7-A5F4-E7BFDA20D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90826" y="-1916"/>
            <a:ext cx="895350" cy="534687"/>
          </a:xfrm>
          <a:custGeom>
            <a:avLst/>
            <a:gdLst>
              <a:gd name="T0" fmla="*/ 0 w 188"/>
              <a:gd name="T1" fmla="*/ 0 h 112"/>
              <a:gd name="T2" fmla="*/ 188 w 188"/>
              <a:gd name="T3" fmla="*/ 112 h 112"/>
            </a:gdLst>
            <a:ahLst/>
            <a:cxnLst>
              <a:cxn ang="0">
                <a:pos x="T0" y="T1"/>
              </a:cxn>
              <a:cxn ang="0">
                <a:pos x="T2" y="T3"/>
              </a:cxn>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 name="Freeform: Shape 37">
            <a:extLst>
              <a:ext uri="{FF2B5EF4-FFF2-40B4-BE49-F238E27FC236}">
                <a16:creationId xmlns:a16="http://schemas.microsoft.com/office/drawing/2014/main" id="{79A54AB1-B64F-4843-BFAB-81CB74E66B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31529">
            <a:off x="752078" y="2218040"/>
            <a:ext cx="4418757" cy="4259609"/>
          </a:xfrm>
          <a:custGeom>
            <a:avLst/>
            <a:gdLst>
              <a:gd name="connsiteX0" fmla="*/ 404107 w 4507111"/>
              <a:gd name="connsiteY0" fmla="*/ 0 h 4344781"/>
              <a:gd name="connsiteX1" fmla="*/ 371857 w 4507111"/>
              <a:gd name="connsiteY1" fmla="*/ 117359 h 4344781"/>
              <a:gd name="connsiteX2" fmla="*/ 307833 w 4507111"/>
              <a:gd name="connsiteY2" fmla="*/ 632970 h 4344781"/>
              <a:gd name="connsiteX3" fmla="*/ 3569418 w 4507111"/>
              <a:gd name="connsiteY3" fmla="*/ 4141149 h 4344781"/>
              <a:gd name="connsiteX4" fmla="*/ 4440861 w 4507111"/>
              <a:gd name="connsiteY4" fmla="*/ 4332480 h 4344781"/>
              <a:gd name="connsiteX5" fmla="*/ 4507111 w 4507111"/>
              <a:gd name="connsiteY5" fmla="*/ 4341752 h 4344781"/>
              <a:gd name="connsiteX6" fmla="*/ 4296045 w 4507111"/>
              <a:gd name="connsiteY6" fmla="*/ 4344781 h 4344781"/>
              <a:gd name="connsiteX7" fmla="*/ 3749565 w 4507111"/>
              <a:gd name="connsiteY7" fmla="*/ 4321853 h 4344781"/>
              <a:gd name="connsiteX8" fmla="*/ 36764 w 4507111"/>
              <a:gd name="connsiteY8" fmla="*/ 1629794 h 4344781"/>
              <a:gd name="connsiteX9" fmla="*/ 300069 w 4507111"/>
              <a:gd name="connsiteY9" fmla="*/ 144750 h 4344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07111" h="4344781">
                <a:moveTo>
                  <a:pt x="404107" y="0"/>
                </a:moveTo>
                <a:lnTo>
                  <a:pt x="371857" y="117359"/>
                </a:lnTo>
                <a:cubicBezTo>
                  <a:pt x="333827" y="278567"/>
                  <a:pt x="311875" y="450459"/>
                  <a:pt x="307833" y="632970"/>
                </a:cubicBezTo>
                <a:cubicBezTo>
                  <a:pt x="264711" y="2579752"/>
                  <a:pt x="2253987" y="3769243"/>
                  <a:pt x="3569418" y="4141149"/>
                </a:cubicBezTo>
                <a:cubicBezTo>
                  <a:pt x="3816061" y="4210881"/>
                  <a:pt x="4114807" y="4279754"/>
                  <a:pt x="4440861" y="4332480"/>
                </a:cubicBezTo>
                <a:lnTo>
                  <a:pt x="4507111" y="4341752"/>
                </a:lnTo>
                <a:lnTo>
                  <a:pt x="4296045" y="4344781"/>
                </a:lnTo>
                <a:cubicBezTo>
                  <a:pt x="4097363" y="4343711"/>
                  <a:pt x="3912623" y="4335104"/>
                  <a:pt x="3749565" y="4321853"/>
                </a:cubicBezTo>
                <a:cubicBezTo>
                  <a:pt x="2445102" y="4215850"/>
                  <a:pt x="356405" y="3466499"/>
                  <a:pt x="36764" y="1629794"/>
                </a:cubicBezTo>
                <a:cubicBezTo>
                  <a:pt x="-63123" y="1055823"/>
                  <a:pt x="45741" y="555869"/>
                  <a:pt x="300069" y="144750"/>
                </a:cubicBezTo>
                <a:close/>
              </a:path>
            </a:pathLst>
          </a:cu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ckwell" panose="02060603020205020403"/>
              <a:ea typeface="+mn-ea"/>
              <a:cs typeface="+mn-cs"/>
            </a:endParaRPr>
          </a:p>
        </p:txBody>
      </p:sp>
      <p:pic>
        <p:nvPicPr>
          <p:cNvPr id="7" name="Marcador de posición de imagen 6" descr="Una captura de pantalla de una red social&#10;&#10;Descripción generada automáticamente">
            <a:extLst>
              <a:ext uri="{FF2B5EF4-FFF2-40B4-BE49-F238E27FC236}">
                <a16:creationId xmlns:a16="http://schemas.microsoft.com/office/drawing/2014/main" id="{AB3AB595-209F-420F-B7B1-65BDFC03DECB}"/>
              </a:ext>
            </a:extLst>
          </p:cNvPr>
          <p:cNvPicPr>
            <a:picLocks noGrp="1" noChangeAspect="1"/>
          </p:cNvPicPr>
          <p:nvPr>
            <p:ph type="pic" idx="1"/>
          </p:nvPr>
        </p:nvPicPr>
        <p:blipFill rotWithShape="1">
          <a:blip r:embed="rId3"/>
          <a:srcRect l="16832" r="-1" b="-1"/>
          <a:stretch/>
        </p:blipFill>
        <p:spPr>
          <a:xfrm>
            <a:off x="921910" y="465243"/>
            <a:ext cx="7761924" cy="5343065"/>
          </a:xfrm>
          <a:custGeom>
            <a:avLst/>
            <a:gdLst/>
            <a:ahLst/>
            <a:cxnLst/>
            <a:rect l="l" t="t" r="r" b="b"/>
            <a:pathLst>
              <a:path w="7761924" h="5343065">
                <a:moveTo>
                  <a:pt x="3025687" y="76"/>
                </a:moveTo>
                <a:cubicBezTo>
                  <a:pt x="3140786" y="756"/>
                  <a:pt x="3256631" y="6055"/>
                  <a:pt x="3372722" y="16088"/>
                </a:cubicBezTo>
                <a:cubicBezTo>
                  <a:pt x="5230178" y="176616"/>
                  <a:pt x="7761924" y="1424594"/>
                  <a:pt x="7761924" y="3316816"/>
                </a:cubicBezTo>
                <a:cubicBezTo>
                  <a:pt x="7646022" y="5237647"/>
                  <a:pt x="4988715" y="5423921"/>
                  <a:pt x="3701109" y="5320611"/>
                </a:cubicBezTo>
                <a:cubicBezTo>
                  <a:pt x="2413504" y="5217301"/>
                  <a:pt x="351800" y="4486992"/>
                  <a:pt x="36290" y="2696959"/>
                </a:cubicBezTo>
                <a:cubicBezTo>
                  <a:pt x="-259500" y="1018804"/>
                  <a:pt x="1299198" y="-10133"/>
                  <a:pt x="3025687" y="76"/>
                </a:cubicBezTo>
                <a:close/>
              </a:path>
            </a:pathLst>
          </a:custGeom>
        </p:spPr>
      </p:pic>
    </p:spTree>
    <p:extLst>
      <p:ext uri="{BB962C8B-B14F-4D97-AF65-F5344CB8AC3E}">
        <p14:creationId xmlns:p14="http://schemas.microsoft.com/office/powerpoint/2010/main" val="19162378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EC12C61A-9558-4DE5-AFDB-898358AFB4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3" y="321176"/>
            <a:ext cx="7174247" cy="5896743"/>
          </a:xfrm>
          <a:prstGeom prst="rect">
            <a:avLst/>
          </a:prstGeom>
          <a:solidFill>
            <a:schemeClr val="tx1">
              <a:alpha val="15000"/>
            </a:schemeClr>
          </a:solidFill>
          <a:ln w="127000" cap="sq" cmpd="thinThick">
            <a:solidFill>
              <a:schemeClr val="tx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8C98155-0E33-4081-9991-21A9BC75267B}"/>
              </a:ext>
            </a:extLst>
          </p:cNvPr>
          <p:cNvSpPr>
            <a:spLocks noGrp="1"/>
          </p:cNvSpPr>
          <p:nvPr>
            <p:ph type="title"/>
          </p:nvPr>
        </p:nvSpPr>
        <p:spPr>
          <a:xfrm>
            <a:off x="821516" y="640263"/>
            <a:ext cx="6204984" cy="1344975"/>
          </a:xfrm>
        </p:spPr>
        <p:txBody>
          <a:bodyPr vert="horz" lIns="91440" tIns="45720" rIns="91440" bIns="45720" rtlCol="0" anchor="ctr">
            <a:normAutofit/>
          </a:bodyPr>
          <a:lstStyle/>
          <a:p>
            <a:r>
              <a:rPr lang="en-US" sz="4000" kern="1200">
                <a:solidFill>
                  <a:schemeClr val="tx1"/>
                </a:solidFill>
                <a:latin typeface="+mj-lt"/>
                <a:ea typeface="+mj-ea"/>
                <a:cs typeface="+mj-cs"/>
              </a:rPr>
              <a:t>Terminal o línea de comandos (Windows)</a:t>
            </a:r>
          </a:p>
        </p:txBody>
      </p:sp>
      <p:sp>
        <p:nvSpPr>
          <p:cNvPr id="4" name="Marcador de texto 3">
            <a:extLst>
              <a:ext uri="{FF2B5EF4-FFF2-40B4-BE49-F238E27FC236}">
                <a16:creationId xmlns:a16="http://schemas.microsoft.com/office/drawing/2014/main" id="{DDD5EBEE-493A-41CB-AA3F-DDE5CDC90B53}"/>
              </a:ext>
            </a:extLst>
          </p:cNvPr>
          <p:cNvSpPr>
            <a:spLocks noGrp="1"/>
          </p:cNvSpPr>
          <p:nvPr>
            <p:ph type="body" sz="half" idx="2"/>
          </p:nvPr>
        </p:nvSpPr>
        <p:spPr>
          <a:xfrm>
            <a:off x="821515" y="2121762"/>
            <a:ext cx="6204984" cy="3626917"/>
          </a:xfrm>
        </p:spPr>
        <p:txBody>
          <a:bodyPr vert="horz" lIns="91440" tIns="45720" rIns="91440" bIns="45720" rtlCol="0">
            <a:normAutofit/>
          </a:bodyPr>
          <a:lstStyle/>
          <a:p>
            <a:pPr indent="-228600">
              <a:buFont typeface="Arial" panose="020B0604020202020204" pitchFamily="34" charset="0"/>
              <a:buChar char="•"/>
            </a:pPr>
            <a:endParaRPr lang="en-US" sz="2000" dirty="0"/>
          </a:p>
          <a:p>
            <a:pPr indent="-228600">
              <a:buFont typeface="Arial" panose="020B0604020202020204" pitchFamily="34" charset="0"/>
              <a:buChar char="•"/>
            </a:pPr>
            <a:r>
              <a:rPr lang="en-US" sz="2000"/>
              <a:t>Cmd</a:t>
            </a:r>
            <a:r>
              <a:rPr lang="en-US" sz="2000" dirty="0"/>
              <a:t> (</a:t>
            </a:r>
            <a:r>
              <a:rPr lang="en-US" sz="2000"/>
              <a:t>Símbolo del sistema</a:t>
            </a:r>
            <a:r>
              <a:rPr lang="en-US" sz="2000" dirty="0"/>
              <a:t>)</a:t>
            </a:r>
          </a:p>
          <a:p>
            <a:pPr indent="-228600">
              <a:buFont typeface="Arial" panose="020B0604020202020204" pitchFamily="34" charset="0"/>
              <a:buChar char="•"/>
            </a:pPr>
            <a:r>
              <a:rPr lang="en-US" sz="2000" dirty="0"/>
              <a:t>PowerShell</a:t>
            </a:r>
          </a:p>
          <a:p>
            <a:pPr indent="-228600">
              <a:buFont typeface="Arial" panose="020B0604020202020204" pitchFamily="34" charset="0"/>
              <a:buChar char="•"/>
            </a:pPr>
            <a:r>
              <a:rPr lang="en-US" sz="2000" dirty="0"/>
              <a:t>Git Bash</a:t>
            </a:r>
          </a:p>
          <a:p>
            <a:pPr indent="-228600">
              <a:buFont typeface="Arial" panose="020B0604020202020204" pitchFamily="34" charset="0"/>
              <a:buChar char="•"/>
            </a:pPr>
            <a:endParaRPr lang="en-US" sz="2000" dirty="0"/>
          </a:p>
          <a:p>
            <a:pPr indent="-228600">
              <a:buFont typeface="Arial" panose="020B0604020202020204" pitchFamily="34" charset="0"/>
              <a:buChar char="•"/>
            </a:pPr>
            <a:endParaRPr lang="en-US" sz="2000" dirty="0"/>
          </a:p>
          <a:p>
            <a:pPr indent="-228600">
              <a:buFont typeface="Arial" panose="020B0604020202020204" pitchFamily="34" charset="0"/>
              <a:buChar char="•"/>
            </a:pPr>
            <a:r>
              <a:rPr lang="en-US" sz="2000"/>
              <a:t>Es posible acceder a cualquiera de ellos desde VSC</a:t>
            </a:r>
          </a:p>
        </p:txBody>
      </p:sp>
      <p:pic>
        <p:nvPicPr>
          <p:cNvPr id="5" name="Imagen 4" descr="Captura de pantalla de un celular&#10;&#10;Descripción generada automáticamente">
            <a:extLst>
              <a:ext uri="{FF2B5EF4-FFF2-40B4-BE49-F238E27FC236}">
                <a16:creationId xmlns:a16="http://schemas.microsoft.com/office/drawing/2014/main" id="{BE6F63D8-D6D4-47A2-9718-88F271BA8E60}"/>
              </a:ext>
            </a:extLst>
          </p:cNvPr>
          <p:cNvPicPr>
            <a:picLocks noChangeAspect="1"/>
          </p:cNvPicPr>
          <p:nvPr/>
        </p:nvPicPr>
        <p:blipFill rotWithShape="1">
          <a:blip r:embed="rId2"/>
          <a:srcRect b="26552"/>
          <a:stretch/>
        </p:blipFill>
        <p:spPr>
          <a:xfrm>
            <a:off x="7829551" y="306910"/>
            <a:ext cx="4042409" cy="1863092"/>
          </a:xfrm>
          <a:prstGeom prst="rect">
            <a:avLst/>
          </a:prstGeom>
        </p:spPr>
      </p:pic>
      <p:pic>
        <p:nvPicPr>
          <p:cNvPr id="19" name="Imagen 18" descr="Captura de pantalla de computadora&#10;&#10;Descripción generada automáticamente">
            <a:extLst>
              <a:ext uri="{FF2B5EF4-FFF2-40B4-BE49-F238E27FC236}">
                <a16:creationId xmlns:a16="http://schemas.microsoft.com/office/drawing/2014/main" id="{EC93AF26-95DA-4319-8F35-6618F5F51AAF}"/>
              </a:ext>
            </a:extLst>
          </p:cNvPr>
          <p:cNvPicPr>
            <a:picLocks noChangeAspect="1"/>
          </p:cNvPicPr>
          <p:nvPr/>
        </p:nvPicPr>
        <p:blipFill rotWithShape="1">
          <a:blip r:embed="rId3"/>
          <a:srcRect b="28820"/>
          <a:stretch/>
        </p:blipFill>
        <p:spPr>
          <a:xfrm>
            <a:off x="7829551" y="2330867"/>
            <a:ext cx="4042410" cy="1863093"/>
          </a:xfrm>
          <a:prstGeom prst="rect">
            <a:avLst/>
          </a:prstGeom>
        </p:spPr>
      </p:pic>
      <p:pic>
        <p:nvPicPr>
          <p:cNvPr id="17" name="Imagen 16" descr="Captura de pantalla de un celular&#10;&#10;Descripción generada automáticamente">
            <a:extLst>
              <a:ext uri="{FF2B5EF4-FFF2-40B4-BE49-F238E27FC236}">
                <a16:creationId xmlns:a16="http://schemas.microsoft.com/office/drawing/2014/main" id="{B2779FA8-95C7-488F-9B19-6722A2B76AB1}"/>
              </a:ext>
            </a:extLst>
          </p:cNvPr>
          <p:cNvPicPr>
            <a:picLocks noChangeAspect="1"/>
          </p:cNvPicPr>
          <p:nvPr/>
        </p:nvPicPr>
        <p:blipFill rotWithShape="1">
          <a:blip r:embed="rId4"/>
          <a:srcRect r="5" b="30650"/>
          <a:stretch/>
        </p:blipFill>
        <p:spPr>
          <a:xfrm>
            <a:off x="7829551" y="4354824"/>
            <a:ext cx="4042409" cy="1895153"/>
          </a:xfrm>
          <a:prstGeom prst="rect">
            <a:avLst/>
          </a:prstGeom>
        </p:spPr>
      </p:pic>
      <p:sp>
        <p:nvSpPr>
          <p:cNvPr id="8" name="CuadroTexto 7">
            <a:extLst>
              <a:ext uri="{FF2B5EF4-FFF2-40B4-BE49-F238E27FC236}">
                <a16:creationId xmlns:a16="http://schemas.microsoft.com/office/drawing/2014/main" id="{A6859E06-0EC4-45F3-A9B5-7310B3599E53}"/>
              </a:ext>
            </a:extLst>
          </p:cNvPr>
          <p:cNvSpPr txBox="1"/>
          <p:nvPr/>
        </p:nvSpPr>
        <p:spPr>
          <a:xfrm>
            <a:off x="8719014" y="5029961"/>
            <a:ext cx="2789608" cy="923330"/>
          </a:xfrm>
          <a:prstGeom prst="rect">
            <a:avLst/>
          </a:prstGeom>
          <a:noFill/>
        </p:spPr>
        <p:txBody>
          <a:bodyPr wrap="square" rtlCol="0">
            <a:spAutoFit/>
          </a:bodyPr>
          <a:lstStyle/>
          <a:p>
            <a:pPr marL="0" marR="0" lvl="0" indent="0" algn="l" defTabSz="914400" rtl="0" eaLnBrk="1" fontAlgn="auto" latinLnBrk="0" hangingPunct="1">
              <a:spcBef>
                <a:spcPts val="0"/>
              </a:spcBef>
              <a:spcAft>
                <a:spcPts val="600"/>
              </a:spcAft>
              <a:buClrTx/>
              <a:buSzTx/>
              <a:buFontTx/>
              <a:buNone/>
              <a:tabLst/>
              <a:defRPr/>
            </a:pPr>
            <a:r>
              <a:rPr kumimoji="0" lang="es-ES" b="0" i="0" u="none" strike="noStrike" kern="1200" cap="none" spc="0" normalizeH="0" baseline="0" noProof="0" dirty="0">
                <a:ln>
                  <a:noFill/>
                </a:ln>
                <a:solidFill>
                  <a:prstClr val="white"/>
                </a:solidFill>
                <a:effectLst/>
                <a:uLnTx/>
                <a:uFillTx/>
                <a:latin typeface="Calibri" panose="020F0502020204030204"/>
                <a:ea typeface="+mn-ea"/>
                <a:cs typeface="+mn-cs"/>
              </a:rPr>
              <a:t>El </a:t>
            </a:r>
            <a:r>
              <a:rPr kumimoji="0" lang="bin-NG" b="0" i="0" u="none" strike="noStrike" kern="1200" cap="none" spc="0" normalizeH="0" baseline="0" noProof="0" dirty="0">
                <a:ln>
                  <a:noFill/>
                </a:ln>
                <a:solidFill>
                  <a:prstClr val="white"/>
                </a:solidFill>
                <a:effectLst/>
                <a:uLnTx/>
                <a:uFillTx/>
                <a:latin typeface="Calibri" panose="020F0502020204030204"/>
                <a:ea typeface="+mn-ea"/>
                <a:cs typeface="+mn-cs"/>
              </a:rPr>
              <a:t>cmd</a:t>
            </a:r>
            <a:r>
              <a:rPr kumimoji="0" lang="es-ES" b="0" i="0" u="none" strike="noStrike" kern="1200" cap="none" spc="0" normalizeH="0" baseline="0" noProof="0" dirty="0">
                <a:ln>
                  <a:noFill/>
                </a:ln>
                <a:solidFill>
                  <a:prstClr val="white"/>
                </a:solidFill>
                <a:effectLst/>
                <a:uLnTx/>
                <a:uFillTx/>
                <a:latin typeface="Calibri" panose="020F0502020204030204"/>
                <a:ea typeface="+mn-ea"/>
                <a:cs typeface="+mn-cs"/>
              </a:rPr>
              <a:t> permite ejecutar scripts y suele ser suficiente en la mayoría de los casos</a:t>
            </a:r>
          </a:p>
        </p:txBody>
      </p:sp>
      <p:cxnSp>
        <p:nvCxnSpPr>
          <p:cNvPr id="10" name="Conector recto de flecha 9">
            <a:extLst>
              <a:ext uri="{FF2B5EF4-FFF2-40B4-BE49-F238E27FC236}">
                <a16:creationId xmlns:a16="http://schemas.microsoft.com/office/drawing/2014/main" id="{8B4530DF-2E5A-44D6-A244-20D773147B48}"/>
              </a:ext>
            </a:extLst>
          </p:cNvPr>
          <p:cNvCxnSpPr/>
          <p:nvPr/>
        </p:nvCxnSpPr>
        <p:spPr>
          <a:xfrm>
            <a:off x="3398982" y="5029961"/>
            <a:ext cx="0" cy="696191"/>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83228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3C4E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ítulo 7">
            <a:extLst>
              <a:ext uri="{FF2B5EF4-FFF2-40B4-BE49-F238E27FC236}">
                <a16:creationId xmlns:a16="http://schemas.microsoft.com/office/drawing/2014/main" id="{00DEE77A-2BF5-42FF-A925-24EF8D0C954B}"/>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anchor="ctr">
            <a:normAutofit/>
          </a:bodyPr>
          <a:lstStyle/>
          <a:p>
            <a:pPr algn="ctr"/>
            <a:r>
              <a:rPr lang="es-ES" sz="2600" dirty="0">
                <a:solidFill>
                  <a:srgbClr val="FFFFFF"/>
                </a:solidFill>
              </a:rPr>
              <a:t>Terminales en VSC</a:t>
            </a:r>
          </a:p>
        </p:txBody>
      </p:sp>
      <p:pic>
        <p:nvPicPr>
          <p:cNvPr id="6" name="Imagen 5">
            <a:extLst>
              <a:ext uri="{FF2B5EF4-FFF2-40B4-BE49-F238E27FC236}">
                <a16:creationId xmlns:a16="http://schemas.microsoft.com/office/drawing/2014/main" id="{E5119DCB-2720-40FE-9D04-12E1F5A44CFC}"/>
              </a:ext>
            </a:extLst>
          </p:cNvPr>
          <p:cNvPicPr>
            <a:picLocks noChangeAspect="1"/>
          </p:cNvPicPr>
          <p:nvPr/>
        </p:nvPicPr>
        <p:blipFill>
          <a:blip r:embed="rId2"/>
          <a:stretch>
            <a:fillRect/>
          </a:stretch>
        </p:blipFill>
        <p:spPr>
          <a:xfrm>
            <a:off x="3546231" y="774556"/>
            <a:ext cx="8295138" cy="5308888"/>
          </a:xfrm>
          <a:prstGeom prst="rect">
            <a:avLst/>
          </a:prstGeom>
        </p:spPr>
      </p:pic>
      <p:pic>
        <p:nvPicPr>
          <p:cNvPr id="11" name="Imagen 10">
            <a:extLst>
              <a:ext uri="{FF2B5EF4-FFF2-40B4-BE49-F238E27FC236}">
                <a16:creationId xmlns:a16="http://schemas.microsoft.com/office/drawing/2014/main" id="{0CD59260-85C1-4FFB-A81D-3E6740EC79BE}"/>
              </a:ext>
            </a:extLst>
          </p:cNvPr>
          <p:cNvPicPr>
            <a:picLocks noChangeAspect="1"/>
          </p:cNvPicPr>
          <p:nvPr/>
        </p:nvPicPr>
        <p:blipFill>
          <a:blip r:embed="rId3"/>
          <a:stretch>
            <a:fillRect/>
          </a:stretch>
        </p:blipFill>
        <p:spPr>
          <a:xfrm>
            <a:off x="5384464" y="1172554"/>
            <a:ext cx="5479255" cy="1089754"/>
          </a:xfrm>
          <a:prstGeom prst="rect">
            <a:avLst/>
          </a:prstGeom>
        </p:spPr>
      </p:pic>
      <p:cxnSp>
        <p:nvCxnSpPr>
          <p:cNvPr id="10" name="Conector recto de flecha 9">
            <a:extLst>
              <a:ext uri="{FF2B5EF4-FFF2-40B4-BE49-F238E27FC236}">
                <a16:creationId xmlns:a16="http://schemas.microsoft.com/office/drawing/2014/main" id="{855C6F74-781B-481F-A5DE-0C475D6B8CBF}"/>
              </a:ext>
            </a:extLst>
          </p:cNvPr>
          <p:cNvCxnSpPr>
            <a:cxnSpLocks/>
          </p:cNvCxnSpPr>
          <p:nvPr/>
        </p:nvCxnSpPr>
        <p:spPr>
          <a:xfrm flipH="1" flipV="1">
            <a:off x="8932986" y="2250832"/>
            <a:ext cx="1681005" cy="2238041"/>
          </a:xfrm>
          <a:prstGeom prst="straightConnector1">
            <a:avLst/>
          </a:prstGeom>
          <a:ln w="76200">
            <a:solidFill>
              <a:srgbClr val="C00000"/>
            </a:solidFill>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14586520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14"/>
        <p:cNvGrpSpPr/>
        <p:nvPr/>
      </p:nvGrpSpPr>
      <p:grpSpPr>
        <a:xfrm>
          <a:off x="0" y="0"/>
          <a:ext cx="0" cy="0"/>
          <a:chOff x="0" y="0"/>
          <a:chExt cx="0" cy="0"/>
        </a:xfrm>
      </p:grpSpPr>
      <p:sp>
        <p:nvSpPr>
          <p:cNvPr id="94" name="Rectangle 93">
            <a:extLst>
              <a:ext uri="{FF2B5EF4-FFF2-40B4-BE49-F238E27FC236}">
                <a16:creationId xmlns:a16="http://schemas.microsoft.com/office/drawing/2014/main" id="{4281BC32-FF58-4898-A6B5-7B3D059BC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a:extLst>
              <a:ext uri="{FF2B5EF4-FFF2-40B4-BE49-F238E27FC236}">
                <a16:creationId xmlns:a16="http://schemas.microsoft.com/office/drawing/2014/main" id="{0D614406-135F-4875-9C87-53822CB1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213969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98" name="Rectangle 97">
            <a:extLst>
              <a:ext uri="{FF2B5EF4-FFF2-40B4-BE49-F238E27FC236}">
                <a16:creationId xmlns:a16="http://schemas.microsoft.com/office/drawing/2014/main" id="{A47020BD-3785-4628-8C5E-A4011B43EF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139694"/>
            <a:ext cx="12192000" cy="146304"/>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16" name="Google Shape;216;p27"/>
          <p:cNvPicPr preferRelativeResize="0"/>
          <p:nvPr/>
        </p:nvPicPr>
        <p:blipFill>
          <a:blip r:embed="rId3">
            <a:alphaModFix/>
          </a:blip>
          <a:stretch>
            <a:fillRect/>
          </a:stretch>
        </p:blipFill>
        <p:spPr>
          <a:xfrm>
            <a:off x="433493" y="2389707"/>
            <a:ext cx="6027692" cy="3779363"/>
          </a:xfrm>
          <a:prstGeom prst="rect">
            <a:avLst/>
          </a:prstGeom>
        </p:spPr>
      </p:pic>
      <p:pic>
        <p:nvPicPr>
          <p:cNvPr id="217" name="Google Shape;217;p27"/>
          <p:cNvPicPr preferRelativeResize="0"/>
          <p:nvPr/>
        </p:nvPicPr>
        <p:blipFill>
          <a:blip r:embed="rId4">
            <a:alphaModFix/>
          </a:blip>
          <a:stretch>
            <a:fillRect/>
          </a:stretch>
        </p:blipFill>
        <p:spPr>
          <a:xfrm>
            <a:off x="5730814" y="3275225"/>
            <a:ext cx="6027693" cy="3413032"/>
          </a:xfrm>
          <a:prstGeom prst="rect">
            <a:avLst/>
          </a:prstGeom>
        </p:spPr>
      </p:pic>
      <p:sp>
        <p:nvSpPr>
          <p:cNvPr id="215" name="Google Shape;215;p27"/>
          <p:cNvSpPr txBox="1">
            <a:spLocks noGrp="1"/>
          </p:cNvSpPr>
          <p:nvPr>
            <p:ph type="title"/>
          </p:nvPr>
        </p:nvSpPr>
        <p:spPr>
          <a:xfrm>
            <a:off x="960120" y="434101"/>
            <a:ext cx="10279971" cy="1362042"/>
          </a:xfrm>
          <a:prstGeom prst="rect">
            <a:avLst/>
          </a:prstGeom>
        </p:spPr>
        <p:txBody>
          <a:bodyPr spcFirstLastPara="1" vert="horz" lIns="91440" tIns="45720" rIns="91440" bIns="45720" rtlCol="0" anchor="b" anchorCtr="0">
            <a:normAutofit/>
          </a:bodyPr>
          <a:lstStyle/>
          <a:p>
            <a:pPr>
              <a:lnSpc>
                <a:spcPct val="90000"/>
              </a:lnSpc>
              <a:spcBef>
                <a:spcPct val="0"/>
              </a:spcBef>
            </a:pPr>
            <a:r>
              <a:rPr lang="en-US" sz="4800" kern="1200">
                <a:solidFill>
                  <a:schemeClr val="bg1"/>
                </a:solidFill>
                <a:latin typeface="+mj-lt"/>
                <a:ea typeface="+mj-ea"/>
                <a:cs typeface="+mj-cs"/>
              </a:rPr>
              <a:t>Entorno: Node JS / nmp</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21"/>
        <p:cNvGrpSpPr/>
        <p:nvPr/>
      </p:nvGrpSpPr>
      <p:grpSpPr>
        <a:xfrm>
          <a:off x="0" y="0"/>
          <a:ext cx="0" cy="0"/>
          <a:chOff x="0" y="0"/>
          <a:chExt cx="0" cy="0"/>
        </a:xfrm>
      </p:grpSpPr>
      <p:pic>
        <p:nvPicPr>
          <p:cNvPr id="223" name="Google Shape;223;p28"/>
          <p:cNvPicPr preferRelativeResize="0"/>
          <p:nvPr/>
        </p:nvPicPr>
        <p:blipFill rotWithShape="1">
          <a:blip r:embed="rId3"/>
          <a:srcRect l="1746" r="2699" b="1"/>
          <a:stretch/>
        </p:blipFill>
        <p:spPr>
          <a:xfrm>
            <a:off x="20" y="10"/>
            <a:ext cx="12191980" cy="6857990"/>
          </a:xfrm>
          <a:prstGeom prst="rect">
            <a:avLst/>
          </a:prstGeom>
          <a:noFill/>
        </p:spPr>
      </p:pic>
      <p:sp>
        <p:nvSpPr>
          <p:cNvPr id="100"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22" name="Google Shape;222;p28"/>
          <p:cNvSpPr txBox="1">
            <a:spLocks noGrp="1"/>
          </p:cNvSpPr>
          <p:nvPr>
            <p:ph type="title"/>
          </p:nvPr>
        </p:nvSpPr>
        <p:spPr>
          <a:xfrm>
            <a:off x="8022021" y="3231931"/>
            <a:ext cx="3852041" cy="1834056"/>
          </a:xfrm>
          <a:prstGeom prst="rect">
            <a:avLst/>
          </a:prstGeom>
        </p:spPr>
        <p:txBody>
          <a:bodyPr spcFirstLastPara="1" vert="horz" lIns="91440" tIns="45720" rIns="91440" bIns="45720" rtlCol="0" anchor="b" anchorCtr="0">
            <a:normAutofit/>
          </a:bodyPr>
          <a:lstStyle/>
          <a:p>
            <a:pPr algn="ctr">
              <a:lnSpc>
                <a:spcPct val="90000"/>
              </a:lnSpc>
              <a:spcBef>
                <a:spcPct val="0"/>
              </a:spcBef>
            </a:pPr>
            <a:r>
              <a:rPr lang="en-US" sz="4000">
                <a:solidFill>
                  <a:schemeClr val="tx1"/>
                </a:solidFill>
                <a:latin typeface="+mj-lt"/>
                <a:ea typeface="+mj-ea"/>
                <a:cs typeface="+mj-cs"/>
              </a:rPr>
              <a:t>Entorno: Webpack</a:t>
            </a:r>
          </a:p>
        </p:txBody>
      </p:sp>
      <p:cxnSp>
        <p:nvCxnSpPr>
          <p:cNvPr id="102" name="Straight Connector 101">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22"/>
                                        </p:tgtEl>
                                        <p:attrNameLst>
                                          <p:attrName>style.visibility</p:attrName>
                                        </p:attrNameLst>
                                      </p:cBhvr>
                                      <p:to>
                                        <p:strVal val="visible"/>
                                      </p:to>
                                    </p:set>
                                    <p:animEffect transition="in" filter="fade">
                                      <p:cBhvr>
                                        <p:cTn id="7" dur="700"/>
                                        <p:tgtEl>
                                          <p:spTgt spid="2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kern="1200" dirty="0">
                <a:solidFill>
                  <a:srgbClr val="FFFFFF"/>
                </a:solidFill>
                <a:latin typeface="+mj-lt"/>
                <a:ea typeface="+mj-ea"/>
                <a:cs typeface="+mj-cs"/>
              </a:rPr>
              <a:t>Práctica</a:t>
            </a: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2"/>
            <a:ext cx="7037591" cy="5475129"/>
          </a:xfrm>
        </p:spPr>
        <p:txBody>
          <a:bodyPr vert="horz" lIns="91440" tIns="45720" rIns="91440" bIns="45720" rtlCol="0" anchor="ctr">
            <a:normAutofit/>
          </a:bodyPr>
          <a:lstStyle/>
          <a:p>
            <a:pPr indent="-228600">
              <a:buFont typeface="Arial" panose="020B0604020202020204" pitchFamily="34" charset="0"/>
              <a:buChar char="•"/>
            </a:pPr>
            <a:r>
              <a:rPr lang="es-ES" sz="2600" dirty="0"/>
              <a:t>Instalación de VSC</a:t>
            </a:r>
          </a:p>
          <a:p>
            <a:pPr lvl="1" indent="-228600">
              <a:buFont typeface="Arial" panose="020B0604020202020204" pitchFamily="34" charset="0"/>
              <a:buChar char="•"/>
            </a:pPr>
            <a:r>
              <a:rPr lang="es-ES" sz="2400" dirty="0" err="1"/>
              <a:t>Plugins</a:t>
            </a:r>
            <a:r>
              <a:rPr lang="es-ES" sz="2400" dirty="0"/>
              <a:t> para TS y JS: </a:t>
            </a:r>
            <a:r>
              <a:rPr lang="es-ES" sz="2400" dirty="0" err="1"/>
              <a:t>Linters</a:t>
            </a:r>
            <a:endParaRPr lang="es-ES" sz="2400" dirty="0"/>
          </a:p>
          <a:p>
            <a:pPr lvl="1" indent="-228600">
              <a:buFont typeface="Arial" panose="020B0604020202020204" pitchFamily="34" charset="0"/>
              <a:buChar char="•"/>
            </a:pPr>
            <a:r>
              <a:rPr lang="es-ES" sz="2400" dirty="0" err="1"/>
              <a:t>Plugins</a:t>
            </a:r>
            <a:r>
              <a:rPr lang="es-ES" sz="2400" dirty="0"/>
              <a:t> para Angular</a:t>
            </a:r>
          </a:p>
          <a:p>
            <a:pPr indent="-228600">
              <a:buFont typeface="Arial" panose="020B0604020202020204" pitchFamily="34" charset="0"/>
              <a:buChar char="•"/>
            </a:pPr>
            <a:r>
              <a:rPr lang="es-ES" sz="2600" dirty="0"/>
              <a:t>[Instalación y configuración de Git y </a:t>
            </a:r>
            <a:r>
              <a:rPr lang="es-ES" sz="2600" dirty="0" err="1"/>
              <a:t>Github</a:t>
            </a:r>
            <a:r>
              <a:rPr lang="es-ES" sz="2600" dirty="0"/>
              <a:t>]</a:t>
            </a:r>
          </a:p>
          <a:p>
            <a:pPr indent="-228600">
              <a:buFont typeface="Arial" panose="020B0604020202020204" pitchFamily="34" charset="0"/>
              <a:buChar char="•"/>
            </a:pPr>
            <a:r>
              <a:rPr lang="es-ES" sz="2600" dirty="0"/>
              <a:t>Instalación de </a:t>
            </a:r>
            <a:r>
              <a:rPr lang="es-ES" sz="2600" dirty="0" err="1"/>
              <a:t>Node</a:t>
            </a:r>
            <a:r>
              <a:rPr lang="es-ES" sz="2600" dirty="0"/>
              <a:t> JS</a:t>
            </a:r>
            <a:endParaRPr lang="en-US" sz="2600" dirty="0"/>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10415419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541479F4-0442-445F-BED1-65DF7D2F410E}"/>
              </a:ext>
            </a:extLst>
          </p:cNvPr>
          <p:cNvSpPr>
            <a:spLocks noGrp="1"/>
          </p:cNvSpPr>
          <p:nvPr>
            <p:ph type="title"/>
          </p:nvPr>
        </p:nvSpPr>
        <p:spPr>
          <a:xfrm>
            <a:off x="630936" y="639520"/>
            <a:ext cx="3429000" cy="1719072"/>
          </a:xfrm>
        </p:spPr>
        <p:txBody>
          <a:bodyPr anchor="b">
            <a:normAutofit/>
          </a:bodyPr>
          <a:lstStyle/>
          <a:p>
            <a:r>
              <a:rPr lang="es-ES" sz="3800"/>
              <a:t>Servidores Web de desarrollo</a:t>
            </a:r>
          </a:p>
        </p:txBody>
      </p:sp>
      <p:sp>
        <p:nvSpPr>
          <p:cNvPr id="6" name="Marcador de contenido 5">
            <a:extLst>
              <a:ext uri="{FF2B5EF4-FFF2-40B4-BE49-F238E27FC236}">
                <a16:creationId xmlns:a16="http://schemas.microsoft.com/office/drawing/2014/main" id="{9628A1B3-68EA-43D5-8977-0E5E7B6CD74B}"/>
              </a:ext>
            </a:extLst>
          </p:cNvPr>
          <p:cNvSpPr>
            <a:spLocks noGrp="1"/>
          </p:cNvSpPr>
          <p:nvPr>
            <p:ph idx="1"/>
          </p:nvPr>
        </p:nvSpPr>
        <p:spPr>
          <a:xfrm>
            <a:off x="630936" y="2807208"/>
            <a:ext cx="3429000" cy="543504"/>
          </a:xfrm>
        </p:spPr>
        <p:txBody>
          <a:bodyPr anchor="t">
            <a:normAutofit/>
          </a:bodyPr>
          <a:lstStyle/>
          <a:p>
            <a:r>
              <a:rPr lang="es-ES" sz="2200" dirty="0"/>
              <a:t>Live-server</a:t>
            </a:r>
          </a:p>
        </p:txBody>
      </p:sp>
      <p:pic>
        <p:nvPicPr>
          <p:cNvPr id="8" name="Imagen 7" descr="Interfaz de usuario gráfica, Texto, Aplicación&#10;&#10;Descripción generada automáticamente">
            <a:extLst>
              <a:ext uri="{FF2B5EF4-FFF2-40B4-BE49-F238E27FC236}">
                <a16:creationId xmlns:a16="http://schemas.microsoft.com/office/drawing/2014/main" id="{1AB72271-E8E1-44AF-BAC8-A1FB8EF1C80D}"/>
              </a:ext>
            </a:extLst>
          </p:cNvPr>
          <p:cNvPicPr>
            <a:picLocks noChangeAspect="1"/>
          </p:cNvPicPr>
          <p:nvPr/>
        </p:nvPicPr>
        <p:blipFill>
          <a:blip r:embed="rId2"/>
          <a:stretch>
            <a:fillRect/>
          </a:stretch>
        </p:blipFill>
        <p:spPr>
          <a:xfrm>
            <a:off x="4654296" y="762438"/>
            <a:ext cx="6903720" cy="5333123"/>
          </a:xfrm>
          <a:prstGeom prst="rect">
            <a:avLst/>
          </a:prstGeom>
        </p:spPr>
      </p:pic>
      <p:sp>
        <p:nvSpPr>
          <p:cNvPr id="12" name="CuadroTexto 11">
            <a:extLst>
              <a:ext uri="{FF2B5EF4-FFF2-40B4-BE49-F238E27FC236}">
                <a16:creationId xmlns:a16="http://schemas.microsoft.com/office/drawing/2014/main" id="{9677C7DD-9AAB-411B-B523-B86AF268B706}"/>
              </a:ext>
            </a:extLst>
          </p:cNvPr>
          <p:cNvSpPr txBox="1"/>
          <p:nvPr/>
        </p:nvSpPr>
        <p:spPr>
          <a:xfrm>
            <a:off x="778055" y="4555224"/>
            <a:ext cx="2644804" cy="646331"/>
          </a:xfrm>
          <a:prstGeom prst="rect">
            <a:avLst/>
          </a:prstGeom>
          <a:noFill/>
        </p:spPr>
        <p:txBody>
          <a:bodyPr wrap="square">
            <a:spAutoFit/>
          </a:bodyPr>
          <a:lstStyle/>
          <a:p>
            <a:r>
              <a:rPr lang="es-ES" dirty="0">
                <a:hlinkClick r:id="rId3"/>
              </a:rPr>
              <a:t>https://www.npmjs.com/package/live-server</a:t>
            </a:r>
            <a:r>
              <a:rPr lang="es-ES" dirty="0"/>
              <a:t> </a:t>
            </a:r>
          </a:p>
        </p:txBody>
      </p:sp>
      <p:sp>
        <p:nvSpPr>
          <p:cNvPr id="14" name="CuadroTexto 13">
            <a:extLst>
              <a:ext uri="{FF2B5EF4-FFF2-40B4-BE49-F238E27FC236}">
                <a16:creationId xmlns:a16="http://schemas.microsoft.com/office/drawing/2014/main" id="{0D53F318-D91A-40EA-BF84-449614981D20}"/>
              </a:ext>
            </a:extLst>
          </p:cNvPr>
          <p:cNvSpPr txBox="1"/>
          <p:nvPr/>
        </p:nvSpPr>
        <p:spPr>
          <a:xfrm>
            <a:off x="800099" y="3624438"/>
            <a:ext cx="2600717" cy="369332"/>
          </a:xfrm>
          <a:prstGeom prst="rect">
            <a:avLst/>
          </a:prstGeom>
          <a:solidFill>
            <a:schemeClr val="tx1"/>
          </a:solidFill>
        </p:spPr>
        <p:txBody>
          <a:bodyPr wrap="square">
            <a:spAutoFit/>
          </a:bodyPr>
          <a:lstStyle/>
          <a:p>
            <a:r>
              <a:rPr lang="es-ES" dirty="0">
                <a:solidFill>
                  <a:schemeClr val="bg1"/>
                </a:solidFill>
                <a:highlight>
                  <a:srgbClr val="000000"/>
                </a:highlight>
              </a:rPr>
              <a:t>npm </a:t>
            </a:r>
            <a:r>
              <a:rPr lang="es-ES" dirty="0" err="1">
                <a:solidFill>
                  <a:schemeClr val="bg1"/>
                </a:solidFill>
                <a:highlight>
                  <a:srgbClr val="000000"/>
                </a:highlight>
              </a:rPr>
              <a:t>install</a:t>
            </a:r>
            <a:r>
              <a:rPr lang="es-ES" dirty="0">
                <a:solidFill>
                  <a:schemeClr val="bg1"/>
                </a:solidFill>
                <a:highlight>
                  <a:srgbClr val="000000"/>
                </a:highlight>
              </a:rPr>
              <a:t> -g </a:t>
            </a:r>
            <a:r>
              <a:rPr lang="es-ES" dirty="0" err="1">
                <a:solidFill>
                  <a:schemeClr val="bg1"/>
                </a:solidFill>
                <a:highlight>
                  <a:srgbClr val="000000"/>
                </a:highlight>
              </a:rPr>
              <a:t>live</a:t>
            </a:r>
            <a:r>
              <a:rPr lang="es-ES" dirty="0">
                <a:solidFill>
                  <a:schemeClr val="bg1"/>
                </a:solidFill>
                <a:highlight>
                  <a:srgbClr val="000000"/>
                </a:highlight>
              </a:rPr>
              <a:t>-server</a:t>
            </a:r>
          </a:p>
        </p:txBody>
      </p:sp>
    </p:spTree>
    <p:extLst>
      <p:ext uri="{BB962C8B-B14F-4D97-AF65-F5344CB8AC3E}">
        <p14:creationId xmlns:p14="http://schemas.microsoft.com/office/powerpoint/2010/main" val="38873862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370B45-9D2C-4529-B752-A5D46F218868}"/>
              </a:ext>
            </a:extLst>
          </p:cNvPr>
          <p:cNvSpPr>
            <a:spLocks noGrp="1"/>
          </p:cNvSpPr>
          <p:nvPr>
            <p:ph type="title"/>
          </p:nvPr>
        </p:nvSpPr>
        <p:spPr>
          <a:xfrm>
            <a:off x="4965430" y="629268"/>
            <a:ext cx="6586491" cy="1286160"/>
          </a:xfrm>
        </p:spPr>
        <p:txBody>
          <a:bodyPr anchor="b">
            <a:normAutofit/>
          </a:bodyPr>
          <a:lstStyle/>
          <a:p>
            <a:r>
              <a:rPr lang="es-ES" sz="4100" dirty="0"/>
              <a:t>Herramienta de Desarrollo de aplicaciones SPA: </a:t>
            </a:r>
            <a:r>
              <a:rPr lang="es-ES" dirty="0"/>
              <a:t>Angular CLI. </a:t>
            </a:r>
            <a:endParaRPr lang="es-ES" sz="4100" dirty="0"/>
          </a:p>
        </p:txBody>
      </p:sp>
      <p:sp>
        <p:nvSpPr>
          <p:cNvPr id="3" name="Marcador de contenido 2">
            <a:extLst>
              <a:ext uri="{FF2B5EF4-FFF2-40B4-BE49-F238E27FC236}">
                <a16:creationId xmlns:a16="http://schemas.microsoft.com/office/drawing/2014/main" id="{87A1EF7F-472E-4F54-805A-5BABCA0E086F}"/>
              </a:ext>
            </a:extLst>
          </p:cNvPr>
          <p:cNvSpPr>
            <a:spLocks noGrp="1"/>
          </p:cNvSpPr>
          <p:nvPr>
            <p:ph idx="1"/>
          </p:nvPr>
        </p:nvSpPr>
        <p:spPr>
          <a:xfrm>
            <a:off x="4965431" y="2438400"/>
            <a:ext cx="6586489" cy="3785419"/>
          </a:xfrm>
        </p:spPr>
        <p:txBody>
          <a:bodyPr>
            <a:normAutofit/>
          </a:bodyPr>
          <a:lstStyle/>
          <a:p>
            <a:r>
              <a:rPr lang="es-ES" sz="2400" dirty="0"/>
              <a:t>Angular </a:t>
            </a:r>
            <a:r>
              <a:rPr lang="es-ES" sz="2400" dirty="0" err="1"/>
              <a:t>command</a:t>
            </a:r>
            <a:r>
              <a:rPr lang="es-ES" sz="2400" dirty="0"/>
              <a:t> line interface</a:t>
            </a:r>
          </a:p>
          <a:p>
            <a:pPr lvl="1"/>
            <a:r>
              <a:rPr lang="es-ES" sz="2000" dirty="0"/>
              <a:t>Herramienta oficial de gestión de proyectos</a:t>
            </a:r>
          </a:p>
          <a:p>
            <a:r>
              <a:rPr lang="es-ES" sz="2400" dirty="0"/>
              <a:t>Gestiona de forma transparente el uso de Webpack</a:t>
            </a:r>
          </a:p>
          <a:p>
            <a:pPr lvl="1"/>
            <a:r>
              <a:rPr lang="es-ES" sz="2000" dirty="0"/>
              <a:t>CLI 6.x - Webpack 4 </a:t>
            </a:r>
          </a:p>
          <a:p>
            <a:pPr lvl="1"/>
            <a:r>
              <a:rPr lang="es-ES" sz="2000" dirty="0"/>
              <a:t>CLI 11.x - Webpack 5 (Experimental)</a:t>
            </a:r>
          </a:p>
          <a:p>
            <a:r>
              <a:rPr lang="es-ES" sz="2400" dirty="0"/>
              <a:t>Formas de compilación: JIT / AOT. </a:t>
            </a:r>
          </a:p>
          <a:p>
            <a:r>
              <a:rPr lang="es-ES" sz="2400" dirty="0"/>
              <a:t>Ofrece comandos para todo el ciclo de desarrollo</a:t>
            </a:r>
          </a:p>
          <a:p>
            <a:pPr marL="0" indent="0"/>
            <a:endParaRPr lang="es-ES" sz="2400" dirty="0"/>
          </a:p>
        </p:txBody>
      </p:sp>
      <p:pic>
        <p:nvPicPr>
          <p:cNvPr id="5" name="Picture 4" descr="Herramientas en un fondo rojo">
            <a:extLst>
              <a:ext uri="{FF2B5EF4-FFF2-40B4-BE49-F238E27FC236}">
                <a16:creationId xmlns:a16="http://schemas.microsoft.com/office/drawing/2014/main" id="{3B9ABD21-8D2F-4398-BC6C-95EA637B2A13}"/>
              </a:ext>
            </a:extLst>
          </p:cNvPr>
          <p:cNvPicPr>
            <a:picLocks noChangeAspect="1"/>
          </p:cNvPicPr>
          <p:nvPr/>
        </p:nvPicPr>
        <p:blipFill rotWithShape="1">
          <a:blip r:embed="rId2"/>
          <a:srcRect l="22101" r="32779" b="-1"/>
          <a:stretch/>
        </p:blipFill>
        <p:spPr>
          <a:xfrm>
            <a:off x="20" y="10"/>
            <a:ext cx="4635571" cy="6857990"/>
          </a:xfrm>
          <a:prstGeom prst="rect">
            <a:avLst/>
          </a:prstGeom>
          <a:effectLst/>
        </p:spPr>
      </p:pic>
      <p:cxnSp>
        <p:nvCxnSpPr>
          <p:cNvPr id="14" name="Straight Connector 13">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F7431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39005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36"/>
        <p:cNvGrpSpPr/>
        <p:nvPr/>
      </p:nvGrpSpPr>
      <p:grpSpPr>
        <a:xfrm>
          <a:off x="0" y="0"/>
          <a:ext cx="0" cy="0"/>
          <a:chOff x="0" y="0"/>
          <a:chExt cx="0" cy="0"/>
        </a:xfrm>
      </p:grpSpPr>
      <p:sp>
        <p:nvSpPr>
          <p:cNvPr id="240" name="Rectangle 114">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Google Shape;237;p30"/>
          <p:cNvSpPr txBox="1">
            <a:spLocks noGrp="1"/>
          </p:cNvSpPr>
          <p:nvPr>
            <p:ph type="title"/>
          </p:nvPr>
        </p:nvSpPr>
        <p:spPr>
          <a:xfrm>
            <a:off x="838200" y="585216"/>
            <a:ext cx="10515600" cy="1325563"/>
          </a:xfrm>
          <a:prstGeom prst="rect">
            <a:avLst/>
          </a:prstGeom>
        </p:spPr>
        <p:txBody>
          <a:bodyPr spcFirstLastPara="1" vert="horz" lIns="91440" tIns="45720" rIns="91440" bIns="45720" rtlCol="0" anchor="ctr" anchorCtr="0">
            <a:normAutofit/>
          </a:bodyPr>
          <a:lstStyle/>
          <a:p>
            <a:r>
              <a:rPr lang="en-US" dirty="0">
                <a:solidFill>
                  <a:schemeClr val="bg1"/>
                </a:solidFill>
              </a:rPr>
              <a:t>Angular-CLI: </a:t>
            </a:r>
            <a:r>
              <a:rPr lang="es-ES" dirty="0">
                <a:solidFill>
                  <a:schemeClr val="bg1"/>
                </a:solidFill>
              </a:rPr>
              <a:t>comandos</a:t>
            </a:r>
            <a:br>
              <a:rPr lang="es-ES" dirty="0">
                <a:solidFill>
                  <a:schemeClr val="bg1"/>
                </a:solidFill>
              </a:rPr>
            </a:br>
            <a:r>
              <a:rPr lang="es-ES" dirty="0">
                <a:solidFill>
                  <a:schemeClr val="bg1"/>
                </a:solidFill>
              </a:rPr>
              <a:t>para el ciclo de desarrollo</a:t>
            </a:r>
            <a:endParaRPr lang="en-US" dirty="0">
              <a:solidFill>
                <a:schemeClr val="bg1"/>
              </a:solidFill>
            </a:endParaRPr>
          </a:p>
        </p:txBody>
      </p:sp>
      <p:pic>
        <p:nvPicPr>
          <p:cNvPr id="11" name="Google Shape;230;p29">
            <a:extLst>
              <a:ext uri="{FF2B5EF4-FFF2-40B4-BE49-F238E27FC236}">
                <a16:creationId xmlns:a16="http://schemas.microsoft.com/office/drawing/2014/main" id="{CAB0D508-B165-4AE1-9804-64D1AD2A5EBC}"/>
              </a:ext>
            </a:extLst>
          </p:cNvPr>
          <p:cNvPicPr preferRelativeResize="0"/>
          <p:nvPr/>
        </p:nvPicPr>
        <p:blipFill>
          <a:blip r:embed="rId3">
            <a:alphaModFix/>
          </a:blip>
          <a:stretch>
            <a:fillRect/>
          </a:stretch>
        </p:blipFill>
        <p:spPr>
          <a:xfrm>
            <a:off x="692522" y="2529718"/>
            <a:ext cx="4271433" cy="2955283"/>
          </a:xfrm>
          <a:prstGeom prst="rect">
            <a:avLst/>
          </a:prstGeom>
          <a:noFill/>
          <a:ln>
            <a:noFill/>
          </a:ln>
        </p:spPr>
      </p:pic>
      <p:sp>
        <p:nvSpPr>
          <p:cNvPr id="12" name="Google Shape;231;p29">
            <a:extLst>
              <a:ext uri="{FF2B5EF4-FFF2-40B4-BE49-F238E27FC236}">
                <a16:creationId xmlns:a16="http://schemas.microsoft.com/office/drawing/2014/main" id="{AE875528-991B-4A76-AED5-C6F192DEF4A5}"/>
              </a:ext>
            </a:extLst>
          </p:cNvPr>
          <p:cNvSpPr txBox="1"/>
          <p:nvPr/>
        </p:nvSpPr>
        <p:spPr>
          <a:xfrm>
            <a:off x="5217478" y="2432982"/>
            <a:ext cx="6507162" cy="4077547"/>
          </a:xfrm>
          <a:prstGeom prst="rect">
            <a:avLst/>
          </a:prstGeom>
          <a:noFill/>
          <a:ln>
            <a:noFill/>
          </a:ln>
        </p:spPr>
        <p:txBody>
          <a:bodyPr spcFirstLastPara="1" wrap="square" lIns="121900" tIns="121900" rIns="121900" bIns="121900" anchor="ctr" anchorCtr="0">
            <a:noAutofit/>
          </a:bodyPr>
          <a:lstStyle/>
          <a:p>
            <a:pPr marL="609585" indent="-397923">
              <a:lnSpc>
                <a:spcPct val="115000"/>
              </a:lnSpc>
              <a:buClr>
                <a:schemeClr val="dk1"/>
              </a:buClr>
              <a:buSzPts val="1100"/>
              <a:buChar char="●"/>
            </a:pPr>
            <a:r>
              <a:rPr lang="es" sz="2000" dirty="0">
                <a:solidFill>
                  <a:schemeClr val="dk1"/>
                </a:solidFill>
              </a:rPr>
              <a:t>Generación  (</a:t>
            </a:r>
            <a:r>
              <a:rPr lang="es" sz="2000" i="1" dirty="0">
                <a:solidFill>
                  <a:schemeClr val="dk1"/>
                </a:solidFill>
              </a:rPr>
              <a:t>bootstrapping</a:t>
            </a:r>
            <a:r>
              <a:rPr lang="es" sz="2000" dirty="0">
                <a:solidFill>
                  <a:schemeClr val="dk1"/>
                </a:solidFill>
              </a:rPr>
              <a:t>) del proyecto inicial</a:t>
            </a:r>
            <a:endParaRPr sz="2000" dirty="0">
              <a:solidFill>
                <a:schemeClr val="dk1"/>
              </a:solidFill>
            </a:endParaRPr>
          </a:p>
          <a:p>
            <a:pPr marL="609585" indent="-397923">
              <a:lnSpc>
                <a:spcPct val="115000"/>
              </a:lnSpc>
              <a:buClr>
                <a:schemeClr val="dk1"/>
              </a:buClr>
              <a:buSzPts val="1100"/>
              <a:buChar char="●"/>
            </a:pPr>
            <a:r>
              <a:rPr lang="es" sz="2000" dirty="0">
                <a:solidFill>
                  <a:schemeClr val="dk1"/>
                </a:solidFill>
              </a:rPr>
              <a:t>Herramientas de generación de código</a:t>
            </a:r>
            <a:endParaRPr sz="2000" dirty="0">
              <a:solidFill>
                <a:schemeClr val="dk1"/>
              </a:solidFill>
            </a:endParaRPr>
          </a:p>
          <a:p>
            <a:pPr marL="609585" indent="-397923">
              <a:lnSpc>
                <a:spcPct val="115000"/>
              </a:lnSpc>
              <a:buClr>
                <a:schemeClr val="dk1"/>
              </a:buClr>
              <a:buSzPts val="1100"/>
              <a:buChar char="●"/>
            </a:pPr>
            <a:r>
              <a:rPr lang="es" sz="2000" dirty="0">
                <a:solidFill>
                  <a:schemeClr val="dk1"/>
                </a:solidFill>
              </a:rPr>
              <a:t>Modo desarrollo con</a:t>
            </a:r>
            <a:endParaRPr sz="2000" dirty="0">
              <a:solidFill>
                <a:schemeClr val="dk1"/>
              </a:solidFill>
            </a:endParaRPr>
          </a:p>
          <a:p>
            <a:pPr marL="1219170" lvl="1" indent="-397923">
              <a:lnSpc>
                <a:spcPct val="115000"/>
              </a:lnSpc>
              <a:buClr>
                <a:schemeClr val="dk1"/>
              </a:buClr>
              <a:buSzPts val="1100"/>
              <a:buChar char="○"/>
            </a:pPr>
            <a:r>
              <a:rPr lang="es" sz="2000" dirty="0">
                <a:solidFill>
                  <a:schemeClr val="dk1"/>
                </a:solidFill>
              </a:rPr>
              <a:t>compilado automático de </a:t>
            </a:r>
            <a:r>
              <a:rPr lang="es" sz="2000" i="1" dirty="0">
                <a:solidFill>
                  <a:schemeClr val="dk1"/>
                </a:solidFill>
              </a:rPr>
              <a:t>TypeScript</a:t>
            </a:r>
            <a:endParaRPr sz="2000" i="1" dirty="0">
              <a:solidFill>
                <a:schemeClr val="dk1"/>
              </a:solidFill>
            </a:endParaRPr>
          </a:p>
          <a:p>
            <a:pPr marL="1219170" lvl="1" indent="-397923">
              <a:lnSpc>
                <a:spcPct val="115000"/>
              </a:lnSpc>
              <a:buClr>
                <a:schemeClr val="dk1"/>
              </a:buClr>
              <a:buSzPts val="1100"/>
              <a:buChar char="○"/>
            </a:pPr>
            <a:r>
              <a:rPr lang="es" sz="2000" dirty="0">
                <a:solidFill>
                  <a:schemeClr val="dk1"/>
                </a:solidFill>
              </a:rPr>
              <a:t>arranque de un servidor Web</a:t>
            </a:r>
            <a:endParaRPr sz="2000" dirty="0">
              <a:solidFill>
                <a:schemeClr val="dk1"/>
              </a:solidFill>
            </a:endParaRPr>
          </a:p>
          <a:p>
            <a:pPr marL="1219170" lvl="1" indent="-397923">
              <a:lnSpc>
                <a:spcPct val="115000"/>
              </a:lnSpc>
              <a:buClr>
                <a:schemeClr val="dk1"/>
              </a:buClr>
              <a:buSzPts val="1100"/>
              <a:buChar char="○"/>
            </a:pPr>
            <a:r>
              <a:rPr lang="es" sz="2000" dirty="0">
                <a:solidFill>
                  <a:schemeClr val="dk1"/>
                </a:solidFill>
              </a:rPr>
              <a:t>y actualización del navegador</a:t>
            </a:r>
            <a:br>
              <a:rPr lang="es" sz="2000" dirty="0">
                <a:solidFill>
                  <a:schemeClr val="dk1"/>
                </a:solidFill>
              </a:rPr>
            </a:br>
            <a:r>
              <a:rPr lang="es" sz="2000" dirty="0">
                <a:solidFill>
                  <a:schemeClr val="dk1"/>
                </a:solidFill>
              </a:rPr>
              <a:t> (</a:t>
            </a:r>
            <a:r>
              <a:rPr lang="es" sz="2000" i="1" dirty="0">
                <a:solidFill>
                  <a:schemeClr val="dk1"/>
                </a:solidFill>
              </a:rPr>
              <a:t>Live</a:t>
            </a:r>
            <a:r>
              <a:rPr lang="es" sz="2000" dirty="0">
                <a:solidFill>
                  <a:schemeClr val="dk1"/>
                </a:solidFill>
              </a:rPr>
              <a:t> </a:t>
            </a:r>
            <a:r>
              <a:rPr lang="es" sz="2000" i="1" dirty="0">
                <a:solidFill>
                  <a:schemeClr val="dk1"/>
                </a:solidFill>
              </a:rPr>
              <a:t>Reloading</a:t>
            </a:r>
            <a:r>
              <a:rPr lang="es" sz="2000" dirty="0">
                <a:solidFill>
                  <a:schemeClr val="dk1"/>
                </a:solidFill>
              </a:rPr>
              <a:t>.)</a:t>
            </a:r>
            <a:endParaRPr sz="2000" dirty="0">
              <a:solidFill>
                <a:schemeClr val="dk1"/>
              </a:solidFill>
            </a:endParaRPr>
          </a:p>
          <a:p>
            <a:pPr marL="609585" indent="-397923">
              <a:lnSpc>
                <a:spcPct val="115000"/>
              </a:lnSpc>
              <a:buClr>
                <a:schemeClr val="dk1"/>
              </a:buClr>
              <a:buSzPts val="1100"/>
              <a:buChar char="●"/>
            </a:pPr>
            <a:r>
              <a:rPr lang="es" sz="2000" i="1" dirty="0">
                <a:solidFill>
                  <a:schemeClr val="dk1"/>
                </a:solidFill>
              </a:rPr>
              <a:t>Testing</a:t>
            </a:r>
            <a:endParaRPr sz="2000" i="1" dirty="0">
              <a:solidFill>
                <a:schemeClr val="dk1"/>
              </a:solidFill>
            </a:endParaRPr>
          </a:p>
          <a:p>
            <a:pPr marL="609585" indent="-397923">
              <a:lnSpc>
                <a:spcPct val="115000"/>
              </a:lnSpc>
              <a:buClr>
                <a:schemeClr val="dk1"/>
              </a:buClr>
              <a:buSzPts val="1100"/>
              <a:buChar char="●"/>
            </a:pPr>
            <a:r>
              <a:rPr lang="es" sz="2000" dirty="0">
                <a:solidFill>
                  <a:schemeClr val="dk1"/>
                </a:solidFill>
              </a:rPr>
              <a:t>Construcción del proyecto para distribución (</a:t>
            </a:r>
            <a:r>
              <a:rPr lang="es" sz="2000" i="1" dirty="0">
                <a:solidFill>
                  <a:schemeClr val="dk1"/>
                </a:solidFill>
              </a:rPr>
              <a:t>build</a:t>
            </a:r>
            <a:r>
              <a:rPr lang="es" sz="2000" dirty="0">
                <a:solidFill>
                  <a:schemeClr val="dk1"/>
                </a:solidFill>
              </a:rPr>
              <a:t>)</a:t>
            </a:r>
            <a:endParaRPr sz="2000" dirty="0"/>
          </a:p>
        </p:txBody>
      </p:sp>
      <p:sp>
        <p:nvSpPr>
          <p:cNvPr id="13" name="Google Shape;232;p29">
            <a:extLst>
              <a:ext uri="{FF2B5EF4-FFF2-40B4-BE49-F238E27FC236}">
                <a16:creationId xmlns:a16="http://schemas.microsoft.com/office/drawing/2014/main" id="{18167150-01F0-4870-BD11-19AFF72802C5}"/>
              </a:ext>
            </a:extLst>
          </p:cNvPr>
          <p:cNvSpPr txBox="1"/>
          <p:nvPr/>
        </p:nvSpPr>
        <p:spPr>
          <a:xfrm>
            <a:off x="1595532" y="5585547"/>
            <a:ext cx="2786000" cy="630800"/>
          </a:xfrm>
          <a:prstGeom prst="rect">
            <a:avLst/>
          </a:prstGeom>
          <a:noFill/>
          <a:ln>
            <a:noFill/>
          </a:ln>
        </p:spPr>
        <p:txBody>
          <a:bodyPr spcFirstLastPara="1" wrap="square" lIns="121900" tIns="121900" rIns="121900" bIns="121900" anchor="ctr" anchorCtr="0">
            <a:noAutofit/>
          </a:bodyPr>
          <a:lstStyle/>
          <a:p>
            <a:r>
              <a:rPr lang="es" sz="2400" u="sng" dirty="0">
                <a:solidFill>
                  <a:schemeClr val="hlink"/>
                </a:solidFill>
                <a:hlinkClick r:id="rId4"/>
              </a:rPr>
              <a:t>https://cli.angular.io</a:t>
            </a:r>
            <a:endParaRPr sz="2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7264F718-7FAC-4056-9FA9-A603EC682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0"/>
            <a:ext cx="1219047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Freeform: Shape 9">
            <a:extLst>
              <a:ext uri="{FF2B5EF4-FFF2-40B4-BE49-F238E27FC236}">
                <a16:creationId xmlns:a16="http://schemas.microsoft.com/office/drawing/2014/main" id="{F74639F7-E3C7-4165-A83E-6386A86BA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6356349" cy="6858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11">
            <a:extLst>
              <a:ext uri="{FF2B5EF4-FFF2-40B4-BE49-F238E27FC236}">
                <a16:creationId xmlns:a16="http://schemas.microsoft.com/office/drawing/2014/main" id="{8B3AF0F1-707A-463E-B5EE-33C63A40CF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979591" cy="6858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ítulo 1">
            <a:extLst>
              <a:ext uri="{FF2B5EF4-FFF2-40B4-BE49-F238E27FC236}">
                <a16:creationId xmlns:a16="http://schemas.microsoft.com/office/drawing/2014/main" id="{C02E5AF5-6822-43F1-8D2F-5D3D9F4D76C5}"/>
              </a:ext>
            </a:extLst>
          </p:cNvPr>
          <p:cNvSpPr>
            <a:spLocks noGrp="1"/>
          </p:cNvSpPr>
          <p:nvPr>
            <p:ph type="title"/>
          </p:nvPr>
        </p:nvSpPr>
        <p:spPr>
          <a:xfrm>
            <a:off x="841248" y="704850"/>
            <a:ext cx="3785616" cy="2978150"/>
          </a:xfrm>
        </p:spPr>
        <p:txBody>
          <a:bodyPr anchor="b">
            <a:normAutofit/>
          </a:bodyPr>
          <a:lstStyle/>
          <a:p>
            <a:r>
              <a:rPr lang="es-ES" dirty="0"/>
              <a:t>Contenido (Temario)</a:t>
            </a:r>
          </a:p>
        </p:txBody>
      </p:sp>
      <p:sp>
        <p:nvSpPr>
          <p:cNvPr id="3" name="Marcador de contenido 2">
            <a:extLst>
              <a:ext uri="{FF2B5EF4-FFF2-40B4-BE49-F238E27FC236}">
                <a16:creationId xmlns:a16="http://schemas.microsoft.com/office/drawing/2014/main" id="{A9480DA6-3486-4C1A-BBDF-942ED2374F86}"/>
              </a:ext>
            </a:extLst>
          </p:cNvPr>
          <p:cNvSpPr>
            <a:spLocks noGrp="1"/>
          </p:cNvSpPr>
          <p:nvPr>
            <p:ph idx="1"/>
          </p:nvPr>
        </p:nvSpPr>
        <p:spPr>
          <a:xfrm>
            <a:off x="6096000" y="899922"/>
            <a:ext cx="5314950" cy="5251450"/>
          </a:xfrm>
        </p:spPr>
        <p:txBody>
          <a:bodyPr anchor="ctr">
            <a:normAutofit/>
          </a:bodyPr>
          <a:lstStyle/>
          <a:p>
            <a:pPr marL="304800" algn="l"/>
            <a:r>
              <a:rPr lang="es-ES" sz="1800" b="0" i="0" dirty="0">
                <a:solidFill>
                  <a:srgbClr val="201F1E"/>
                </a:solidFill>
                <a:effectLst/>
                <a:latin typeface="Calibri" panose="020F0502020204030204" pitchFamily="34" charset="0"/>
              </a:rPr>
              <a:t>Introducción a Angular</a:t>
            </a:r>
          </a:p>
          <a:p>
            <a:pPr marL="762000" lvl="1"/>
            <a:r>
              <a:rPr lang="es-ES" sz="1400" b="0" i="0" dirty="0">
                <a:solidFill>
                  <a:srgbClr val="201F1E"/>
                </a:solidFill>
                <a:effectLst/>
                <a:latin typeface="Calibri" panose="020F0502020204030204" pitchFamily="34" charset="0"/>
              </a:rPr>
              <a:t>Concepto. Entorno de </a:t>
            </a:r>
            <a:r>
              <a:rPr lang="es-ES" sz="1400" dirty="0">
                <a:solidFill>
                  <a:srgbClr val="201F1E"/>
                </a:solidFill>
                <a:latin typeface="Calibri" panose="020F0502020204030204" pitchFamily="34" charset="0"/>
              </a:rPr>
              <a:t>desarrollo. Angular CLI</a:t>
            </a:r>
            <a:endParaRPr lang="es-ES" sz="1400" b="0" i="0" dirty="0">
              <a:solidFill>
                <a:srgbClr val="201F1E"/>
              </a:solidFill>
              <a:effectLst/>
              <a:latin typeface="Calibri" panose="020F0502020204030204" pitchFamily="34" charset="0"/>
            </a:endParaRPr>
          </a:p>
          <a:p>
            <a:pPr marL="762000" lvl="1"/>
            <a:r>
              <a:rPr lang="es-ES" sz="1400" b="0" i="0" dirty="0">
                <a:solidFill>
                  <a:srgbClr val="201F1E"/>
                </a:solidFill>
                <a:effectLst/>
                <a:latin typeface="Calibri" panose="020F0502020204030204" pitchFamily="34" charset="0"/>
              </a:rPr>
              <a:t>Tecnologías. </a:t>
            </a:r>
            <a:r>
              <a:rPr lang="es-ES" sz="1400" b="0" i="0" dirty="0" err="1">
                <a:solidFill>
                  <a:srgbClr val="201F1E"/>
                </a:solidFill>
                <a:effectLst/>
                <a:latin typeface="Calibri" panose="020F0502020204030204" pitchFamily="34" charset="0"/>
              </a:rPr>
              <a:t>TypeScript</a:t>
            </a:r>
            <a:r>
              <a:rPr lang="es-ES" sz="1400" b="0" i="0" dirty="0">
                <a:solidFill>
                  <a:srgbClr val="201F1E"/>
                </a:solidFill>
                <a:effectLst/>
                <a:latin typeface="Calibri" panose="020F0502020204030204" pitchFamily="34" charset="0"/>
              </a:rPr>
              <a:t> </a:t>
            </a:r>
            <a:r>
              <a:rPr lang="es-ES" sz="1400" dirty="0">
                <a:solidFill>
                  <a:srgbClr val="201F1E"/>
                </a:solidFill>
                <a:latin typeface="Calibri" panose="020F0502020204030204" pitchFamily="34" charset="0"/>
              </a:rPr>
              <a:t>y ES6</a:t>
            </a:r>
            <a:br>
              <a:rPr lang="es-ES" sz="1400" dirty="0">
                <a:solidFill>
                  <a:srgbClr val="201F1E"/>
                </a:solidFill>
                <a:latin typeface="Calibri" panose="020F0502020204030204" pitchFamily="34" charset="0"/>
              </a:rPr>
            </a:br>
            <a:r>
              <a:rPr lang="es-ES" sz="1400" dirty="0">
                <a:solidFill>
                  <a:srgbClr val="201F1E"/>
                </a:solidFill>
                <a:latin typeface="Calibri" panose="020F0502020204030204" pitchFamily="34" charset="0"/>
              </a:rPr>
              <a:t>Programación reactiva: Observables y </a:t>
            </a:r>
            <a:r>
              <a:rPr lang="es-ES" sz="1400" dirty="0" err="1">
                <a:solidFill>
                  <a:srgbClr val="201F1E"/>
                </a:solidFill>
                <a:latin typeface="Calibri" panose="020F0502020204030204" pitchFamily="34" charset="0"/>
              </a:rPr>
              <a:t>RxJS</a:t>
            </a:r>
            <a:endParaRPr lang="es-ES" sz="1400" dirty="0">
              <a:solidFill>
                <a:srgbClr val="201F1E"/>
              </a:solidFill>
              <a:latin typeface="Calibri" panose="020F0502020204030204" pitchFamily="34" charset="0"/>
            </a:endParaRPr>
          </a:p>
          <a:p>
            <a:pPr marL="762000" lvl="1"/>
            <a:r>
              <a:rPr lang="es-ES" sz="1400" b="0" i="0" dirty="0">
                <a:solidFill>
                  <a:srgbClr val="201F1E"/>
                </a:solidFill>
                <a:effectLst/>
                <a:latin typeface="Calibri" panose="020F0502020204030204" pitchFamily="34" charset="0"/>
              </a:rPr>
              <a:t>Nuestra primera aplicación web en Angular</a:t>
            </a:r>
          </a:p>
          <a:p>
            <a:pPr marL="304800"/>
            <a:r>
              <a:rPr lang="es-ES" sz="1800" dirty="0">
                <a:solidFill>
                  <a:srgbClr val="201F1E"/>
                </a:solidFill>
                <a:latin typeface="Calibri" panose="020F0502020204030204" pitchFamily="34" charset="0"/>
              </a:rPr>
              <a:t>Arquitectura de Angular (1).</a:t>
            </a:r>
            <a:endParaRPr lang="es-ES" sz="1800" b="0" i="0" dirty="0">
              <a:solidFill>
                <a:srgbClr val="201F1E"/>
              </a:solidFill>
              <a:effectLst/>
              <a:latin typeface="Calibri" panose="020F0502020204030204" pitchFamily="34" charset="0"/>
            </a:endParaRPr>
          </a:p>
          <a:p>
            <a:pPr marL="762000" lvl="1"/>
            <a:r>
              <a:rPr lang="es-ES" sz="1400" dirty="0">
                <a:solidFill>
                  <a:srgbClr val="201F1E"/>
                </a:solidFill>
                <a:latin typeface="Calibri" panose="020F0502020204030204" pitchFamily="34" charset="0"/>
              </a:rPr>
              <a:t>Cómo funciona Angular: Módulos y componentes</a:t>
            </a:r>
            <a:endParaRPr lang="es-ES" sz="1400" b="0" i="0" dirty="0">
              <a:solidFill>
                <a:srgbClr val="201F1E"/>
              </a:solidFill>
              <a:effectLst/>
              <a:latin typeface="Calibri" panose="020F0502020204030204" pitchFamily="34" charset="0"/>
            </a:endParaRPr>
          </a:p>
          <a:p>
            <a:pPr marL="762000" lvl="1"/>
            <a:r>
              <a:rPr lang="es-ES" sz="1400" dirty="0">
                <a:solidFill>
                  <a:srgbClr val="201F1E"/>
                </a:solidFill>
                <a:latin typeface="Calibri" panose="020F0502020204030204" pitchFamily="34" charset="0"/>
              </a:rPr>
              <a:t>Enrutamiento</a:t>
            </a:r>
            <a:r>
              <a:rPr lang="es-ES" sz="1400" b="0" i="0" dirty="0">
                <a:solidFill>
                  <a:srgbClr val="201F1E"/>
                </a:solidFill>
                <a:effectLst/>
                <a:latin typeface="Calibri" panose="020F0502020204030204" pitchFamily="34" charset="0"/>
              </a:rPr>
              <a:t>. </a:t>
            </a:r>
          </a:p>
          <a:p>
            <a:pPr marL="762000" lvl="1"/>
            <a:r>
              <a:rPr lang="es-ES" sz="1400" b="0" i="0" dirty="0">
                <a:solidFill>
                  <a:srgbClr val="201F1E"/>
                </a:solidFill>
                <a:effectLst/>
                <a:latin typeface="Calibri" panose="020F0502020204030204" pitchFamily="34" charset="0"/>
              </a:rPr>
              <a:t>Componentes. Modelos. </a:t>
            </a:r>
          </a:p>
          <a:p>
            <a:pPr marL="304800"/>
            <a:r>
              <a:rPr lang="es-ES" sz="1800" dirty="0">
                <a:solidFill>
                  <a:srgbClr val="201F1E"/>
                </a:solidFill>
                <a:latin typeface="Calibri" panose="020F0502020204030204" pitchFamily="34" charset="0"/>
              </a:rPr>
              <a:t>Arquitectura de Angular (2).</a:t>
            </a:r>
            <a:endParaRPr lang="es-ES" sz="1800" b="0" i="0" dirty="0">
              <a:solidFill>
                <a:srgbClr val="201F1E"/>
              </a:solidFill>
              <a:effectLst/>
              <a:latin typeface="Calibri" panose="020F0502020204030204" pitchFamily="34" charset="0"/>
            </a:endParaRPr>
          </a:p>
          <a:p>
            <a:pPr marL="762000" lvl="1"/>
            <a:r>
              <a:rPr lang="es-ES" sz="1400" dirty="0">
                <a:solidFill>
                  <a:srgbClr val="201F1E"/>
                </a:solidFill>
                <a:latin typeface="Calibri" panose="020F0502020204030204" pitchFamily="34" charset="0"/>
              </a:rPr>
              <a:t>D</a:t>
            </a:r>
            <a:r>
              <a:rPr lang="es-ES" sz="1400" b="0" i="0" dirty="0">
                <a:solidFill>
                  <a:srgbClr val="201F1E"/>
                </a:solidFill>
                <a:effectLst/>
                <a:latin typeface="Calibri" panose="020F0502020204030204" pitchFamily="34" charset="0"/>
              </a:rPr>
              <a:t>irectivas y pipes. </a:t>
            </a:r>
          </a:p>
          <a:p>
            <a:pPr marL="762000" lvl="1"/>
            <a:r>
              <a:rPr lang="es-ES" sz="1400" dirty="0">
                <a:solidFill>
                  <a:srgbClr val="201F1E"/>
                </a:solidFill>
                <a:latin typeface="Calibri" panose="020F0502020204030204" pitchFamily="34" charset="0"/>
              </a:rPr>
              <a:t>Comunicación entre componentes</a:t>
            </a:r>
          </a:p>
          <a:p>
            <a:pPr marL="762000" lvl="1"/>
            <a:r>
              <a:rPr lang="es-ES" sz="1400" dirty="0">
                <a:solidFill>
                  <a:srgbClr val="201F1E"/>
                </a:solidFill>
                <a:latin typeface="Calibri" panose="020F0502020204030204" pitchFamily="34" charset="0"/>
              </a:rPr>
              <a:t>Formularios en Angular</a:t>
            </a:r>
          </a:p>
          <a:p>
            <a:pPr marL="304800" algn="l"/>
            <a:r>
              <a:rPr lang="es-ES" sz="1800" dirty="0">
                <a:solidFill>
                  <a:srgbClr val="201F1E"/>
                </a:solidFill>
                <a:latin typeface="Calibri" panose="020F0502020204030204" pitchFamily="34" charset="0"/>
              </a:rPr>
              <a:t>Servicios y Enrutamiento</a:t>
            </a:r>
            <a:endParaRPr lang="es-ES" sz="1800" b="0" i="0" dirty="0">
              <a:solidFill>
                <a:srgbClr val="201F1E"/>
              </a:solidFill>
              <a:effectLst/>
              <a:latin typeface="Calibri" panose="020F0502020204030204" pitchFamily="34" charset="0"/>
            </a:endParaRPr>
          </a:p>
          <a:p>
            <a:pPr marL="762000" lvl="1"/>
            <a:r>
              <a:rPr lang="es-ES" sz="1400" b="0" i="0" dirty="0">
                <a:solidFill>
                  <a:srgbClr val="201F1E"/>
                </a:solidFill>
                <a:effectLst/>
                <a:latin typeface="Calibri" panose="020F0502020204030204" pitchFamily="34" charset="0"/>
              </a:rPr>
              <a:t>Inyección de dependencias. Servicios</a:t>
            </a:r>
          </a:p>
          <a:p>
            <a:pPr marL="762000" lvl="1"/>
            <a:r>
              <a:rPr lang="es-ES" sz="1400" b="0" i="0" dirty="0">
                <a:solidFill>
                  <a:srgbClr val="201F1E"/>
                </a:solidFill>
                <a:effectLst/>
                <a:latin typeface="Calibri" panose="020F0502020204030204" pitchFamily="34" charset="0"/>
              </a:rPr>
              <a:t>Acceso a datos del Servidor: HTTP</a:t>
            </a:r>
          </a:p>
          <a:p>
            <a:pPr marL="762000" lvl="1"/>
            <a:r>
              <a:rPr lang="es-ES" sz="1400" b="0" i="0" dirty="0" err="1">
                <a:solidFill>
                  <a:srgbClr val="201F1E"/>
                </a:solidFill>
                <a:effectLst/>
                <a:latin typeface="Calibri" panose="020F0502020204030204" pitchFamily="34" charset="0"/>
              </a:rPr>
              <a:t>Routing</a:t>
            </a:r>
            <a:r>
              <a:rPr lang="es-ES" sz="1400" dirty="0">
                <a:solidFill>
                  <a:srgbClr val="201F1E"/>
                </a:solidFill>
                <a:latin typeface="Calibri" panose="020F0502020204030204" pitchFamily="34" charset="0"/>
              </a:rPr>
              <a:t> avanzado</a:t>
            </a:r>
            <a:endParaRPr lang="es-ES" sz="1800" b="0" i="0" dirty="0">
              <a:solidFill>
                <a:srgbClr val="201F1E"/>
              </a:solidFill>
              <a:effectLst/>
              <a:latin typeface="Calibri" panose="020F0502020204030204" pitchFamily="34" charset="0"/>
            </a:endParaRPr>
          </a:p>
          <a:p>
            <a:pPr marL="304800" algn="l"/>
            <a:endParaRPr lang="es-ES" sz="1800" b="0" i="0" dirty="0">
              <a:solidFill>
                <a:srgbClr val="201F1E"/>
              </a:solidFill>
              <a:effectLst/>
              <a:latin typeface="Calibri" panose="020F0502020204030204" pitchFamily="34" charset="0"/>
            </a:endParaRPr>
          </a:p>
        </p:txBody>
      </p:sp>
    </p:spTree>
    <p:extLst>
      <p:ext uri="{BB962C8B-B14F-4D97-AF65-F5344CB8AC3E}">
        <p14:creationId xmlns:p14="http://schemas.microsoft.com/office/powerpoint/2010/main" val="2869156943"/>
      </p:ext>
    </p:extLst>
  </p:cSld>
  <p:clrMapOvr>
    <a:overrideClrMapping bg1="dk1" tx1="lt1" bg2="dk2" tx2="lt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ítulo 2">
            <a:extLst>
              <a:ext uri="{FF2B5EF4-FFF2-40B4-BE49-F238E27FC236}">
                <a16:creationId xmlns:a16="http://schemas.microsoft.com/office/drawing/2014/main" id="{E6B391B2-888A-4430-BCD0-7602E28140F2}"/>
              </a:ext>
            </a:extLst>
          </p:cNvPr>
          <p:cNvSpPr>
            <a:spLocks noGrp="1"/>
          </p:cNvSpPr>
          <p:nvPr>
            <p:ph type="title"/>
          </p:nvPr>
        </p:nvSpPr>
        <p:spPr>
          <a:xfrm>
            <a:off x="674237" y="914400"/>
            <a:ext cx="3657600" cy="2887579"/>
          </a:xfrm>
        </p:spPr>
        <p:txBody>
          <a:bodyPr vert="horz" lIns="91440" tIns="45720" rIns="91440" bIns="45720" rtlCol="0" anchor="b">
            <a:normAutofit/>
          </a:bodyPr>
          <a:lstStyle/>
          <a:p>
            <a:pPr algn="ctr"/>
            <a:r>
              <a:rPr lang="en-US" sz="4800" kern="1200" dirty="0">
                <a:solidFill>
                  <a:srgbClr val="FFFFFF"/>
                </a:solidFill>
                <a:latin typeface="+mj-lt"/>
                <a:ea typeface="+mj-ea"/>
                <a:cs typeface="+mj-cs"/>
              </a:rPr>
              <a:t>Angular-cli: </a:t>
            </a:r>
            <a:r>
              <a:rPr lang="en-US" sz="4800" kern="1200" dirty="0" err="1">
                <a:solidFill>
                  <a:srgbClr val="FFFFFF"/>
                </a:solidFill>
                <a:latin typeface="+mj-lt"/>
                <a:ea typeface="+mj-ea"/>
                <a:cs typeface="+mj-cs"/>
              </a:rPr>
              <a:t>herramientas</a:t>
            </a:r>
            <a:endParaRPr lang="en-US" sz="4800" kern="1200" dirty="0">
              <a:solidFill>
                <a:srgbClr val="FFFFFF"/>
              </a:solidFill>
              <a:latin typeface="+mj-lt"/>
              <a:ea typeface="+mj-ea"/>
              <a:cs typeface="+mj-cs"/>
            </a:endParaRPr>
          </a:p>
        </p:txBody>
      </p:sp>
      <p:sp>
        <p:nvSpPr>
          <p:cNvPr id="5" name="Marcador de texto 4">
            <a:extLst>
              <a:ext uri="{FF2B5EF4-FFF2-40B4-BE49-F238E27FC236}">
                <a16:creationId xmlns:a16="http://schemas.microsoft.com/office/drawing/2014/main" id="{7F61989B-E06B-4B05-A14F-30D6031821FB}"/>
              </a:ext>
            </a:extLst>
          </p:cNvPr>
          <p:cNvSpPr>
            <a:spLocks noGrp="1"/>
          </p:cNvSpPr>
          <p:nvPr>
            <p:ph type="body" sz="half" idx="2"/>
          </p:nvPr>
        </p:nvSpPr>
        <p:spPr>
          <a:xfrm>
            <a:off x="674237" y="4170501"/>
            <a:ext cx="3657600" cy="1525597"/>
          </a:xfrm>
        </p:spPr>
        <p:txBody>
          <a:bodyPr vert="horz" lIns="91440" tIns="45720" rIns="91440" bIns="45720" rtlCol="0">
            <a:normAutofit/>
          </a:bodyPr>
          <a:lstStyle/>
          <a:p>
            <a:pPr algn="ctr"/>
            <a:r>
              <a:rPr lang="es-ES" sz="2000" kern="1200" dirty="0">
                <a:solidFill>
                  <a:srgbClr val="FFFFFF"/>
                </a:solidFill>
                <a:latin typeface="+mn-lt"/>
                <a:ea typeface="+mn-ea"/>
                <a:cs typeface="+mn-cs"/>
              </a:rPr>
              <a:t>Herramientas de terceros</a:t>
            </a:r>
            <a:br>
              <a:rPr lang="es-ES" sz="2000" kern="1200" dirty="0">
                <a:solidFill>
                  <a:srgbClr val="FFFFFF"/>
                </a:solidFill>
                <a:latin typeface="+mn-lt"/>
                <a:ea typeface="+mn-ea"/>
                <a:cs typeface="+mn-cs"/>
              </a:rPr>
            </a:br>
            <a:r>
              <a:rPr lang="es-ES" sz="2000" kern="1200" dirty="0">
                <a:solidFill>
                  <a:srgbClr val="FFFFFF"/>
                </a:solidFill>
                <a:latin typeface="+mn-lt"/>
                <a:ea typeface="+mn-ea"/>
                <a:cs typeface="+mn-cs"/>
              </a:rPr>
              <a:t>que incluye y configura </a:t>
            </a:r>
          </a:p>
          <a:p>
            <a:pPr algn="ctr"/>
            <a:endParaRPr lang="en-US" sz="2000" kern="1200" dirty="0">
              <a:solidFill>
                <a:srgbClr val="FFFFFF"/>
              </a:solidFill>
              <a:latin typeface="+mn-lt"/>
              <a:ea typeface="+mn-ea"/>
              <a:cs typeface="+mn-cs"/>
            </a:endParaRPr>
          </a:p>
        </p:txBody>
      </p:sp>
      <p:cxnSp>
        <p:nvCxnSpPr>
          <p:cNvPr id="13" name="Straight Connector 12">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6" name="Google Shape;239;p30">
            <a:extLst>
              <a:ext uri="{FF2B5EF4-FFF2-40B4-BE49-F238E27FC236}">
                <a16:creationId xmlns:a16="http://schemas.microsoft.com/office/drawing/2014/main" id="{A5861443-68C9-4EFA-A6F0-AA9B526EDF40}"/>
              </a:ext>
            </a:extLst>
          </p:cNvPr>
          <p:cNvPicPr preferRelativeResize="0"/>
          <p:nvPr/>
        </p:nvPicPr>
        <p:blipFill>
          <a:blip r:embed="rId2">
            <a:alphaModFix/>
          </a:blip>
          <a:stretch>
            <a:fillRect/>
          </a:stretch>
        </p:blipFill>
        <p:spPr>
          <a:xfrm>
            <a:off x="4923692" y="1572268"/>
            <a:ext cx="7133493" cy="4166178"/>
          </a:xfrm>
          <a:prstGeom prst="rect">
            <a:avLst/>
          </a:prstGeom>
          <a:noFill/>
          <a:ln>
            <a:noFill/>
          </a:ln>
        </p:spPr>
      </p:pic>
    </p:spTree>
    <p:extLst>
      <p:ext uri="{BB962C8B-B14F-4D97-AF65-F5344CB8AC3E}">
        <p14:creationId xmlns:p14="http://schemas.microsoft.com/office/powerpoint/2010/main" val="8882874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3061" cy="686920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21"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4"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8"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30"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31"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32"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33"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4"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5"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6"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7"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8"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39"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4" name="Título 3">
            <a:extLst>
              <a:ext uri="{FF2B5EF4-FFF2-40B4-BE49-F238E27FC236}">
                <a16:creationId xmlns:a16="http://schemas.microsoft.com/office/drawing/2014/main" id="{21BF2554-16AD-4777-9476-781B6C6C4D1D}"/>
              </a:ext>
            </a:extLst>
          </p:cNvPr>
          <p:cNvSpPr>
            <a:spLocks noGrp="1"/>
          </p:cNvSpPr>
          <p:nvPr>
            <p:ph type="title"/>
          </p:nvPr>
        </p:nvSpPr>
        <p:spPr>
          <a:xfrm>
            <a:off x="1378425" y="5199797"/>
            <a:ext cx="9435152" cy="789673"/>
          </a:xfrm>
        </p:spPr>
        <p:txBody>
          <a:bodyPr vert="horz" lIns="91440" tIns="45720" rIns="91440" bIns="45720" rtlCol="0" anchor="ctr">
            <a:normAutofit/>
          </a:bodyPr>
          <a:lstStyle/>
          <a:p>
            <a:pPr algn="ctr"/>
            <a:r>
              <a:rPr lang="en-US" sz="4000" kern="1200">
                <a:solidFill>
                  <a:schemeClr val="bg1"/>
                </a:solidFill>
                <a:latin typeface="+mj-lt"/>
                <a:ea typeface="+mj-ea"/>
                <a:cs typeface="+mj-cs"/>
              </a:rPr>
              <a:t>Angular-cli: instalación global (1)</a:t>
            </a:r>
          </a:p>
        </p:txBody>
      </p:sp>
      <p:sp>
        <p:nvSpPr>
          <p:cNvPr id="41" name="Freeform: Shape 40">
            <a:extLst>
              <a:ext uri="{FF2B5EF4-FFF2-40B4-BE49-F238E27FC236}">
                <a16:creationId xmlns:a16="http://schemas.microsoft.com/office/drawing/2014/main" id="{A7795DFA-888F-47E2-B44E-DE1D3B3E4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058957"/>
          </a:xfrm>
          <a:custGeom>
            <a:avLst/>
            <a:gdLst>
              <a:gd name="connsiteX0" fmla="*/ 0 w 12192000"/>
              <a:gd name="connsiteY0" fmla="*/ 0 h 5058957"/>
              <a:gd name="connsiteX1" fmla="*/ 12192000 w 12192000"/>
              <a:gd name="connsiteY1" fmla="*/ 0 h 5058957"/>
              <a:gd name="connsiteX2" fmla="*/ 12192000 w 12192000"/>
              <a:gd name="connsiteY2" fmla="*/ 259692 h 5058957"/>
              <a:gd name="connsiteX3" fmla="*/ 12192000 w 12192000"/>
              <a:gd name="connsiteY3" fmla="*/ 3542069 h 5058957"/>
              <a:gd name="connsiteX4" fmla="*/ 12192000 w 12192000"/>
              <a:gd name="connsiteY4" fmla="*/ 3734194 h 5058957"/>
              <a:gd name="connsiteX5" fmla="*/ 12192000 w 12192000"/>
              <a:gd name="connsiteY5" fmla="*/ 4710012 h 5058957"/>
              <a:gd name="connsiteX6" fmla="*/ 12113803 w 12192000"/>
              <a:gd name="connsiteY6" fmla="*/ 4718295 h 5058957"/>
              <a:gd name="connsiteX7" fmla="*/ 6753597 w 12192000"/>
              <a:gd name="connsiteY7" fmla="*/ 5041852 h 5058957"/>
              <a:gd name="connsiteX8" fmla="*/ 400746 w 12192000"/>
              <a:gd name="connsiteY8" fmla="*/ 4870509 h 5058957"/>
              <a:gd name="connsiteX9" fmla="*/ 0 w 12192000"/>
              <a:gd name="connsiteY9" fmla="*/ 4833533 h 5058957"/>
              <a:gd name="connsiteX10" fmla="*/ 0 w 12192000"/>
              <a:gd name="connsiteY10" fmla="*/ 3734194 h 5058957"/>
              <a:gd name="connsiteX11" fmla="*/ 0 w 12192000"/>
              <a:gd name="connsiteY11" fmla="*/ 3542069 h 5058957"/>
              <a:gd name="connsiteX12" fmla="*/ 0 w 12192000"/>
              <a:gd name="connsiteY12" fmla="*/ 259692 h 5058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5058957">
                <a:moveTo>
                  <a:pt x="0" y="0"/>
                </a:moveTo>
                <a:lnTo>
                  <a:pt x="12192000" y="0"/>
                </a:lnTo>
                <a:lnTo>
                  <a:pt x="12192000" y="259692"/>
                </a:lnTo>
                <a:lnTo>
                  <a:pt x="12192000" y="3542069"/>
                </a:lnTo>
                <a:lnTo>
                  <a:pt x="12192000" y="3734194"/>
                </a:lnTo>
                <a:lnTo>
                  <a:pt x="12192000" y="4710012"/>
                </a:lnTo>
                <a:lnTo>
                  <a:pt x="12113803" y="4718295"/>
                </a:lnTo>
                <a:cubicBezTo>
                  <a:pt x="10139508" y="4916244"/>
                  <a:pt x="8237152" y="5009247"/>
                  <a:pt x="6753597" y="5041852"/>
                </a:cubicBezTo>
                <a:cubicBezTo>
                  <a:pt x="4940362" y="5081701"/>
                  <a:pt x="2657278" y="5062371"/>
                  <a:pt x="400746" y="4870509"/>
                </a:cubicBezTo>
                <a:lnTo>
                  <a:pt x="0" y="4833533"/>
                </a:lnTo>
                <a:lnTo>
                  <a:pt x="0" y="3734194"/>
                </a:lnTo>
                <a:lnTo>
                  <a:pt x="0" y="3542069"/>
                </a:lnTo>
                <a:lnTo>
                  <a:pt x="0" y="259692"/>
                </a:lnTo>
                <a:close/>
              </a:path>
            </a:pathLst>
          </a:custGeom>
          <a:solidFill>
            <a:schemeClr val="bg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pic>
        <p:nvPicPr>
          <p:cNvPr id="7" name="Google Shape;245;p31">
            <a:extLst>
              <a:ext uri="{FF2B5EF4-FFF2-40B4-BE49-F238E27FC236}">
                <a16:creationId xmlns:a16="http://schemas.microsoft.com/office/drawing/2014/main" id="{5A7A9E36-78EF-41AD-9798-C8EDF052469D}"/>
              </a:ext>
            </a:extLst>
          </p:cNvPr>
          <p:cNvPicPr preferRelativeResize="0"/>
          <p:nvPr/>
        </p:nvPicPr>
        <p:blipFill>
          <a:blip r:embed="rId2"/>
          <a:stretch>
            <a:fillRect/>
          </a:stretch>
        </p:blipFill>
        <p:spPr>
          <a:xfrm>
            <a:off x="610921" y="454459"/>
            <a:ext cx="10914060" cy="2673943"/>
          </a:xfrm>
          <a:prstGeom prst="rect">
            <a:avLst/>
          </a:prstGeom>
          <a:noFill/>
        </p:spPr>
      </p:pic>
      <p:sp>
        <p:nvSpPr>
          <p:cNvPr id="40" name="Google Shape;246;p31">
            <a:extLst>
              <a:ext uri="{FF2B5EF4-FFF2-40B4-BE49-F238E27FC236}">
                <a16:creationId xmlns:a16="http://schemas.microsoft.com/office/drawing/2014/main" id="{7B2562EF-C176-4E09-8B63-961AFE5B3D2A}"/>
              </a:ext>
            </a:extLst>
          </p:cNvPr>
          <p:cNvSpPr txBox="1"/>
          <p:nvPr/>
        </p:nvSpPr>
        <p:spPr>
          <a:xfrm>
            <a:off x="1205017" y="3474597"/>
            <a:ext cx="4000000" cy="626800"/>
          </a:xfrm>
          <a:prstGeom prst="rect">
            <a:avLst/>
          </a:prstGeom>
          <a:noFill/>
          <a:ln>
            <a:noFill/>
          </a:ln>
        </p:spPr>
        <p:txBody>
          <a:bodyPr spcFirstLastPara="1" wrap="square" lIns="121900" tIns="121900" rIns="121900" bIns="121900" anchor="ctr" anchorCtr="0">
            <a:noAutofit/>
          </a:bodyPr>
          <a:lstStyle/>
          <a:p>
            <a:r>
              <a:rPr lang="es" sz="2400" dirty="0"/>
              <a:t>Destino de la instalación</a:t>
            </a:r>
            <a:endParaRPr sz="2400" dirty="0"/>
          </a:p>
        </p:txBody>
      </p:sp>
      <p:pic>
        <p:nvPicPr>
          <p:cNvPr id="42" name="Google Shape;248;p31">
            <a:extLst>
              <a:ext uri="{FF2B5EF4-FFF2-40B4-BE49-F238E27FC236}">
                <a16:creationId xmlns:a16="http://schemas.microsoft.com/office/drawing/2014/main" id="{8531CC8D-8ADC-4407-B307-10EE85B2813E}"/>
              </a:ext>
            </a:extLst>
          </p:cNvPr>
          <p:cNvPicPr preferRelativeResize="0"/>
          <p:nvPr/>
        </p:nvPicPr>
        <p:blipFill>
          <a:blip r:embed="rId3">
            <a:alphaModFix/>
          </a:blip>
          <a:stretch>
            <a:fillRect/>
          </a:stretch>
        </p:blipFill>
        <p:spPr>
          <a:xfrm>
            <a:off x="5205017" y="3282497"/>
            <a:ext cx="6102107" cy="1011000"/>
          </a:xfrm>
          <a:prstGeom prst="rect">
            <a:avLst/>
          </a:prstGeom>
          <a:noFill/>
          <a:ln>
            <a:noFill/>
          </a:ln>
        </p:spPr>
      </p:pic>
    </p:spTree>
    <p:extLst>
      <p:ext uri="{BB962C8B-B14F-4D97-AF65-F5344CB8AC3E}">
        <p14:creationId xmlns:p14="http://schemas.microsoft.com/office/powerpoint/2010/main" val="28200349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43"/>
        <p:cNvGrpSpPr/>
        <p:nvPr/>
      </p:nvGrpSpPr>
      <p:grpSpPr>
        <a:xfrm>
          <a:off x="0" y="0"/>
          <a:ext cx="0" cy="0"/>
          <a:chOff x="0" y="0"/>
          <a:chExt cx="0" cy="0"/>
        </a:xfrm>
      </p:grpSpPr>
      <p:sp>
        <p:nvSpPr>
          <p:cNvPr id="249" name="Rectangle 123">
            <a:extLst>
              <a:ext uri="{FF2B5EF4-FFF2-40B4-BE49-F238E27FC236}">
                <a16:creationId xmlns:a16="http://schemas.microsoft.com/office/drawing/2014/main" id="{C54A3646-77FE-4862-96CE-45260829B1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0" name="Group 125">
            <a:extLst>
              <a:ext uri="{FF2B5EF4-FFF2-40B4-BE49-F238E27FC236}">
                <a16:creationId xmlns:a16="http://schemas.microsoft.com/office/drawing/2014/main" id="{3F6FA249-9C10-48B9-9F72-1F333D8A94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251" name="Freeform 5">
              <a:extLst>
                <a:ext uri="{FF2B5EF4-FFF2-40B4-BE49-F238E27FC236}">
                  <a16:creationId xmlns:a16="http://schemas.microsoft.com/office/drawing/2014/main" id="{036894FA-6F9A-4863-AEC5-B734F4226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2" name="Freeform 6">
              <a:extLst>
                <a:ext uri="{FF2B5EF4-FFF2-40B4-BE49-F238E27FC236}">
                  <a16:creationId xmlns:a16="http://schemas.microsoft.com/office/drawing/2014/main" id="{6B103C0B-E1BF-4BF0-9605-7426160F9E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9" name="Freeform 7">
              <a:extLst>
                <a:ext uri="{FF2B5EF4-FFF2-40B4-BE49-F238E27FC236}">
                  <a16:creationId xmlns:a16="http://schemas.microsoft.com/office/drawing/2014/main" id="{B796B9AB-146B-42B0-B1F4-7EF69C521A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3" name="Freeform 8">
              <a:extLst>
                <a:ext uri="{FF2B5EF4-FFF2-40B4-BE49-F238E27FC236}">
                  <a16:creationId xmlns:a16="http://schemas.microsoft.com/office/drawing/2014/main" id="{0B8CEE20-F67A-4CFC-88F1-4C942EB624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54" name="Freeform 9">
              <a:extLst>
                <a:ext uri="{FF2B5EF4-FFF2-40B4-BE49-F238E27FC236}">
                  <a16:creationId xmlns:a16="http://schemas.microsoft.com/office/drawing/2014/main" id="{6B823E68-E880-4A79-82AD-6088E1DEA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55" name="Freeform 10">
              <a:extLst>
                <a:ext uri="{FF2B5EF4-FFF2-40B4-BE49-F238E27FC236}">
                  <a16:creationId xmlns:a16="http://schemas.microsoft.com/office/drawing/2014/main" id="{C90FFE78-151B-4C6F-893F-6832706022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33" name="Freeform 11">
              <a:extLst>
                <a:ext uri="{FF2B5EF4-FFF2-40B4-BE49-F238E27FC236}">
                  <a16:creationId xmlns:a16="http://schemas.microsoft.com/office/drawing/2014/main" id="{3A2B9B53-0432-42A0-ACC1-23CCDB1183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4" name="Freeform 12">
              <a:extLst>
                <a:ext uri="{FF2B5EF4-FFF2-40B4-BE49-F238E27FC236}">
                  <a16:creationId xmlns:a16="http://schemas.microsoft.com/office/drawing/2014/main" id="{142954D5-E17A-4C4B-B575-9D2BE72C64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5" name="Freeform 13">
              <a:extLst>
                <a:ext uri="{FF2B5EF4-FFF2-40B4-BE49-F238E27FC236}">
                  <a16:creationId xmlns:a16="http://schemas.microsoft.com/office/drawing/2014/main" id="{2317E4B1-5573-4066-895C-2FB759804A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6" name="Freeform 14">
              <a:extLst>
                <a:ext uri="{FF2B5EF4-FFF2-40B4-BE49-F238E27FC236}">
                  <a16:creationId xmlns:a16="http://schemas.microsoft.com/office/drawing/2014/main" id="{EBA723B4-613D-41FA-93E8-94173C930F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7" name="Freeform 15">
              <a:extLst>
                <a:ext uri="{FF2B5EF4-FFF2-40B4-BE49-F238E27FC236}">
                  <a16:creationId xmlns:a16="http://schemas.microsoft.com/office/drawing/2014/main" id="{D2693AEC-A60D-40B1-87B3-1EF30A56D4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8" name="Freeform 16">
              <a:extLst>
                <a:ext uri="{FF2B5EF4-FFF2-40B4-BE49-F238E27FC236}">
                  <a16:creationId xmlns:a16="http://schemas.microsoft.com/office/drawing/2014/main" id="{0EFB57B1-129C-4CA5-9513-29226043B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9" name="Freeform 17">
              <a:extLst>
                <a:ext uri="{FF2B5EF4-FFF2-40B4-BE49-F238E27FC236}">
                  <a16:creationId xmlns:a16="http://schemas.microsoft.com/office/drawing/2014/main" id="{AC89A1FD-35E1-4574-A439-61C20F457D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0" name="Freeform 18">
              <a:extLst>
                <a:ext uri="{FF2B5EF4-FFF2-40B4-BE49-F238E27FC236}">
                  <a16:creationId xmlns:a16="http://schemas.microsoft.com/office/drawing/2014/main" id="{4D55D1DF-59D8-4B47-87C4-FB3A82689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1" name="Freeform 19">
              <a:extLst>
                <a:ext uri="{FF2B5EF4-FFF2-40B4-BE49-F238E27FC236}">
                  <a16:creationId xmlns:a16="http://schemas.microsoft.com/office/drawing/2014/main" id="{F99FF32E-3548-4B4D-894E-B3A06C12A7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2" name="Freeform 20">
              <a:extLst>
                <a:ext uri="{FF2B5EF4-FFF2-40B4-BE49-F238E27FC236}">
                  <a16:creationId xmlns:a16="http://schemas.microsoft.com/office/drawing/2014/main" id="{5005D0D4-EFA9-4355-BA9B-A7B46F9412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43" name="Freeform 21">
              <a:extLst>
                <a:ext uri="{FF2B5EF4-FFF2-40B4-BE49-F238E27FC236}">
                  <a16:creationId xmlns:a16="http://schemas.microsoft.com/office/drawing/2014/main" id="{6350B02F-5937-44B9-83F4-9C970BE963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bg1">
                  <a:alpha val="35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144" name="Freeform 22">
              <a:extLst>
                <a:ext uri="{FF2B5EF4-FFF2-40B4-BE49-F238E27FC236}">
                  <a16:creationId xmlns:a16="http://schemas.microsoft.com/office/drawing/2014/main" id="{F21A245F-C10F-495E-BD0E-CE576C7F0D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5" name="Freeform 23">
              <a:extLst>
                <a:ext uri="{FF2B5EF4-FFF2-40B4-BE49-F238E27FC236}">
                  <a16:creationId xmlns:a16="http://schemas.microsoft.com/office/drawing/2014/main" id="{6F524856-7B56-403B-B504-044710FD54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6" name="Freeform 24">
              <a:extLst>
                <a:ext uri="{FF2B5EF4-FFF2-40B4-BE49-F238E27FC236}">
                  <a16:creationId xmlns:a16="http://schemas.microsoft.com/office/drawing/2014/main" id="{4E6D29BC-894B-4228-9F3F-92037EA39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7" name="Freeform 25">
              <a:extLst>
                <a:ext uri="{FF2B5EF4-FFF2-40B4-BE49-F238E27FC236}">
                  <a16:creationId xmlns:a16="http://schemas.microsoft.com/office/drawing/2014/main" id="{E03B2DC6-DF02-45CB-AC7C-6EBBD359C3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useBgFill="1">
        <p:nvSpPr>
          <p:cNvPr id="149" name="Rectangle 148">
            <a:extLst>
              <a:ext uri="{FF2B5EF4-FFF2-40B4-BE49-F238E27FC236}">
                <a16:creationId xmlns:a16="http://schemas.microsoft.com/office/drawing/2014/main" id="{700D0C16-8549-4373-8B7C-3555082CEA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23664" y="0"/>
            <a:ext cx="10268336" cy="68692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Google Shape;244;p31"/>
          <p:cNvSpPr txBox="1">
            <a:spLocks noGrp="1"/>
          </p:cNvSpPr>
          <p:nvPr>
            <p:ph type="title"/>
          </p:nvPr>
        </p:nvSpPr>
        <p:spPr>
          <a:xfrm>
            <a:off x="2707888" y="699008"/>
            <a:ext cx="8495099" cy="672696"/>
          </a:xfrm>
          <a:prstGeom prst="rect">
            <a:avLst/>
          </a:prstGeom>
        </p:spPr>
        <p:txBody>
          <a:bodyPr spcFirstLastPara="1" vert="horz" lIns="91440" tIns="45720" rIns="91440" bIns="45720" rtlCol="0" anchor="t" anchorCtr="0">
            <a:normAutofit fontScale="90000"/>
          </a:bodyPr>
          <a:lstStyle/>
          <a:p>
            <a:r>
              <a:rPr lang="en-US" sz="4000" kern="1200" dirty="0">
                <a:solidFill>
                  <a:schemeClr val="accent1"/>
                </a:solidFill>
                <a:latin typeface="+mj-lt"/>
                <a:ea typeface="+mj-ea"/>
                <a:cs typeface="+mj-cs"/>
              </a:rPr>
              <a:t>Angular-cli: </a:t>
            </a:r>
            <a:r>
              <a:rPr lang="es-ES" sz="4000" kern="1200" dirty="0">
                <a:solidFill>
                  <a:schemeClr val="accent1"/>
                </a:solidFill>
                <a:latin typeface="+mj-lt"/>
                <a:ea typeface="+mj-ea"/>
                <a:cs typeface="+mj-cs"/>
              </a:rPr>
              <a:t>resultado</a:t>
            </a:r>
            <a:r>
              <a:rPr lang="en-US" sz="4000" kern="1200" dirty="0">
                <a:solidFill>
                  <a:schemeClr val="accent1"/>
                </a:solidFill>
                <a:latin typeface="+mj-lt"/>
                <a:ea typeface="+mj-ea"/>
                <a:cs typeface="+mj-cs"/>
              </a:rPr>
              <a:t> </a:t>
            </a:r>
            <a:r>
              <a:rPr lang="en-US" sz="4000" dirty="0">
                <a:solidFill>
                  <a:schemeClr val="accent1"/>
                </a:solidFill>
              </a:rPr>
              <a:t>de la </a:t>
            </a:r>
            <a:r>
              <a:rPr lang="en-US" sz="4000" kern="1200" dirty="0" err="1">
                <a:solidFill>
                  <a:schemeClr val="accent1"/>
                </a:solidFill>
                <a:latin typeface="+mj-lt"/>
                <a:ea typeface="+mj-ea"/>
                <a:cs typeface="+mj-cs"/>
              </a:rPr>
              <a:t>instalación</a:t>
            </a:r>
            <a:r>
              <a:rPr lang="en-US" sz="4000" kern="1200" dirty="0">
                <a:solidFill>
                  <a:schemeClr val="accent1"/>
                </a:solidFill>
                <a:latin typeface="+mj-lt"/>
                <a:ea typeface="+mj-ea"/>
                <a:cs typeface="+mj-cs"/>
              </a:rPr>
              <a:t> global</a:t>
            </a:r>
          </a:p>
        </p:txBody>
      </p:sp>
      <p:sp>
        <p:nvSpPr>
          <p:cNvPr id="151" name="Isosceles Triangle 150">
            <a:extLst>
              <a:ext uri="{FF2B5EF4-FFF2-40B4-BE49-F238E27FC236}">
                <a16:creationId xmlns:a16="http://schemas.microsoft.com/office/drawing/2014/main" id="{C7341777-0F86-4E1E-A07F-2076F00D04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797903" y="954813"/>
            <a:ext cx="300774" cy="25928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7" name="Google Shape;256;p32">
            <a:extLst>
              <a:ext uri="{FF2B5EF4-FFF2-40B4-BE49-F238E27FC236}">
                <a16:creationId xmlns:a16="http://schemas.microsoft.com/office/drawing/2014/main" id="{3999F5C8-A045-4C27-A257-5C9A9E570089}"/>
              </a:ext>
            </a:extLst>
          </p:cNvPr>
          <p:cNvSpPr txBox="1"/>
          <p:nvPr/>
        </p:nvSpPr>
        <p:spPr>
          <a:xfrm>
            <a:off x="2134455" y="4707378"/>
            <a:ext cx="3163033" cy="1454175"/>
          </a:xfrm>
          <a:prstGeom prst="rect">
            <a:avLst/>
          </a:prstGeom>
        </p:spPr>
        <p:txBody>
          <a:bodyPr spcFirstLastPara="1" vert="horz" lIns="91440" tIns="45720" rIns="91440" bIns="45720" rtlCol="0" anchorCtr="0">
            <a:normAutofit/>
          </a:bodyPr>
          <a:lstStyle/>
          <a:p>
            <a:pPr>
              <a:lnSpc>
                <a:spcPct val="90000"/>
              </a:lnSpc>
              <a:spcAft>
                <a:spcPts val="600"/>
              </a:spcAft>
            </a:pPr>
            <a:r>
              <a:rPr lang="en-US" sz="2000" dirty="0"/>
              <a:t>En Angular 6 se </a:t>
            </a:r>
            <a:r>
              <a:rPr lang="en-US" sz="2000" dirty="0" err="1"/>
              <a:t>equiparan</a:t>
            </a:r>
            <a:r>
              <a:rPr lang="en-US" sz="2000" dirty="0"/>
              <a:t> los </a:t>
            </a:r>
            <a:r>
              <a:rPr lang="en-US" sz="2000" dirty="0" err="1"/>
              <a:t>números</a:t>
            </a:r>
            <a:r>
              <a:rPr lang="en-US" sz="2000" dirty="0"/>
              <a:t> de </a:t>
            </a:r>
            <a:r>
              <a:rPr lang="en-US" sz="2000" dirty="0" err="1"/>
              <a:t>versión</a:t>
            </a:r>
            <a:r>
              <a:rPr lang="en-US" sz="2000" dirty="0"/>
              <a:t> de Angular y Angular-cli, que ha </a:t>
            </a:r>
            <a:r>
              <a:rPr lang="en-US" sz="2000" dirty="0" err="1"/>
              <a:t>pasado</a:t>
            </a:r>
            <a:r>
              <a:rPr lang="en-US" sz="2000" dirty="0"/>
              <a:t> de la 1.7 a la 6</a:t>
            </a:r>
          </a:p>
        </p:txBody>
      </p:sp>
      <p:sp>
        <p:nvSpPr>
          <p:cNvPr id="247" name="Google Shape;247;p31"/>
          <p:cNvSpPr txBox="1"/>
          <p:nvPr/>
        </p:nvSpPr>
        <p:spPr>
          <a:xfrm>
            <a:off x="1550834" y="5540233"/>
            <a:ext cx="3134400" cy="568000"/>
          </a:xfrm>
          <a:prstGeom prst="rect">
            <a:avLst/>
          </a:prstGeom>
          <a:noFill/>
          <a:ln>
            <a:noFill/>
          </a:ln>
        </p:spPr>
        <p:txBody>
          <a:bodyPr spcFirstLastPara="1" wrap="square" lIns="121900" tIns="121900" rIns="121900" bIns="121900" anchor="ctr" anchorCtr="0">
            <a:noAutofit/>
          </a:bodyPr>
          <a:lstStyle/>
          <a:p>
            <a:endParaRPr sz="2400"/>
          </a:p>
        </p:txBody>
      </p:sp>
      <p:sp>
        <p:nvSpPr>
          <p:cNvPr id="41" name="Google Shape;257;p32">
            <a:extLst>
              <a:ext uri="{FF2B5EF4-FFF2-40B4-BE49-F238E27FC236}">
                <a16:creationId xmlns:a16="http://schemas.microsoft.com/office/drawing/2014/main" id="{94C1B0E4-9014-4DCD-8BC1-E0BB8E98A3FE}"/>
              </a:ext>
            </a:extLst>
          </p:cNvPr>
          <p:cNvSpPr txBox="1"/>
          <p:nvPr/>
        </p:nvSpPr>
        <p:spPr>
          <a:xfrm>
            <a:off x="2516319" y="2236084"/>
            <a:ext cx="1634207" cy="637200"/>
          </a:xfrm>
          <a:prstGeom prst="rect">
            <a:avLst/>
          </a:prstGeom>
          <a:solidFill>
            <a:srgbClr val="000000"/>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s" sz="2400" b="1" dirty="0">
                <a:solidFill>
                  <a:schemeClr val="lt1"/>
                </a:solidFill>
              </a:rPr>
              <a:t>ng version</a:t>
            </a:r>
            <a:endParaRPr sz="2400" b="1" dirty="0">
              <a:solidFill>
                <a:schemeClr val="lt1"/>
              </a:solidFill>
            </a:endParaRPr>
          </a:p>
        </p:txBody>
      </p:sp>
      <p:cxnSp>
        <p:nvCxnSpPr>
          <p:cNvPr id="42" name="Google Shape;258;p32">
            <a:extLst>
              <a:ext uri="{FF2B5EF4-FFF2-40B4-BE49-F238E27FC236}">
                <a16:creationId xmlns:a16="http://schemas.microsoft.com/office/drawing/2014/main" id="{39CC2FC0-33EA-466B-8833-72AB853367B1}"/>
              </a:ext>
            </a:extLst>
          </p:cNvPr>
          <p:cNvCxnSpPr>
            <a:cxnSpLocks/>
            <a:stCxn id="41" idx="3"/>
          </p:cNvCxnSpPr>
          <p:nvPr/>
        </p:nvCxnSpPr>
        <p:spPr>
          <a:xfrm>
            <a:off x="4150526" y="2554684"/>
            <a:ext cx="1272293" cy="0"/>
          </a:xfrm>
          <a:prstGeom prst="straightConnector1">
            <a:avLst/>
          </a:prstGeom>
          <a:noFill/>
          <a:ln w="9525" cap="flat" cmpd="sng">
            <a:solidFill>
              <a:schemeClr val="dk2"/>
            </a:solidFill>
            <a:prstDash val="solid"/>
            <a:round/>
            <a:headEnd type="none" w="med" len="med"/>
            <a:tailEnd type="triangle" w="med" len="med"/>
          </a:ln>
        </p:spPr>
      </p:cxnSp>
      <p:pic>
        <p:nvPicPr>
          <p:cNvPr id="43" name="Imagen 42">
            <a:extLst>
              <a:ext uri="{FF2B5EF4-FFF2-40B4-BE49-F238E27FC236}">
                <a16:creationId xmlns:a16="http://schemas.microsoft.com/office/drawing/2014/main" id="{59BEEF59-F490-497C-8038-E2F9DF83239D}"/>
              </a:ext>
            </a:extLst>
          </p:cNvPr>
          <p:cNvPicPr>
            <a:picLocks noChangeAspect="1"/>
          </p:cNvPicPr>
          <p:nvPr/>
        </p:nvPicPr>
        <p:blipFill>
          <a:blip r:embed="rId3"/>
          <a:stretch>
            <a:fillRect/>
          </a:stretch>
        </p:blipFill>
        <p:spPr>
          <a:xfrm>
            <a:off x="5754015" y="1717892"/>
            <a:ext cx="6181595" cy="4752759"/>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kern="1200" dirty="0">
                <a:solidFill>
                  <a:srgbClr val="FFFFFF"/>
                </a:solidFill>
                <a:latin typeface="+mj-lt"/>
                <a:ea typeface="+mj-ea"/>
                <a:cs typeface="+mj-cs"/>
              </a:rPr>
              <a:t>Práctica</a:t>
            </a: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2"/>
            <a:ext cx="7037591" cy="5475129"/>
          </a:xfrm>
        </p:spPr>
        <p:txBody>
          <a:bodyPr vert="horz" lIns="91440" tIns="45720" rIns="91440" bIns="45720" rtlCol="0" anchor="ctr">
            <a:normAutofit/>
          </a:bodyPr>
          <a:lstStyle/>
          <a:p>
            <a:pPr indent="-228600">
              <a:buFont typeface="Arial" panose="020B0604020202020204" pitchFamily="34" charset="0"/>
              <a:buChar char="•"/>
            </a:pPr>
            <a:r>
              <a:rPr lang="es-ES" sz="2600" dirty="0"/>
              <a:t>Instalación global de Angular CLI</a:t>
            </a:r>
          </a:p>
          <a:p>
            <a:pPr lvl="1" indent="-228600">
              <a:buFont typeface="Arial" panose="020B0604020202020204" pitchFamily="34" charset="0"/>
              <a:buChar char="•"/>
            </a:pPr>
            <a:r>
              <a:rPr lang="es-ES" sz="2400" dirty="0"/>
              <a:t>npm </a:t>
            </a:r>
            <a:r>
              <a:rPr lang="es-ES" sz="2400" dirty="0" err="1"/>
              <a:t>install</a:t>
            </a:r>
            <a:r>
              <a:rPr lang="es-ES" sz="2400" dirty="0"/>
              <a:t> -g  @angular/cli </a:t>
            </a:r>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14110635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B51BE24-99CE-4C26-A1B9-2D1DCAD918B7}"/>
              </a:ext>
            </a:extLst>
          </p:cNvPr>
          <p:cNvSpPr>
            <a:spLocks noGrp="1"/>
          </p:cNvSpPr>
          <p:nvPr>
            <p:ph type="title"/>
          </p:nvPr>
        </p:nvSpPr>
        <p:spPr>
          <a:xfrm>
            <a:off x="4965430" y="629268"/>
            <a:ext cx="6586491" cy="1286160"/>
          </a:xfrm>
        </p:spPr>
        <p:txBody>
          <a:bodyPr anchor="b">
            <a:normAutofit/>
          </a:bodyPr>
          <a:lstStyle/>
          <a:p>
            <a:r>
              <a:rPr lang="es-ES" dirty="0"/>
              <a:t>Tecnologías implicadas</a:t>
            </a:r>
          </a:p>
        </p:txBody>
      </p:sp>
      <p:sp>
        <p:nvSpPr>
          <p:cNvPr id="3" name="Marcador de contenido 2">
            <a:extLst>
              <a:ext uri="{FF2B5EF4-FFF2-40B4-BE49-F238E27FC236}">
                <a16:creationId xmlns:a16="http://schemas.microsoft.com/office/drawing/2014/main" id="{CB840765-A36F-4EAF-A487-A60C3402176B}"/>
              </a:ext>
            </a:extLst>
          </p:cNvPr>
          <p:cNvSpPr>
            <a:spLocks noGrp="1"/>
          </p:cNvSpPr>
          <p:nvPr>
            <p:ph idx="1"/>
          </p:nvPr>
        </p:nvSpPr>
        <p:spPr>
          <a:xfrm>
            <a:off x="4965431" y="2438400"/>
            <a:ext cx="6586489" cy="3785419"/>
          </a:xfrm>
        </p:spPr>
        <p:txBody>
          <a:bodyPr>
            <a:normAutofit/>
          </a:bodyPr>
          <a:lstStyle/>
          <a:p>
            <a:r>
              <a:rPr lang="es-ES" sz="2000" dirty="0"/>
              <a:t>JavaScript ES6</a:t>
            </a:r>
          </a:p>
          <a:p>
            <a:pPr lvl="1"/>
            <a:r>
              <a:rPr lang="es-ES" sz="1600" dirty="0"/>
              <a:t>Nueva sintaxis</a:t>
            </a:r>
          </a:p>
          <a:p>
            <a:pPr lvl="1"/>
            <a:r>
              <a:rPr lang="es-ES" sz="1600" dirty="0"/>
              <a:t>Módulos</a:t>
            </a:r>
          </a:p>
          <a:p>
            <a:pPr lvl="1"/>
            <a:r>
              <a:rPr lang="es-ES" sz="1600" dirty="0"/>
              <a:t>Clases. Herencia  </a:t>
            </a:r>
          </a:p>
          <a:p>
            <a:pPr lvl="1"/>
            <a:r>
              <a:rPr lang="es-ES" sz="1600" dirty="0"/>
              <a:t>Promesas</a:t>
            </a:r>
          </a:p>
          <a:p>
            <a:r>
              <a:rPr lang="es-ES" sz="2000" dirty="0"/>
              <a:t>Introducción a </a:t>
            </a:r>
            <a:r>
              <a:rPr lang="es-ES" sz="2000" dirty="0" err="1"/>
              <a:t>TypeScript</a:t>
            </a:r>
            <a:endParaRPr lang="es-ES" sz="2000" dirty="0"/>
          </a:p>
          <a:p>
            <a:pPr lvl="1"/>
            <a:r>
              <a:rPr lang="es-ES" sz="1600" dirty="0"/>
              <a:t>Clases e interfaces</a:t>
            </a:r>
          </a:p>
          <a:p>
            <a:pPr lvl="1"/>
            <a:r>
              <a:rPr lang="es-ES" sz="1600" dirty="0"/>
              <a:t>Tipos: </a:t>
            </a:r>
            <a:r>
              <a:rPr lang="es-ES" sz="1600" dirty="0" err="1"/>
              <a:t>types</a:t>
            </a:r>
            <a:r>
              <a:rPr lang="es-ES" sz="1600" dirty="0"/>
              <a:t> y </a:t>
            </a:r>
            <a:r>
              <a:rPr lang="es-ES" sz="1600" dirty="0" err="1"/>
              <a:t>generics</a:t>
            </a:r>
            <a:r>
              <a:rPr lang="es-ES" sz="1600" dirty="0"/>
              <a:t>. </a:t>
            </a:r>
            <a:r>
              <a:rPr lang="es-ES" sz="1600" dirty="0" err="1"/>
              <a:t>Union</a:t>
            </a:r>
            <a:r>
              <a:rPr lang="es-ES" sz="1600" dirty="0"/>
              <a:t> </a:t>
            </a:r>
            <a:r>
              <a:rPr lang="es-ES" sz="1600" dirty="0" err="1"/>
              <a:t>types</a:t>
            </a:r>
            <a:endParaRPr lang="es-ES" sz="1600" dirty="0"/>
          </a:p>
          <a:p>
            <a:pPr lvl="1"/>
            <a:r>
              <a:rPr lang="es-ES" sz="1600" dirty="0"/>
              <a:t>Decoradores</a:t>
            </a:r>
          </a:p>
          <a:p>
            <a:r>
              <a:rPr lang="es-ES" sz="2000" dirty="0"/>
              <a:t>Web </a:t>
            </a:r>
            <a:r>
              <a:rPr lang="es-ES" sz="2000" dirty="0" err="1"/>
              <a:t>Components</a:t>
            </a:r>
            <a:endParaRPr lang="es-ES" sz="2000" dirty="0"/>
          </a:p>
          <a:p>
            <a:r>
              <a:rPr lang="es-ES" sz="2000" dirty="0" err="1"/>
              <a:t>RxJS</a:t>
            </a:r>
            <a:r>
              <a:rPr lang="es-ES" sz="2000" dirty="0"/>
              <a:t> (</a:t>
            </a:r>
            <a:r>
              <a:rPr lang="es-ES" sz="2000" dirty="0" err="1"/>
              <a:t>ReactiveX</a:t>
            </a:r>
            <a:r>
              <a:rPr lang="es-ES" sz="2000" dirty="0"/>
              <a:t>)</a:t>
            </a:r>
          </a:p>
        </p:txBody>
      </p:sp>
      <p:pic>
        <p:nvPicPr>
          <p:cNvPr id="15" name="Picture 4" descr="Muchos signos de interrogación sobre fondo negro">
            <a:extLst>
              <a:ext uri="{FF2B5EF4-FFF2-40B4-BE49-F238E27FC236}">
                <a16:creationId xmlns:a16="http://schemas.microsoft.com/office/drawing/2014/main" id="{93D7FC21-04A2-4B2C-AF87-B6695D09147E}"/>
              </a:ext>
            </a:extLst>
          </p:cNvPr>
          <p:cNvPicPr>
            <a:picLocks noChangeAspect="1"/>
          </p:cNvPicPr>
          <p:nvPr/>
        </p:nvPicPr>
        <p:blipFill rotWithShape="1">
          <a:blip r:embed="rId2"/>
          <a:srcRect l="58767" r="2" b="2"/>
          <a:stretch/>
        </p:blipFill>
        <p:spPr>
          <a:xfrm>
            <a:off x="20" y="10"/>
            <a:ext cx="4635571" cy="6857990"/>
          </a:xfrm>
          <a:prstGeom prst="rect">
            <a:avLst/>
          </a:prstGeom>
          <a:effectLst/>
        </p:spPr>
      </p:pic>
      <p:cxnSp>
        <p:nvCxnSpPr>
          <p:cNvPr id="16"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9690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4" descr="Muchos signos de interrogación sobre fondo negro">
            <a:extLst>
              <a:ext uri="{FF2B5EF4-FFF2-40B4-BE49-F238E27FC236}">
                <a16:creationId xmlns:a16="http://schemas.microsoft.com/office/drawing/2014/main" id="{93D7FC21-04A2-4B2C-AF87-B6695D09147E}"/>
              </a:ext>
            </a:extLst>
          </p:cNvPr>
          <p:cNvPicPr>
            <a:picLocks noChangeAspect="1"/>
          </p:cNvPicPr>
          <p:nvPr/>
        </p:nvPicPr>
        <p:blipFill rotWithShape="1">
          <a:blip r:embed="rId2"/>
          <a:srcRect t="7787"/>
          <a:stretch/>
        </p:blipFill>
        <p:spPr>
          <a:xfrm>
            <a:off x="-1" y="10"/>
            <a:ext cx="12192000" cy="6857990"/>
          </a:xfrm>
          <a:prstGeom prst="rect">
            <a:avLst/>
          </a:prstGeom>
        </p:spPr>
      </p:pic>
      <p:sp>
        <p:nvSpPr>
          <p:cNvPr id="24" name="Freeform 5">
            <a:extLst>
              <a:ext uri="{FF2B5EF4-FFF2-40B4-BE49-F238E27FC236}">
                <a16:creationId xmlns:a16="http://schemas.microsoft.com/office/drawing/2014/main" id="{3CD9DF72-87A3-404E-A828-84CBF11A8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ítulo 1">
            <a:extLst>
              <a:ext uri="{FF2B5EF4-FFF2-40B4-BE49-F238E27FC236}">
                <a16:creationId xmlns:a16="http://schemas.microsoft.com/office/drawing/2014/main" id="{8B51BE24-99CE-4C26-A1B9-2D1DCAD918B7}"/>
              </a:ext>
            </a:extLst>
          </p:cNvPr>
          <p:cNvSpPr>
            <a:spLocks noGrp="1"/>
          </p:cNvSpPr>
          <p:nvPr>
            <p:ph type="title"/>
          </p:nvPr>
        </p:nvSpPr>
        <p:spPr>
          <a:xfrm>
            <a:off x="709448" y="1913950"/>
            <a:ext cx="4204137" cy="1342754"/>
          </a:xfrm>
        </p:spPr>
        <p:txBody>
          <a:bodyPr>
            <a:normAutofit/>
          </a:bodyPr>
          <a:lstStyle/>
          <a:p>
            <a:pPr algn="ctr"/>
            <a:r>
              <a:rPr lang="es-ES" sz="3600"/>
              <a:t>Tecnologías implicadas</a:t>
            </a:r>
          </a:p>
        </p:txBody>
      </p:sp>
      <p:cxnSp>
        <p:nvCxnSpPr>
          <p:cNvPr id="23" name="Straight Connector 22">
            <a:extLst>
              <a:ext uri="{FF2B5EF4-FFF2-40B4-BE49-F238E27FC236}">
                <a16:creationId xmlns:a16="http://schemas.microsoft.com/office/drawing/2014/main" id="{20E3A342-4D61-4E3F-AF90-1AB42AEB96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CB840765-A36F-4EAF-A487-A60C3402176B}"/>
              </a:ext>
            </a:extLst>
          </p:cNvPr>
          <p:cNvSpPr>
            <a:spLocks noGrp="1"/>
          </p:cNvSpPr>
          <p:nvPr>
            <p:ph idx="1"/>
          </p:nvPr>
        </p:nvSpPr>
        <p:spPr>
          <a:xfrm>
            <a:off x="525516" y="3417573"/>
            <a:ext cx="4593021" cy="2619839"/>
          </a:xfrm>
        </p:spPr>
        <p:txBody>
          <a:bodyPr anchor="ctr">
            <a:normAutofit/>
          </a:bodyPr>
          <a:lstStyle/>
          <a:p>
            <a:r>
              <a:rPr lang="es-ES" sz="1800"/>
              <a:t>Programación reactiva y RxJS</a:t>
            </a:r>
            <a:br>
              <a:rPr lang="es-ES" sz="1800"/>
            </a:br>
            <a:r>
              <a:rPr lang="es-ES" sz="1800"/>
              <a:t>Conceptos de RxJS</a:t>
            </a:r>
          </a:p>
          <a:p>
            <a:pPr lvl="1"/>
            <a:r>
              <a:rPr lang="es-ES" sz="1800"/>
              <a:t>Flujo de datos asíncrono</a:t>
            </a:r>
          </a:p>
          <a:p>
            <a:pPr lvl="1"/>
            <a:r>
              <a:rPr lang="es-ES" sz="1800"/>
              <a:t>Observables y Observadores</a:t>
            </a:r>
          </a:p>
          <a:p>
            <a:pPr lvl="1"/>
            <a:r>
              <a:rPr lang="es-ES" sz="1800"/>
              <a:t>Suscripciones (Subscribe)        </a:t>
            </a:r>
          </a:p>
          <a:p>
            <a:pPr lvl="1"/>
            <a:r>
              <a:rPr lang="es-ES" sz="1800"/>
              <a:t>Operadores más comunes en rxjs 6</a:t>
            </a:r>
          </a:p>
        </p:txBody>
      </p:sp>
    </p:spTree>
    <p:extLst>
      <p:ext uri="{BB962C8B-B14F-4D97-AF65-F5344CB8AC3E}">
        <p14:creationId xmlns:p14="http://schemas.microsoft.com/office/powerpoint/2010/main" val="22421429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27"/>
        <p:cNvGrpSpPr/>
        <p:nvPr/>
      </p:nvGrpSpPr>
      <p:grpSpPr>
        <a:xfrm>
          <a:off x="0" y="0"/>
          <a:ext cx="0" cy="0"/>
          <a:chOff x="0" y="0"/>
          <a:chExt cx="0" cy="0"/>
        </a:xfrm>
      </p:grpSpPr>
      <p:sp>
        <p:nvSpPr>
          <p:cNvPr id="114" name="Rectangle 113">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8" name="Google Shape;428;p47"/>
          <p:cNvSpPr txBox="1">
            <a:spLocks noGrp="1"/>
          </p:cNvSpPr>
          <p:nvPr>
            <p:ph type="title"/>
          </p:nvPr>
        </p:nvSpPr>
        <p:spPr>
          <a:xfrm>
            <a:off x="556532" y="643467"/>
            <a:ext cx="11210925" cy="744836"/>
          </a:xfrm>
          <a:prstGeom prst="rect">
            <a:avLst/>
          </a:prstGeom>
        </p:spPr>
        <p:txBody>
          <a:bodyPr spcFirstLastPara="1" vert="horz" lIns="91440" tIns="45720" rIns="91440" bIns="45720" rtlCol="0" anchor="ctr" anchorCtr="0">
            <a:normAutofit/>
          </a:bodyPr>
          <a:lstStyle/>
          <a:p>
            <a:pPr algn="ctr">
              <a:lnSpc>
                <a:spcPct val="90000"/>
              </a:lnSpc>
              <a:spcBef>
                <a:spcPct val="0"/>
              </a:spcBef>
            </a:pPr>
            <a:r>
              <a:rPr lang="en-US" sz="3200" kern="1200">
                <a:solidFill>
                  <a:schemeClr val="bg1"/>
                </a:solidFill>
                <a:latin typeface="+mj-lt"/>
                <a:ea typeface="+mj-ea"/>
                <a:cs typeface="+mj-cs"/>
              </a:rPr>
              <a:t>ECMAScript 6</a:t>
            </a:r>
          </a:p>
        </p:txBody>
      </p:sp>
      <p:pic>
        <p:nvPicPr>
          <p:cNvPr id="429" name="Google Shape;429;p47"/>
          <p:cNvPicPr preferRelativeResize="0"/>
          <p:nvPr/>
        </p:nvPicPr>
        <p:blipFill>
          <a:blip r:embed="rId3"/>
          <a:stretch>
            <a:fillRect/>
          </a:stretch>
        </p:blipFill>
        <p:spPr>
          <a:xfrm>
            <a:off x="862709" y="1483361"/>
            <a:ext cx="10466581" cy="4971627"/>
          </a:xfrm>
          <a:prstGeom prst="rect">
            <a:avLst/>
          </a:prstGeom>
          <a:noFill/>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33"/>
        <p:cNvGrpSpPr/>
        <p:nvPr/>
      </p:nvGrpSpPr>
      <p:grpSpPr>
        <a:xfrm>
          <a:off x="0" y="0"/>
          <a:ext cx="0" cy="0"/>
          <a:chOff x="0" y="0"/>
          <a:chExt cx="0" cy="0"/>
        </a:xfrm>
      </p:grpSpPr>
      <p:sp useBgFill="1">
        <p:nvSpPr>
          <p:cNvPr id="121" name="Rectangle 120">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4" name="Google Shape;434;p48"/>
          <p:cNvSpPr txBox="1">
            <a:spLocks noGrp="1"/>
          </p:cNvSpPr>
          <p:nvPr>
            <p:ph type="title"/>
          </p:nvPr>
        </p:nvSpPr>
        <p:spPr>
          <a:xfrm>
            <a:off x="5297762" y="329184"/>
            <a:ext cx="6251110" cy="1783080"/>
          </a:xfrm>
          <a:prstGeom prst="rect">
            <a:avLst/>
          </a:prstGeom>
        </p:spPr>
        <p:txBody>
          <a:bodyPr spcFirstLastPara="1" vert="horz" lIns="91440" tIns="45720" rIns="91440" bIns="45720" rtlCol="0" anchor="b" anchorCtr="0">
            <a:normAutofit/>
          </a:bodyPr>
          <a:lstStyle/>
          <a:p>
            <a:pPr>
              <a:lnSpc>
                <a:spcPct val="90000"/>
              </a:lnSpc>
              <a:spcBef>
                <a:spcPct val="0"/>
              </a:spcBef>
            </a:pPr>
            <a:r>
              <a:rPr lang="en-US" sz="5400">
                <a:solidFill>
                  <a:schemeClr val="tx1"/>
                </a:solidFill>
                <a:latin typeface="+mj-lt"/>
                <a:ea typeface="+mj-ea"/>
                <a:cs typeface="+mj-cs"/>
              </a:rPr>
              <a:t>ES6+</a:t>
            </a:r>
          </a:p>
        </p:txBody>
      </p:sp>
      <p:pic>
        <p:nvPicPr>
          <p:cNvPr id="437" name="Picture 436">
            <a:extLst>
              <a:ext uri="{FF2B5EF4-FFF2-40B4-BE49-F238E27FC236}">
                <a16:creationId xmlns:a16="http://schemas.microsoft.com/office/drawing/2014/main" id="{85D08C4B-6ECD-485B-94D4-E611E920C327}"/>
              </a:ext>
            </a:extLst>
          </p:cNvPr>
          <p:cNvPicPr>
            <a:picLocks noChangeAspect="1"/>
          </p:cNvPicPr>
          <p:nvPr/>
        </p:nvPicPr>
        <p:blipFill rotWithShape="1">
          <a:blip r:embed="rId3"/>
          <a:srcRect l="50138" r="4362" b="2"/>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23"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5" name="Google Shape;435;p48"/>
          <p:cNvSpPr txBox="1">
            <a:spLocks noGrp="1"/>
          </p:cNvSpPr>
          <p:nvPr>
            <p:ph type="body" idx="4294967295"/>
          </p:nvPr>
        </p:nvSpPr>
        <p:spPr>
          <a:xfrm>
            <a:off x="5297762" y="2706624"/>
            <a:ext cx="6251110" cy="3483864"/>
          </a:xfrm>
          <a:prstGeom prst="rect">
            <a:avLst/>
          </a:prstGeom>
        </p:spPr>
        <p:txBody>
          <a:bodyPr spcFirstLastPara="1" vert="horz" lIns="91440" tIns="45720" rIns="91440" bIns="45720" rtlCol="0" anchorCtr="0">
            <a:normAutofit/>
          </a:bodyPr>
          <a:lstStyle/>
          <a:p>
            <a:pPr indent="-228600">
              <a:lnSpc>
                <a:spcPct val="90000"/>
              </a:lnSpc>
              <a:spcAft>
                <a:spcPts val="600"/>
              </a:spcAft>
              <a:buFont typeface="Arial" panose="020B0604020202020204" pitchFamily="34" charset="0"/>
              <a:buChar char="•"/>
            </a:pPr>
            <a:r>
              <a:rPr lang="en-US" sz="2200">
                <a:solidFill>
                  <a:schemeClr val="tx1"/>
                </a:solidFill>
                <a:latin typeface="+mn-lt"/>
                <a:ea typeface="+mn-ea"/>
                <a:cs typeface="+mn-cs"/>
              </a:rPr>
              <a:t>ES 2015 – ES6</a:t>
            </a:r>
          </a:p>
          <a:p>
            <a:pPr indent="-228600">
              <a:lnSpc>
                <a:spcPct val="90000"/>
              </a:lnSpc>
              <a:spcAft>
                <a:spcPts val="600"/>
              </a:spcAft>
              <a:buFont typeface="Arial" panose="020B0604020202020204" pitchFamily="34" charset="0"/>
              <a:buChar char="•"/>
            </a:pPr>
            <a:r>
              <a:rPr lang="en-US" sz="2200">
                <a:solidFill>
                  <a:schemeClr val="tx1"/>
                </a:solidFill>
                <a:latin typeface="+mn-lt"/>
                <a:ea typeface="+mn-ea"/>
                <a:cs typeface="+mn-cs"/>
              </a:rPr>
              <a:t>ES 2016 – ES7</a:t>
            </a:r>
          </a:p>
          <a:p>
            <a:pPr indent="-228600">
              <a:lnSpc>
                <a:spcPct val="90000"/>
              </a:lnSpc>
              <a:spcAft>
                <a:spcPts val="600"/>
              </a:spcAft>
              <a:buFont typeface="Arial" panose="020B0604020202020204" pitchFamily="34" charset="0"/>
              <a:buChar char="•"/>
            </a:pPr>
            <a:r>
              <a:rPr lang="en-US" sz="2200">
                <a:solidFill>
                  <a:schemeClr val="tx1"/>
                </a:solidFill>
                <a:latin typeface="+mn-lt"/>
                <a:ea typeface="+mn-ea"/>
                <a:cs typeface="+mn-cs"/>
              </a:rPr>
              <a:t>ES 2017 – ES8</a:t>
            </a:r>
          </a:p>
          <a:p>
            <a:pPr indent="-228600">
              <a:lnSpc>
                <a:spcPct val="90000"/>
              </a:lnSpc>
              <a:spcAft>
                <a:spcPts val="600"/>
              </a:spcAft>
              <a:buFont typeface="Arial" panose="020B0604020202020204" pitchFamily="34" charset="0"/>
              <a:buChar char="•"/>
            </a:pPr>
            <a:r>
              <a:rPr lang="en-US" sz="2200">
                <a:solidFill>
                  <a:schemeClr val="tx1"/>
                </a:solidFill>
                <a:latin typeface="+mn-lt"/>
                <a:ea typeface="+mn-ea"/>
                <a:cs typeface="+mn-cs"/>
              </a:rPr>
              <a:t>ES 2018 – ES9</a:t>
            </a:r>
          </a:p>
          <a:p>
            <a:pPr indent="-228600">
              <a:lnSpc>
                <a:spcPct val="90000"/>
              </a:lnSpc>
              <a:spcAft>
                <a:spcPts val="600"/>
              </a:spcAft>
              <a:buFont typeface="Arial" panose="020B0604020202020204" pitchFamily="34" charset="0"/>
              <a:buChar char="•"/>
            </a:pPr>
            <a:r>
              <a:rPr lang="en-US" sz="2200">
                <a:solidFill>
                  <a:schemeClr val="tx1"/>
                </a:solidFill>
                <a:latin typeface="+mn-lt"/>
                <a:ea typeface="+mn-ea"/>
                <a:cs typeface="+mn-cs"/>
              </a:rPr>
              <a:t>ES 2019 – ES10</a:t>
            </a:r>
          </a:p>
          <a:p>
            <a:pPr indent="-228600">
              <a:lnSpc>
                <a:spcPct val="90000"/>
              </a:lnSpc>
              <a:spcAft>
                <a:spcPts val="600"/>
              </a:spcAft>
              <a:buFont typeface="Arial" panose="020B0604020202020204" pitchFamily="34" charset="0"/>
              <a:buChar char="•"/>
            </a:pPr>
            <a:r>
              <a:rPr lang="en-US" sz="2200">
                <a:solidFill>
                  <a:schemeClr val="tx1"/>
                </a:solidFill>
                <a:latin typeface="+mn-lt"/>
                <a:ea typeface="+mn-ea"/>
                <a:cs typeface="+mn-cs"/>
              </a:rPr>
              <a:t>ES 2020 – ES11</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 sz="3200" dirty="0"/>
              <a:t>ES6: Nuevos elementos de código</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2785727"/>
          </a:xfrm>
        </p:spPr>
        <p:txBody>
          <a:bodyPr vert="horz" lIns="91440" tIns="45720" rIns="91440" bIns="45720" rtlCol="0">
            <a:normAutofit/>
          </a:bodyPr>
          <a:lstStyle/>
          <a:p>
            <a:r>
              <a:rPr lang="es-ES" sz="2000" dirty="0"/>
              <a:t>Constantes (</a:t>
            </a:r>
            <a:r>
              <a:rPr lang="es-ES" sz="2000" dirty="0" err="1"/>
              <a:t>const</a:t>
            </a:r>
            <a:r>
              <a:rPr lang="es-ES" sz="2000" dirty="0"/>
              <a:t>). </a:t>
            </a:r>
          </a:p>
          <a:p>
            <a:r>
              <a:rPr lang="es-ES" sz="2000" dirty="0"/>
              <a:t>Variables con ámbito (let)</a:t>
            </a:r>
          </a:p>
          <a:p>
            <a:r>
              <a:rPr lang="es-ES" sz="2000" dirty="0"/>
              <a:t>Función Arrow</a:t>
            </a:r>
          </a:p>
          <a:p>
            <a:r>
              <a:rPr lang="es-ES" sz="2000" dirty="0" err="1"/>
              <a:t>Template</a:t>
            </a:r>
            <a:r>
              <a:rPr lang="es-ES" sz="2000" dirty="0"/>
              <a:t> </a:t>
            </a:r>
            <a:r>
              <a:rPr lang="es-ES" sz="2000" dirty="0" err="1"/>
              <a:t>Strings</a:t>
            </a:r>
            <a:r>
              <a:rPr lang="es-ES" sz="2000" dirty="0"/>
              <a:t>: interpolación de variables</a:t>
            </a:r>
          </a:p>
          <a:p>
            <a:r>
              <a:rPr lang="es-ES" sz="2000" dirty="0"/>
              <a:t>Valores por defecto</a:t>
            </a:r>
          </a:p>
          <a:p>
            <a:r>
              <a:rPr lang="es-ES" sz="2000" dirty="0" err="1"/>
              <a:t>Destructuring</a:t>
            </a:r>
            <a:r>
              <a:rPr lang="es-ES" sz="2000" dirty="0"/>
              <a:t> …</a:t>
            </a:r>
          </a:p>
          <a:p>
            <a:endParaRPr lang="es-ES" sz="2000" dirty="0"/>
          </a:p>
          <a:p>
            <a:endParaRPr lang="es-ES" sz="2000" dirty="0"/>
          </a:p>
        </p:txBody>
      </p:sp>
      <p:sp>
        <p:nvSpPr>
          <p:cNvPr id="12" name="CuadroTexto 11">
            <a:extLst>
              <a:ext uri="{FF2B5EF4-FFF2-40B4-BE49-F238E27FC236}">
                <a16:creationId xmlns:a16="http://schemas.microsoft.com/office/drawing/2014/main" id="{A57E16A7-8664-428F-9A64-B8CF855560C0}"/>
              </a:ext>
            </a:extLst>
          </p:cNvPr>
          <p:cNvSpPr txBox="1"/>
          <p:nvPr/>
        </p:nvSpPr>
        <p:spPr>
          <a:xfrm>
            <a:off x="4970583" y="433392"/>
            <a:ext cx="7039709" cy="3785652"/>
          </a:xfrm>
          <a:prstGeom prst="rect">
            <a:avLst/>
          </a:prstGeom>
          <a:noFill/>
        </p:spPr>
        <p:txBody>
          <a:bodyPr wrap="square">
            <a:spAutoFit/>
          </a:bodyPr>
          <a:lstStyle/>
          <a:p>
            <a:r>
              <a:rPr lang="es-ES" sz="1600" b="0" dirty="0" err="1">
                <a:solidFill>
                  <a:srgbClr val="569CD6"/>
                </a:solidFill>
                <a:effectLst/>
                <a:latin typeface="Consolas" panose="020B0609020204030204" pitchFamily="49" charset="0"/>
              </a:rPr>
              <a:t>const</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aDatos</a:t>
            </a:r>
            <a:r>
              <a:rPr lang="es-ES" sz="1600" b="0" dirty="0">
                <a:solidFill>
                  <a:srgbClr val="D4D4D4"/>
                </a:solidFill>
                <a:effectLst/>
                <a:latin typeface="Consolas" panose="020B0609020204030204" pitchFamily="49" charset="0"/>
              </a:rPr>
              <a:t> = [{precio : </a:t>
            </a:r>
            <a:r>
              <a:rPr lang="es-ES" sz="1600" b="0" dirty="0">
                <a:solidFill>
                  <a:srgbClr val="B5CEA8"/>
                </a:solidFill>
                <a:effectLst/>
                <a:latin typeface="Consolas" panose="020B0609020204030204" pitchFamily="49" charset="0"/>
              </a:rPr>
              <a:t>22</a:t>
            </a:r>
            <a:r>
              <a:rPr lang="es-ES" sz="1600" b="0" dirty="0">
                <a:solidFill>
                  <a:srgbClr val="D4D4D4"/>
                </a:solidFill>
                <a:effectLst/>
                <a:latin typeface="Consolas" panose="020B0609020204030204" pitchFamily="49" charset="0"/>
              </a:rPr>
              <a:t>}, {precio : </a:t>
            </a:r>
            <a:r>
              <a:rPr lang="es-ES" sz="1600" b="0" dirty="0">
                <a:solidFill>
                  <a:srgbClr val="B5CEA8"/>
                </a:solidFill>
                <a:effectLst/>
                <a:latin typeface="Consolas" panose="020B0609020204030204" pitchFamily="49" charset="0"/>
              </a:rPr>
              <a:t>34</a:t>
            </a:r>
            <a:r>
              <a:rPr lang="es-ES" sz="1600" b="0" dirty="0">
                <a:solidFill>
                  <a:srgbClr val="D4D4D4"/>
                </a:solidFill>
                <a:effectLst/>
                <a:latin typeface="Consolas" panose="020B0609020204030204" pitchFamily="49" charset="0"/>
              </a:rPr>
              <a:t>}, {precio : </a:t>
            </a:r>
            <a:r>
              <a:rPr lang="es-ES" sz="1600" b="0" dirty="0">
                <a:solidFill>
                  <a:srgbClr val="B5CEA8"/>
                </a:solidFill>
                <a:effectLst/>
                <a:latin typeface="Consolas" panose="020B0609020204030204" pitchFamily="49" charset="0"/>
              </a:rPr>
              <a:t>57</a:t>
            </a:r>
            <a:r>
              <a:rPr lang="es-ES" sz="1600" b="0" dirty="0">
                <a:solidFill>
                  <a:srgbClr val="D4D4D4"/>
                </a:solidFill>
                <a:effectLst/>
                <a:latin typeface="Consolas" panose="020B0609020204030204" pitchFamily="49" charset="0"/>
              </a:rPr>
              <a:t>} ]</a:t>
            </a:r>
          </a:p>
          <a:p>
            <a:r>
              <a:rPr lang="es-ES" sz="1600" b="0" dirty="0" err="1">
                <a:solidFill>
                  <a:srgbClr val="D4D4D4"/>
                </a:solidFill>
                <a:effectLst/>
                <a:latin typeface="Consolas" panose="020B0609020204030204" pitchFamily="49" charset="0"/>
              </a:rPr>
              <a:t>calcularPrecios</a:t>
            </a:r>
            <a:r>
              <a:rPr lang="es-ES" sz="1600" b="0" dirty="0">
                <a:solidFill>
                  <a:srgbClr val="D4D4D4"/>
                </a:solidFill>
                <a:effectLst/>
                <a:latin typeface="Consolas" panose="020B0609020204030204" pitchFamily="49" charset="0"/>
              </a:rPr>
              <a:t>(</a:t>
            </a:r>
            <a:r>
              <a:rPr lang="es-ES" sz="1600" b="0" dirty="0">
                <a:solidFill>
                  <a:srgbClr val="B5CEA8"/>
                </a:solidFill>
                <a:effectLst/>
                <a:latin typeface="Consolas" panose="020B0609020204030204" pitchFamily="49" charset="0"/>
              </a:rPr>
              <a:t>12</a:t>
            </a:r>
            <a:r>
              <a:rPr lang="es-ES" sz="1600" dirty="0">
                <a:solidFill>
                  <a:srgbClr val="B5CEA8"/>
                </a:solidFill>
                <a:latin typeface="Consolas" panose="020B0609020204030204" pitchFamily="49" charset="0"/>
              </a:rPr>
              <a:t>, [...</a:t>
            </a:r>
            <a:r>
              <a:rPr lang="es-ES" sz="1600" dirty="0" err="1">
                <a:solidFill>
                  <a:srgbClr val="B5CEA8"/>
                </a:solidFill>
                <a:latin typeface="Consolas" panose="020B0609020204030204" pitchFamily="49" charset="0"/>
              </a:rPr>
              <a:t>aDatos</a:t>
            </a:r>
            <a:r>
              <a:rPr lang="es-ES" sz="1600" dirty="0">
                <a:solidFill>
                  <a:srgbClr val="B5CEA8"/>
                </a:solidFill>
                <a:latin typeface="Consolas" panose="020B0609020204030204" pitchFamily="49" charset="0"/>
              </a:rPr>
              <a:t>]</a:t>
            </a:r>
            <a:r>
              <a:rPr lang="es-ES" sz="1600" b="0" dirty="0">
                <a:solidFill>
                  <a:srgbClr val="D4D4D4"/>
                </a:solidFill>
                <a:effectLst/>
                <a:latin typeface="Consolas" panose="020B0609020204030204" pitchFamily="49" charset="0"/>
              </a:rPr>
              <a:t>)</a:t>
            </a:r>
          </a:p>
          <a:p>
            <a:br>
              <a:rPr lang="es-ES" sz="1600" b="0" dirty="0">
                <a:solidFill>
                  <a:srgbClr val="D4D4D4"/>
                </a:solidFill>
                <a:effectLst/>
                <a:latin typeface="Consolas" panose="020B0609020204030204" pitchFamily="49" charset="0"/>
              </a:rPr>
            </a:br>
            <a:r>
              <a:rPr lang="es-ES" sz="1600" b="0" dirty="0" err="1">
                <a:solidFill>
                  <a:srgbClr val="569CD6"/>
                </a:solidFill>
                <a:effectLst/>
                <a:latin typeface="Consolas" panose="020B0609020204030204" pitchFamily="49" charset="0"/>
              </a:rPr>
              <a:t>function</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calcularPrecios</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pIva</a:t>
            </a:r>
            <a:r>
              <a:rPr lang="es-ES" sz="1600" b="0" dirty="0">
                <a:solidFill>
                  <a:srgbClr val="D4D4D4"/>
                </a:solidFill>
                <a:effectLst/>
                <a:latin typeface="Consolas" panose="020B0609020204030204" pitchFamily="49" charset="0"/>
              </a:rPr>
              <a:t>= </a:t>
            </a:r>
            <a:r>
              <a:rPr lang="es-ES" sz="1600" b="0" dirty="0">
                <a:solidFill>
                  <a:srgbClr val="B5CEA8"/>
                </a:solidFill>
                <a:effectLst/>
                <a:latin typeface="Consolas" panose="020B0609020204030204" pitchFamily="49" charset="0"/>
              </a:rPr>
              <a:t>22</a:t>
            </a:r>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r>
              <a:rPr lang="es-ES" sz="1600" b="0" dirty="0">
                <a:solidFill>
                  <a:srgbClr val="569CD6"/>
                </a:solidFill>
                <a:effectLst/>
                <a:latin typeface="Consolas" panose="020B0609020204030204" pitchFamily="49" charset="0"/>
              </a:rPr>
              <a:t>let</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nIva</a:t>
            </a:r>
            <a:r>
              <a:rPr lang="es-ES" sz="1600" b="0" dirty="0">
                <a:solidFill>
                  <a:srgbClr val="D4D4D4"/>
                </a:solidFill>
                <a:effectLst/>
                <a:latin typeface="Consolas" panose="020B0609020204030204" pitchFamily="49" charset="0"/>
              </a:rPr>
              <a:t> = </a:t>
            </a:r>
            <a:r>
              <a:rPr lang="es-ES" sz="1600" b="0" dirty="0">
                <a:solidFill>
                  <a:srgbClr val="B5CEA8"/>
                </a:solidFill>
                <a:effectLst/>
                <a:latin typeface="Consolas" panose="020B0609020204030204" pitchFamily="49" charset="0"/>
              </a:rPr>
              <a:t>1</a:t>
            </a:r>
            <a:r>
              <a:rPr lang="es-ES" sz="1600" b="0" dirty="0">
                <a:solidFill>
                  <a:srgbClr val="D4D4D4"/>
                </a:solidFill>
                <a:effectLst/>
                <a:latin typeface="Consolas" panose="020B0609020204030204" pitchFamily="49" charset="0"/>
              </a:rPr>
              <a:t> + (</a:t>
            </a:r>
            <a:r>
              <a:rPr lang="es-ES" sz="1600" b="0" dirty="0" err="1">
                <a:solidFill>
                  <a:srgbClr val="D4D4D4"/>
                </a:solidFill>
                <a:effectLst/>
                <a:latin typeface="Consolas" panose="020B0609020204030204" pitchFamily="49" charset="0"/>
              </a:rPr>
              <a:t>pIva</a:t>
            </a:r>
            <a:r>
              <a:rPr lang="es-ES" sz="1600" b="0" dirty="0">
                <a:solidFill>
                  <a:srgbClr val="D4D4D4"/>
                </a:solidFill>
                <a:effectLst/>
                <a:latin typeface="Consolas" panose="020B0609020204030204" pitchFamily="49" charset="0"/>
              </a:rPr>
              <a:t>/</a:t>
            </a:r>
            <a:r>
              <a:rPr lang="es-ES" sz="1600" b="0" dirty="0">
                <a:solidFill>
                  <a:srgbClr val="B5CEA8"/>
                </a:solidFill>
                <a:effectLst/>
                <a:latin typeface="Consolas" panose="020B0609020204030204" pitchFamily="49" charset="0"/>
              </a:rPr>
              <a:t>100</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r>
              <a:rPr lang="es-ES" sz="1600" b="0" dirty="0">
                <a:solidFill>
                  <a:srgbClr val="569CD6"/>
                </a:solidFill>
                <a:effectLst/>
                <a:latin typeface="Consolas" panose="020B0609020204030204" pitchFamily="49" charset="0"/>
              </a:rPr>
              <a:t>let</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precioFinal</a:t>
            </a:r>
            <a:endParaRPr lang="es-ES" sz="1600" b="0" dirty="0">
              <a:solidFill>
                <a:srgbClr val="D4D4D4"/>
              </a:solidFill>
              <a:effectLst/>
              <a:latin typeface="Consolas" panose="020B0609020204030204" pitchFamily="49" charset="0"/>
            </a:endParaRP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aDatos.forEach</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elem</a:t>
            </a:r>
            <a:r>
              <a:rPr lang="es-ES" sz="1600" b="0" dirty="0">
                <a:solidFill>
                  <a:srgbClr val="D4D4D4"/>
                </a:solidFill>
                <a:effectLst/>
                <a:latin typeface="Consolas" panose="020B0609020204030204" pitchFamily="49" charset="0"/>
              </a:rPr>
              <a:t> </a:t>
            </a:r>
            <a:r>
              <a:rPr lang="es-ES" sz="1600" b="0" dirty="0">
                <a:solidFill>
                  <a:srgbClr val="569CD6"/>
                </a:solidFill>
                <a:effectLst/>
                <a:latin typeface="Consolas" panose="020B0609020204030204" pitchFamily="49" charset="0"/>
              </a:rPr>
              <a:t>=&gt;</a:t>
            </a:r>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precioFinal</a:t>
            </a:r>
            <a:r>
              <a:rPr lang="es-ES" sz="1600" b="0" dirty="0">
                <a:solidFill>
                  <a:srgbClr val="D4D4D4"/>
                </a:solidFill>
                <a:effectLst/>
                <a:latin typeface="Consolas" panose="020B0609020204030204" pitchFamily="49" charset="0"/>
              </a:rPr>
              <a:t> = </a:t>
            </a:r>
            <a:r>
              <a:rPr lang="es-ES" sz="1600" b="0" dirty="0" err="1">
                <a:solidFill>
                  <a:srgbClr val="D4D4D4"/>
                </a:solidFill>
                <a:effectLst/>
                <a:latin typeface="Consolas" panose="020B0609020204030204" pitchFamily="49" charset="0"/>
              </a:rPr>
              <a:t>elem.precio</a:t>
            </a:r>
            <a:r>
              <a:rPr lang="es-ES" sz="1600" b="0" dirty="0">
                <a:solidFill>
                  <a:srgbClr val="D4D4D4"/>
                </a:solidFill>
                <a:effectLst/>
                <a:latin typeface="Consolas" panose="020B0609020204030204" pitchFamily="49" charset="0"/>
              </a:rPr>
              <a:t> * </a:t>
            </a:r>
            <a:r>
              <a:rPr lang="es-ES" sz="1600" b="0" dirty="0" err="1">
                <a:solidFill>
                  <a:srgbClr val="D4D4D4"/>
                </a:solidFill>
                <a:effectLst/>
                <a:latin typeface="Consolas" panose="020B0609020204030204" pitchFamily="49" charset="0"/>
              </a:rPr>
              <a:t>nIva</a:t>
            </a:r>
            <a:endParaRPr lang="es-ES" sz="1600" b="0" dirty="0">
              <a:solidFill>
                <a:srgbClr val="D4D4D4"/>
              </a:solidFill>
              <a:effectLst/>
              <a:latin typeface="Consolas" panose="020B0609020204030204" pitchFamily="49" charset="0"/>
            </a:endParaRP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mostrarPrecio</a:t>
            </a:r>
            <a:r>
              <a:rPr lang="es-ES" sz="1600" b="0" dirty="0">
                <a:solidFill>
                  <a:srgbClr val="D4D4D4"/>
                </a:solidFill>
                <a:effectLst/>
                <a:latin typeface="Consolas" panose="020B0609020204030204" pitchFamily="49" charset="0"/>
              </a:rPr>
              <a:t> ( </a:t>
            </a:r>
            <a:r>
              <a:rPr lang="es-ES" sz="1600" b="0" dirty="0" err="1">
                <a:solidFill>
                  <a:srgbClr val="D4D4D4"/>
                </a:solidFill>
                <a:effectLst/>
                <a:latin typeface="Consolas" panose="020B0609020204030204" pitchFamily="49" charset="0"/>
              </a:rPr>
              <a:t>precioFinal</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console.log(</a:t>
            </a:r>
            <a:r>
              <a:rPr lang="es-ES" sz="1600" b="0" dirty="0">
                <a:solidFill>
                  <a:srgbClr val="CE9178"/>
                </a:solidFill>
                <a:effectLst/>
                <a:latin typeface="Consolas" panose="020B0609020204030204" pitchFamily="49" charset="0"/>
              </a:rPr>
              <a:t>'El IVA aplicado ha sido '</a:t>
            </a:r>
            <a:r>
              <a:rPr lang="es-ES" sz="1600" b="0" dirty="0">
                <a:solidFill>
                  <a:srgbClr val="D4D4D4"/>
                </a:solidFill>
                <a:effectLst/>
                <a:latin typeface="Consolas" panose="020B0609020204030204" pitchFamily="49" charset="0"/>
              </a:rPr>
              <a:t>,</a:t>
            </a:r>
            <a:r>
              <a:rPr lang="es-ES" sz="1600" b="0" dirty="0" err="1">
                <a:solidFill>
                  <a:srgbClr val="D4D4D4"/>
                </a:solidFill>
                <a:effectLst/>
                <a:latin typeface="Consolas" panose="020B0609020204030204" pitchFamily="49" charset="0"/>
              </a:rPr>
              <a:t>nIva</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r>
              <a:rPr lang="es-ES" sz="1600" b="0" dirty="0">
                <a:solidFill>
                  <a:srgbClr val="6A9955"/>
                </a:solidFill>
                <a:effectLst/>
                <a:latin typeface="Consolas" panose="020B0609020204030204" pitchFamily="49" charset="0"/>
              </a:rPr>
              <a:t>// console.log(</a:t>
            </a:r>
            <a:r>
              <a:rPr lang="es-ES" sz="1600" b="0" dirty="0" err="1">
                <a:solidFill>
                  <a:srgbClr val="6A9955"/>
                </a:solidFill>
                <a:effectLst/>
                <a:latin typeface="Consolas" panose="020B0609020204030204" pitchFamily="49" charset="0"/>
              </a:rPr>
              <a:t>nIva</a:t>
            </a:r>
            <a:r>
              <a:rPr lang="es-ES" sz="1600" b="0" dirty="0">
                <a:solidFill>
                  <a:srgbClr val="6A9955"/>
                </a:solidFill>
                <a:effectLst/>
                <a:latin typeface="Consolas" panose="020B0609020204030204" pitchFamily="49" charset="0"/>
              </a:rPr>
              <a:t>)</a:t>
            </a:r>
            <a:endParaRPr lang="es-ES" sz="1600" b="0" dirty="0">
              <a:solidFill>
                <a:srgbClr val="D4D4D4"/>
              </a:solidFill>
              <a:effectLst/>
              <a:latin typeface="Consolas" panose="020B0609020204030204" pitchFamily="49" charset="0"/>
            </a:endParaRPr>
          </a:p>
          <a:p>
            <a:r>
              <a:rPr lang="es-ES" sz="1600" b="0" dirty="0">
                <a:solidFill>
                  <a:srgbClr val="D4D4D4"/>
                </a:solidFill>
                <a:effectLst/>
                <a:latin typeface="Consolas" panose="020B0609020204030204" pitchFamily="49" charset="0"/>
              </a:rPr>
              <a:t>}</a:t>
            </a:r>
          </a:p>
        </p:txBody>
      </p:sp>
      <p:sp>
        <p:nvSpPr>
          <p:cNvPr id="15" name="CuadroTexto 14">
            <a:extLst>
              <a:ext uri="{FF2B5EF4-FFF2-40B4-BE49-F238E27FC236}">
                <a16:creationId xmlns:a16="http://schemas.microsoft.com/office/drawing/2014/main" id="{3A4E7E50-55F3-464B-A4C8-BF6B5EEBF438}"/>
              </a:ext>
            </a:extLst>
          </p:cNvPr>
          <p:cNvSpPr txBox="1"/>
          <p:nvPr/>
        </p:nvSpPr>
        <p:spPr>
          <a:xfrm>
            <a:off x="6576646" y="4393283"/>
            <a:ext cx="6096000" cy="2031325"/>
          </a:xfrm>
          <a:prstGeom prst="rect">
            <a:avLst/>
          </a:prstGeom>
          <a:noFill/>
        </p:spPr>
        <p:txBody>
          <a:bodyPr wrap="square">
            <a:spAutoFit/>
          </a:bodyPr>
          <a:lstStyle/>
          <a:p>
            <a:r>
              <a:rPr lang="es-ES" b="0" dirty="0" err="1">
                <a:solidFill>
                  <a:srgbClr val="569CD6"/>
                </a:solidFill>
                <a:effectLst/>
                <a:latin typeface="Consolas" panose="020B0609020204030204" pitchFamily="49" charset="0"/>
              </a:rPr>
              <a:t>function</a:t>
            </a:r>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mostrarPrecio</a:t>
            </a:r>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precioFinal</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console.log(</a:t>
            </a:r>
          </a:p>
          <a:p>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t>
            </a:r>
            <a:endParaRPr lang="es-ES" b="0" dirty="0">
              <a:solidFill>
                <a:srgbClr val="D4D4D4"/>
              </a:solidFill>
              <a:effectLst/>
              <a:latin typeface="Consolas" panose="020B0609020204030204" pitchFamily="49" charset="0"/>
            </a:endParaRPr>
          </a:p>
          <a:p>
            <a:r>
              <a:rPr lang="es-ES" b="0" dirty="0">
                <a:solidFill>
                  <a:srgbClr val="CE9178"/>
                </a:solidFill>
                <a:effectLst/>
                <a:latin typeface="Consolas" panose="020B0609020204030204" pitchFamily="49" charset="0"/>
              </a:rPr>
              <a:t>        El precio final es:</a:t>
            </a:r>
            <a:endParaRPr lang="es-ES" b="0" dirty="0">
              <a:solidFill>
                <a:srgbClr val="D4D4D4"/>
              </a:solidFill>
              <a:effectLst/>
              <a:latin typeface="Consolas" panose="020B0609020204030204" pitchFamily="49" charset="0"/>
            </a:endParaRPr>
          </a:p>
          <a:p>
            <a:r>
              <a:rPr lang="es-ES" b="0" dirty="0">
                <a:solidFill>
                  <a:srgbClr val="CE9178"/>
                </a:solidFill>
                <a:effectLst/>
                <a:latin typeface="Consolas" panose="020B0609020204030204" pitchFamily="49" charset="0"/>
              </a:rPr>
              <a:t>        </a:t>
            </a:r>
            <a:r>
              <a:rPr lang="es-ES" b="0" dirty="0">
                <a:solidFill>
                  <a:srgbClr val="569CD6"/>
                </a:solidFill>
                <a:effectLst/>
                <a:latin typeface="Consolas" panose="020B0609020204030204" pitchFamily="49" charset="0"/>
              </a:rPr>
              <a:t>${</a:t>
            </a:r>
            <a:r>
              <a:rPr lang="es-ES" b="0" dirty="0" err="1">
                <a:solidFill>
                  <a:srgbClr val="D4D4D4"/>
                </a:solidFill>
                <a:effectLst/>
                <a:latin typeface="Consolas" panose="020B0609020204030204" pitchFamily="49" charset="0"/>
              </a:rPr>
              <a:t>precioFinal.toFixed</a:t>
            </a:r>
            <a:r>
              <a:rPr lang="es-ES" b="0" dirty="0">
                <a:solidFill>
                  <a:srgbClr val="D4D4D4"/>
                </a:solidFill>
                <a:effectLst/>
                <a:latin typeface="Consolas" panose="020B0609020204030204" pitchFamily="49" charset="0"/>
              </a:rPr>
              <a:t>(</a:t>
            </a:r>
            <a:r>
              <a:rPr lang="es-ES" b="0" dirty="0">
                <a:solidFill>
                  <a:srgbClr val="B5CEA8"/>
                </a:solidFill>
                <a:effectLst/>
                <a:latin typeface="Consolas" panose="020B0609020204030204" pitchFamily="49" charset="0"/>
              </a:rPr>
              <a:t>2</a:t>
            </a:r>
            <a:r>
              <a:rPr lang="es-ES" b="0" dirty="0">
                <a:solidFill>
                  <a:srgbClr val="D4D4D4"/>
                </a:solidFill>
                <a:effectLst/>
                <a:latin typeface="Consolas" panose="020B0609020204030204" pitchFamily="49" charset="0"/>
              </a:rPr>
              <a:t>)</a:t>
            </a:r>
            <a:r>
              <a:rPr lang="es-ES" b="0" dirty="0">
                <a:solidFill>
                  <a:srgbClr val="569CD6"/>
                </a:solidFill>
                <a:effectLst/>
                <a:latin typeface="Consolas" panose="020B0609020204030204" pitchFamily="49" charset="0"/>
              </a:rPr>
              <a:t>}</a:t>
            </a:r>
            <a:r>
              <a:rPr lang="es-ES" b="0" dirty="0">
                <a:solidFill>
                  <a:srgbClr val="CE9178"/>
                </a:solidFill>
                <a:effectLst/>
                <a:latin typeface="Consolas" panose="020B0609020204030204" pitchFamily="49" charset="0"/>
              </a:rPr>
              <a:t>`</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67989342"/>
      </p:ext>
    </p:extLst>
  </p:cSld>
  <p:clrMapOvr>
    <a:overrideClrMapping bg1="dk1" tx1="lt1" bg2="dk2" tx2="lt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 sz="3200" dirty="0"/>
              <a:t>ES6: This en las arrow functions</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2785727"/>
          </a:xfrm>
        </p:spPr>
        <p:txBody>
          <a:bodyPr vert="horz" lIns="91440" tIns="45720" rIns="91440" bIns="45720" rtlCol="0">
            <a:normAutofit/>
          </a:bodyPr>
          <a:lstStyle/>
          <a:p>
            <a:endParaRPr lang="es-ES" sz="2000" dirty="0"/>
          </a:p>
          <a:p>
            <a:endParaRPr lang="es-ES" sz="2000" dirty="0"/>
          </a:p>
        </p:txBody>
      </p:sp>
      <p:sp>
        <p:nvSpPr>
          <p:cNvPr id="8" name="CuadroTexto 7">
            <a:extLst>
              <a:ext uri="{FF2B5EF4-FFF2-40B4-BE49-F238E27FC236}">
                <a16:creationId xmlns:a16="http://schemas.microsoft.com/office/drawing/2014/main" id="{09BE66E3-D932-46D2-9F2C-F8200EDC4F0E}"/>
              </a:ext>
            </a:extLst>
          </p:cNvPr>
          <p:cNvSpPr txBox="1"/>
          <p:nvPr/>
        </p:nvSpPr>
        <p:spPr>
          <a:xfrm>
            <a:off x="5468814" y="265671"/>
            <a:ext cx="6295293" cy="2800767"/>
          </a:xfrm>
          <a:prstGeom prst="rect">
            <a:avLst/>
          </a:prstGeom>
          <a:noFill/>
        </p:spPr>
        <p:txBody>
          <a:bodyPr wrap="square">
            <a:spAutoFit/>
          </a:bodyPr>
          <a:lstStyle/>
          <a:p>
            <a:r>
              <a:rPr lang="es-ES" sz="1600" b="0" dirty="0" err="1">
                <a:solidFill>
                  <a:srgbClr val="569CD6"/>
                </a:solidFill>
                <a:effectLst/>
                <a:latin typeface="Consolas" panose="020B0609020204030204" pitchFamily="49" charset="0"/>
              </a:rPr>
              <a:t>const</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oDatos</a:t>
            </a:r>
            <a:r>
              <a:rPr lang="es-ES" sz="1600" b="0" dirty="0">
                <a:solidFill>
                  <a:srgbClr val="D4D4D4"/>
                </a:solidFill>
                <a:effectLst/>
                <a:latin typeface="Consolas" panose="020B0609020204030204" pitchFamily="49" charset="0"/>
              </a:rPr>
              <a:t> = { precio: </a:t>
            </a:r>
            <a:r>
              <a:rPr lang="es-ES" sz="1600" b="0" dirty="0">
                <a:solidFill>
                  <a:srgbClr val="B5CEA8"/>
                </a:solidFill>
                <a:effectLst/>
                <a:latin typeface="Consolas" panose="020B0609020204030204" pitchFamily="49" charset="0"/>
              </a:rPr>
              <a:t>12</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iva</a:t>
            </a:r>
            <a:r>
              <a:rPr lang="es-ES" sz="1600" b="0" dirty="0">
                <a:solidFill>
                  <a:srgbClr val="D4D4D4"/>
                </a:solidFill>
                <a:effectLst/>
                <a:latin typeface="Consolas" panose="020B0609020204030204" pitchFamily="49" charset="0"/>
              </a:rPr>
              <a:t> : </a:t>
            </a:r>
            <a:r>
              <a:rPr lang="es-ES" sz="1600" b="0" dirty="0">
                <a:solidFill>
                  <a:srgbClr val="B5CEA8"/>
                </a:solidFill>
                <a:effectLst/>
                <a:latin typeface="Consolas" panose="020B0609020204030204" pitchFamily="49" charset="0"/>
              </a:rPr>
              <a:t>1.16</a:t>
            </a:r>
            <a:r>
              <a:rPr lang="es-ES" sz="1600" b="0" dirty="0">
                <a:solidFill>
                  <a:srgbClr val="D4D4D4"/>
                </a:solidFill>
                <a:effectLst/>
                <a:latin typeface="Consolas" panose="020B0609020204030204" pitchFamily="49" charset="0"/>
              </a:rPr>
              <a:t>}; </a:t>
            </a:r>
          </a:p>
          <a:p>
            <a:endParaRPr lang="es-ES" sz="1600" b="0" dirty="0">
              <a:solidFill>
                <a:srgbClr val="D4D4D4"/>
              </a:solidFill>
              <a:effectLst/>
              <a:latin typeface="Consolas" panose="020B0609020204030204" pitchFamily="49" charset="0"/>
            </a:endParaRPr>
          </a:p>
          <a:p>
            <a:r>
              <a:rPr lang="es-ES" sz="1600" b="0" dirty="0" err="1">
                <a:solidFill>
                  <a:srgbClr val="D4D4D4"/>
                </a:solidFill>
                <a:effectLst/>
                <a:latin typeface="Consolas" panose="020B0609020204030204" pitchFamily="49" charset="0"/>
              </a:rPr>
              <a:t>oDatos.calculaIvaAsync</a:t>
            </a:r>
            <a:r>
              <a:rPr lang="es-ES" sz="1600" b="0" dirty="0">
                <a:solidFill>
                  <a:srgbClr val="D4D4D4"/>
                </a:solidFill>
                <a:effectLst/>
                <a:latin typeface="Consolas" panose="020B0609020204030204" pitchFamily="49" charset="0"/>
              </a:rPr>
              <a:t> = </a:t>
            </a:r>
            <a:r>
              <a:rPr lang="es-ES" sz="1600" b="0" dirty="0" err="1">
                <a:solidFill>
                  <a:srgbClr val="569CD6"/>
                </a:solidFill>
                <a:effectLst/>
                <a:latin typeface="Consolas" panose="020B0609020204030204" pitchFamily="49" charset="0"/>
              </a:rPr>
              <a:t>function</a:t>
            </a:r>
            <a:r>
              <a:rPr lang="es-ES" sz="1600" b="0" dirty="0">
                <a:solidFill>
                  <a:srgbClr val="D4D4D4"/>
                </a:solidFill>
                <a:effectLst/>
                <a:latin typeface="Consolas" panose="020B0609020204030204" pitchFamily="49" charset="0"/>
              </a:rPr>
              <a:t> () {</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setTimeout</a:t>
            </a:r>
            <a:r>
              <a:rPr lang="es-ES" sz="1600" b="0" dirty="0">
                <a:solidFill>
                  <a:srgbClr val="D4D4D4"/>
                </a:solidFill>
                <a:effectLst/>
                <a:latin typeface="Consolas" panose="020B0609020204030204" pitchFamily="49" charset="0"/>
              </a:rPr>
              <a:t> ( </a:t>
            </a:r>
            <a:r>
              <a:rPr lang="es-ES" sz="1600" b="0" dirty="0" err="1">
                <a:solidFill>
                  <a:srgbClr val="569CD6"/>
                </a:solidFill>
                <a:effectLst/>
                <a:latin typeface="Consolas" panose="020B0609020204030204" pitchFamily="49" charset="0"/>
              </a:rPr>
              <a:t>function</a:t>
            </a:r>
            <a:r>
              <a:rPr lang="es-ES" sz="1600" b="0" dirty="0">
                <a:solidFill>
                  <a:srgbClr val="D4D4D4"/>
                </a:solidFill>
                <a:effectLst/>
                <a:latin typeface="Consolas" panose="020B0609020204030204" pitchFamily="49" charset="0"/>
              </a:rPr>
              <a:t> () {</a:t>
            </a:r>
          </a:p>
          <a:p>
            <a:r>
              <a:rPr lang="es-ES" sz="1600" b="0" dirty="0">
                <a:solidFill>
                  <a:srgbClr val="D4D4D4"/>
                </a:solidFill>
                <a:effectLst/>
                <a:latin typeface="Consolas" panose="020B0609020204030204" pitchFamily="49" charset="0"/>
              </a:rPr>
              <a:t>        </a:t>
            </a:r>
            <a:r>
              <a:rPr lang="es-ES" sz="1600" b="0" dirty="0">
                <a:solidFill>
                  <a:srgbClr val="569CD6"/>
                </a:solidFill>
                <a:effectLst/>
                <a:latin typeface="Consolas" panose="020B0609020204030204" pitchFamily="49" charset="0"/>
              </a:rPr>
              <a:t>let</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precioFinal</a:t>
            </a:r>
            <a:r>
              <a:rPr lang="es-ES" sz="1600" b="0" dirty="0">
                <a:solidFill>
                  <a:srgbClr val="D4D4D4"/>
                </a:solidFill>
                <a:effectLst/>
                <a:latin typeface="Consolas" panose="020B0609020204030204" pitchFamily="49" charset="0"/>
              </a:rPr>
              <a:t> = </a:t>
            </a:r>
            <a:r>
              <a:rPr lang="es-ES" sz="1600" b="0" dirty="0" err="1">
                <a:solidFill>
                  <a:srgbClr val="569CD6"/>
                </a:solidFill>
                <a:effectLst/>
                <a:latin typeface="Consolas" panose="020B0609020204030204" pitchFamily="49" charset="0"/>
              </a:rPr>
              <a:t>this</a:t>
            </a:r>
            <a:r>
              <a:rPr lang="es-ES" sz="1600" b="0" dirty="0" err="1">
                <a:solidFill>
                  <a:srgbClr val="D4D4D4"/>
                </a:solidFill>
                <a:effectLst/>
                <a:latin typeface="Consolas" panose="020B0609020204030204" pitchFamily="49" charset="0"/>
              </a:rPr>
              <a:t>.precio</a:t>
            </a:r>
            <a:r>
              <a:rPr lang="es-ES" sz="1600" b="0" dirty="0">
                <a:solidFill>
                  <a:srgbClr val="D4D4D4"/>
                </a:solidFill>
                <a:effectLst/>
                <a:latin typeface="Consolas" panose="020B0609020204030204" pitchFamily="49" charset="0"/>
              </a:rPr>
              <a:t> * </a:t>
            </a:r>
            <a:r>
              <a:rPr lang="es-ES" sz="1600" b="0" dirty="0" err="1">
                <a:solidFill>
                  <a:srgbClr val="569CD6"/>
                </a:solidFill>
                <a:effectLst/>
                <a:latin typeface="Consolas" panose="020B0609020204030204" pitchFamily="49" charset="0"/>
              </a:rPr>
              <a:t>this</a:t>
            </a:r>
            <a:r>
              <a:rPr lang="es-ES" sz="1600" b="0" dirty="0" err="1">
                <a:solidFill>
                  <a:srgbClr val="D4D4D4"/>
                </a:solidFill>
                <a:effectLst/>
                <a:latin typeface="Consolas" panose="020B0609020204030204" pitchFamily="49" charset="0"/>
              </a:rPr>
              <a:t>.iva</a:t>
            </a:r>
            <a:endParaRPr lang="es-ES" sz="1600" b="0" dirty="0">
              <a:solidFill>
                <a:srgbClr val="D4D4D4"/>
              </a:solidFill>
              <a:effectLst/>
              <a:latin typeface="Consolas" panose="020B0609020204030204" pitchFamily="49" charset="0"/>
            </a:endParaRPr>
          </a:p>
          <a:p>
            <a:r>
              <a:rPr lang="es-ES" sz="1600" b="0" dirty="0">
                <a:solidFill>
                  <a:srgbClr val="D4D4D4"/>
                </a:solidFill>
                <a:effectLst/>
                <a:latin typeface="Consolas" panose="020B0609020204030204" pitchFamily="49" charset="0"/>
              </a:rPr>
              <a:t>        console.log(</a:t>
            </a:r>
            <a:r>
              <a:rPr lang="es-ES" sz="1600" b="0" dirty="0">
                <a:solidFill>
                  <a:srgbClr val="CE9178"/>
                </a:solidFill>
                <a:effectLst/>
                <a:latin typeface="Consolas" panose="020B0609020204030204" pitchFamily="49" charset="0"/>
              </a:rPr>
              <a:t>`Usando una función clásica: </a:t>
            </a:r>
            <a:endParaRPr lang="es-ES" sz="1600" b="0" dirty="0">
              <a:solidFill>
                <a:srgbClr val="D4D4D4"/>
              </a:solidFill>
              <a:effectLst/>
              <a:latin typeface="Consolas" panose="020B0609020204030204" pitchFamily="49" charset="0"/>
            </a:endParaRPr>
          </a:p>
          <a:p>
            <a:r>
              <a:rPr lang="es-ES" sz="1600" b="0" dirty="0">
                <a:solidFill>
                  <a:srgbClr val="CE9178"/>
                </a:solidFill>
                <a:effectLst/>
                <a:latin typeface="Consolas" panose="020B0609020204030204" pitchFamily="49" charset="0"/>
              </a:rPr>
              <a:t>        El precio final es </a:t>
            </a:r>
            <a:r>
              <a:rPr lang="es-ES" sz="1600" b="0" dirty="0">
                <a:solidFill>
                  <a:srgbClr val="569CD6"/>
                </a:solidFill>
                <a:effectLst/>
                <a:latin typeface="Consolas" panose="020B0609020204030204" pitchFamily="49" charset="0"/>
              </a:rPr>
              <a:t>${</a:t>
            </a:r>
            <a:r>
              <a:rPr lang="es-ES" sz="1600" b="0" dirty="0" err="1">
                <a:solidFill>
                  <a:srgbClr val="D4D4D4"/>
                </a:solidFill>
                <a:effectLst/>
                <a:latin typeface="Consolas" panose="020B0609020204030204" pitchFamily="49" charset="0"/>
              </a:rPr>
              <a:t>precioFinal.toFixed</a:t>
            </a:r>
            <a:r>
              <a:rPr lang="es-ES" sz="1600" b="0" dirty="0">
                <a:solidFill>
                  <a:srgbClr val="D4D4D4"/>
                </a:solidFill>
                <a:effectLst/>
                <a:latin typeface="Consolas" panose="020B0609020204030204" pitchFamily="49" charset="0"/>
              </a:rPr>
              <a:t>(</a:t>
            </a:r>
            <a:r>
              <a:rPr lang="es-ES" sz="1600" b="0" dirty="0">
                <a:solidFill>
                  <a:srgbClr val="B5CEA8"/>
                </a:solidFill>
                <a:effectLst/>
                <a:latin typeface="Consolas" panose="020B0609020204030204" pitchFamily="49" charset="0"/>
              </a:rPr>
              <a:t>2</a:t>
            </a:r>
            <a:r>
              <a:rPr lang="es-ES" sz="1600" b="0" dirty="0">
                <a:solidFill>
                  <a:srgbClr val="D4D4D4"/>
                </a:solidFill>
                <a:effectLst/>
                <a:latin typeface="Consolas" panose="020B0609020204030204" pitchFamily="49" charset="0"/>
              </a:rPr>
              <a:t>)</a:t>
            </a:r>
            <a:r>
              <a:rPr lang="es-ES" sz="1600" b="0" dirty="0">
                <a:solidFill>
                  <a:srgbClr val="569CD6"/>
                </a:solidFill>
                <a:effectLst/>
                <a:latin typeface="Consolas" panose="020B0609020204030204" pitchFamily="49" charset="0"/>
              </a:rPr>
              <a:t>}</a:t>
            </a:r>
            <a:r>
              <a:rPr lang="es-ES" sz="1600" b="0" dirty="0">
                <a:solidFill>
                  <a:srgbClr val="CE9178"/>
                </a:solidFill>
                <a:effectLst/>
                <a:latin typeface="Consolas" panose="020B0609020204030204" pitchFamily="49" charset="0"/>
              </a:rPr>
              <a:t>`</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 </a:t>
            </a:r>
            <a:r>
              <a:rPr lang="es-ES" sz="1600" b="0" dirty="0">
                <a:solidFill>
                  <a:srgbClr val="B5CEA8"/>
                </a:solidFill>
                <a:effectLst/>
                <a:latin typeface="Consolas" panose="020B0609020204030204" pitchFamily="49" charset="0"/>
              </a:rPr>
              <a:t>1000</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a:t>
            </a:r>
          </a:p>
          <a:p>
            <a:br>
              <a:rPr lang="es-ES" sz="1600" b="0" dirty="0">
                <a:solidFill>
                  <a:srgbClr val="D4D4D4"/>
                </a:solidFill>
                <a:effectLst/>
                <a:latin typeface="Consolas" panose="020B0609020204030204" pitchFamily="49" charset="0"/>
              </a:rPr>
            </a:br>
            <a:r>
              <a:rPr lang="es-ES" sz="1600" b="0" dirty="0" err="1">
                <a:solidFill>
                  <a:srgbClr val="D4D4D4"/>
                </a:solidFill>
                <a:effectLst/>
                <a:latin typeface="Consolas" panose="020B0609020204030204" pitchFamily="49" charset="0"/>
              </a:rPr>
              <a:t>oDatos.calculaIvaAsync</a:t>
            </a:r>
            <a:r>
              <a:rPr lang="es-ES" sz="1600" b="0" dirty="0">
                <a:solidFill>
                  <a:srgbClr val="D4D4D4"/>
                </a:solidFill>
                <a:effectLst/>
                <a:latin typeface="Consolas" panose="020B0609020204030204" pitchFamily="49" charset="0"/>
              </a:rPr>
              <a:t>() </a:t>
            </a:r>
            <a:r>
              <a:rPr lang="es-ES" sz="1600" b="0" dirty="0">
                <a:solidFill>
                  <a:srgbClr val="6A9955"/>
                </a:solidFill>
                <a:effectLst/>
                <a:latin typeface="Consolas" panose="020B0609020204030204" pitchFamily="49" charset="0"/>
              </a:rPr>
              <a:t>// </a:t>
            </a:r>
            <a:r>
              <a:rPr lang="es-ES" sz="1600" b="0" dirty="0" err="1">
                <a:solidFill>
                  <a:srgbClr val="6A9955"/>
                </a:solidFill>
                <a:effectLst/>
                <a:latin typeface="Consolas" panose="020B0609020204030204" pitchFamily="49" charset="0"/>
              </a:rPr>
              <a:t>NaN</a:t>
            </a:r>
            <a:endParaRPr lang="es-ES" sz="1600" b="0" dirty="0">
              <a:solidFill>
                <a:srgbClr val="D4D4D4"/>
              </a:solidFill>
              <a:effectLst/>
              <a:latin typeface="Consolas" panose="020B0609020204030204" pitchFamily="49" charset="0"/>
            </a:endParaRPr>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s-ES" sz="2000" dirty="0"/>
              <a:t>En una función o método, </a:t>
            </a:r>
            <a:r>
              <a:rPr lang="es-ES" sz="2000" dirty="0" err="1"/>
              <a:t>this</a:t>
            </a:r>
            <a:r>
              <a:rPr lang="es-ES" sz="2000" dirty="0"/>
              <a:t> es una referencia en tiempo de ejecución -&gt; pierde el contexto en que se declara</a:t>
            </a:r>
          </a:p>
          <a:p>
            <a:endParaRPr lang="es-ES" sz="2000" dirty="0"/>
          </a:p>
          <a:p>
            <a:r>
              <a:rPr lang="es-ES" sz="2000" dirty="0"/>
              <a:t>En una </a:t>
            </a:r>
            <a:r>
              <a:rPr lang="es-ES" sz="2000" dirty="0" err="1"/>
              <a:t>arrow</a:t>
            </a:r>
            <a:r>
              <a:rPr lang="es-ES" sz="2000" dirty="0"/>
              <a:t> </a:t>
            </a:r>
            <a:r>
              <a:rPr lang="es-ES" sz="2000" dirty="0" err="1"/>
              <a:t>fucntion</a:t>
            </a:r>
            <a:r>
              <a:rPr lang="es-ES" sz="2000" dirty="0"/>
              <a:t> </a:t>
            </a:r>
            <a:r>
              <a:rPr lang="es-ES" sz="2000" dirty="0" err="1"/>
              <a:t>this</a:t>
            </a:r>
            <a:r>
              <a:rPr lang="es-ES" sz="2000" dirty="0"/>
              <a:t> se mantiene siempre como referencia al contexto en el que se declara</a:t>
            </a:r>
          </a:p>
          <a:p>
            <a:endParaRPr lang="es-ES" sz="2000" dirty="0"/>
          </a:p>
          <a:p>
            <a:endParaRPr lang="es-ES" sz="2000" dirty="0"/>
          </a:p>
        </p:txBody>
      </p:sp>
      <p:sp>
        <p:nvSpPr>
          <p:cNvPr id="13" name="CuadroTexto 12">
            <a:extLst>
              <a:ext uri="{FF2B5EF4-FFF2-40B4-BE49-F238E27FC236}">
                <a16:creationId xmlns:a16="http://schemas.microsoft.com/office/drawing/2014/main" id="{CBC1EA19-5EB9-48E5-A499-B0B7F13B8197}"/>
              </a:ext>
            </a:extLst>
          </p:cNvPr>
          <p:cNvSpPr txBox="1"/>
          <p:nvPr/>
        </p:nvSpPr>
        <p:spPr>
          <a:xfrm>
            <a:off x="5297764" y="3656674"/>
            <a:ext cx="6412523" cy="2800767"/>
          </a:xfrm>
          <a:prstGeom prst="rect">
            <a:avLst/>
          </a:prstGeom>
          <a:noFill/>
        </p:spPr>
        <p:txBody>
          <a:bodyPr wrap="square">
            <a:spAutoFit/>
          </a:bodyPr>
          <a:lstStyle/>
          <a:p>
            <a:r>
              <a:rPr lang="es-ES" sz="1600" b="0" dirty="0" err="1">
                <a:solidFill>
                  <a:srgbClr val="569CD6"/>
                </a:solidFill>
                <a:effectLst/>
                <a:latin typeface="Consolas" panose="020B0609020204030204" pitchFamily="49" charset="0"/>
              </a:rPr>
              <a:t>const</a:t>
            </a:r>
            <a:r>
              <a:rPr lang="es-ES" sz="1600" b="0" dirty="0">
                <a:solidFill>
                  <a:srgbClr val="D4D4D4"/>
                </a:solidFill>
                <a:effectLst/>
                <a:latin typeface="Consolas" panose="020B0609020204030204" pitchFamily="49" charset="0"/>
              </a:rPr>
              <a:t> oDatos2 = { precio: </a:t>
            </a:r>
            <a:r>
              <a:rPr lang="es-ES" sz="1600" b="0" dirty="0">
                <a:solidFill>
                  <a:srgbClr val="B5CEA8"/>
                </a:solidFill>
                <a:effectLst/>
                <a:latin typeface="Consolas" panose="020B0609020204030204" pitchFamily="49" charset="0"/>
              </a:rPr>
              <a:t>12</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iva</a:t>
            </a:r>
            <a:r>
              <a:rPr lang="es-ES" sz="1600" b="0" dirty="0">
                <a:solidFill>
                  <a:srgbClr val="D4D4D4"/>
                </a:solidFill>
                <a:effectLst/>
                <a:latin typeface="Consolas" panose="020B0609020204030204" pitchFamily="49" charset="0"/>
              </a:rPr>
              <a:t> : </a:t>
            </a:r>
            <a:r>
              <a:rPr lang="es-ES" sz="1600" b="0" dirty="0">
                <a:solidFill>
                  <a:srgbClr val="B5CEA8"/>
                </a:solidFill>
                <a:effectLst/>
                <a:latin typeface="Consolas" panose="020B0609020204030204" pitchFamily="49" charset="0"/>
              </a:rPr>
              <a:t>1.16</a:t>
            </a:r>
            <a:r>
              <a:rPr lang="es-ES" sz="1600" b="0" dirty="0">
                <a:solidFill>
                  <a:srgbClr val="D4D4D4"/>
                </a:solidFill>
                <a:effectLst/>
                <a:latin typeface="Consolas" panose="020B0609020204030204" pitchFamily="49" charset="0"/>
              </a:rPr>
              <a:t>}; </a:t>
            </a:r>
          </a:p>
          <a:p>
            <a:br>
              <a:rPr lang="es-ES" sz="1600" b="0" dirty="0">
                <a:solidFill>
                  <a:srgbClr val="D4D4D4"/>
                </a:solidFill>
                <a:effectLst/>
                <a:latin typeface="Consolas" panose="020B0609020204030204" pitchFamily="49" charset="0"/>
              </a:rPr>
            </a:br>
            <a:r>
              <a:rPr lang="es-ES" sz="1600" b="0" dirty="0">
                <a:solidFill>
                  <a:srgbClr val="D4D4D4"/>
                </a:solidFill>
                <a:effectLst/>
                <a:latin typeface="Consolas" panose="020B0609020204030204" pitchFamily="49" charset="0"/>
              </a:rPr>
              <a:t>oDatos2.calculaIvaAsync = </a:t>
            </a:r>
            <a:r>
              <a:rPr lang="es-ES" sz="1600" b="0" dirty="0" err="1">
                <a:solidFill>
                  <a:srgbClr val="569CD6"/>
                </a:solidFill>
                <a:effectLst/>
                <a:latin typeface="Consolas" panose="020B0609020204030204" pitchFamily="49" charset="0"/>
              </a:rPr>
              <a:t>function</a:t>
            </a:r>
            <a:r>
              <a:rPr lang="es-ES" sz="1600" b="0" dirty="0">
                <a:solidFill>
                  <a:srgbClr val="D4D4D4"/>
                </a:solidFill>
                <a:effectLst/>
                <a:latin typeface="Consolas" panose="020B0609020204030204" pitchFamily="49" charset="0"/>
              </a:rPr>
              <a:t> () {</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setTimeout</a:t>
            </a:r>
            <a:r>
              <a:rPr lang="es-ES" sz="1600" b="0" dirty="0">
                <a:solidFill>
                  <a:srgbClr val="D4D4D4"/>
                </a:solidFill>
                <a:effectLst/>
                <a:latin typeface="Consolas" panose="020B0609020204030204" pitchFamily="49" charset="0"/>
              </a:rPr>
              <a:t> ( () </a:t>
            </a:r>
            <a:r>
              <a:rPr lang="es-ES" sz="1600" b="0" dirty="0">
                <a:solidFill>
                  <a:srgbClr val="569CD6"/>
                </a:solidFill>
                <a:effectLst/>
                <a:latin typeface="Consolas" panose="020B0609020204030204" pitchFamily="49" charset="0"/>
              </a:rPr>
              <a:t>=&gt;</a:t>
            </a:r>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r>
              <a:rPr lang="es-ES" sz="1600" b="0" dirty="0">
                <a:solidFill>
                  <a:srgbClr val="569CD6"/>
                </a:solidFill>
                <a:effectLst/>
                <a:latin typeface="Consolas" panose="020B0609020204030204" pitchFamily="49" charset="0"/>
              </a:rPr>
              <a:t>let</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precioFinal</a:t>
            </a:r>
            <a:r>
              <a:rPr lang="es-ES" sz="1600" b="0" dirty="0">
                <a:solidFill>
                  <a:srgbClr val="D4D4D4"/>
                </a:solidFill>
                <a:effectLst/>
                <a:latin typeface="Consolas" panose="020B0609020204030204" pitchFamily="49" charset="0"/>
              </a:rPr>
              <a:t> = </a:t>
            </a:r>
            <a:r>
              <a:rPr lang="es-ES" sz="1600" b="0" dirty="0" err="1">
                <a:solidFill>
                  <a:srgbClr val="569CD6"/>
                </a:solidFill>
                <a:effectLst/>
                <a:latin typeface="Consolas" panose="020B0609020204030204" pitchFamily="49" charset="0"/>
              </a:rPr>
              <a:t>this</a:t>
            </a:r>
            <a:r>
              <a:rPr lang="es-ES" sz="1600" b="0" dirty="0" err="1">
                <a:solidFill>
                  <a:srgbClr val="D4D4D4"/>
                </a:solidFill>
                <a:effectLst/>
                <a:latin typeface="Consolas" panose="020B0609020204030204" pitchFamily="49" charset="0"/>
              </a:rPr>
              <a:t>.precio</a:t>
            </a:r>
            <a:r>
              <a:rPr lang="es-ES" sz="1600" b="0" dirty="0">
                <a:solidFill>
                  <a:srgbClr val="D4D4D4"/>
                </a:solidFill>
                <a:effectLst/>
                <a:latin typeface="Consolas" panose="020B0609020204030204" pitchFamily="49" charset="0"/>
              </a:rPr>
              <a:t> * </a:t>
            </a:r>
            <a:r>
              <a:rPr lang="es-ES" sz="1600" b="0" dirty="0" err="1">
                <a:solidFill>
                  <a:srgbClr val="569CD6"/>
                </a:solidFill>
                <a:effectLst/>
                <a:latin typeface="Consolas" panose="020B0609020204030204" pitchFamily="49" charset="0"/>
              </a:rPr>
              <a:t>this</a:t>
            </a:r>
            <a:r>
              <a:rPr lang="es-ES" sz="1600" b="0" dirty="0" err="1">
                <a:solidFill>
                  <a:srgbClr val="D4D4D4"/>
                </a:solidFill>
                <a:effectLst/>
                <a:latin typeface="Consolas" panose="020B0609020204030204" pitchFamily="49" charset="0"/>
              </a:rPr>
              <a:t>.iva</a:t>
            </a:r>
            <a:endParaRPr lang="es-ES" sz="1600" b="0" dirty="0">
              <a:solidFill>
                <a:srgbClr val="D4D4D4"/>
              </a:solidFill>
              <a:effectLst/>
              <a:latin typeface="Consolas" panose="020B0609020204030204" pitchFamily="49" charset="0"/>
            </a:endParaRPr>
          </a:p>
          <a:p>
            <a:r>
              <a:rPr lang="es-ES" sz="1600" b="0" dirty="0">
                <a:solidFill>
                  <a:srgbClr val="D4D4D4"/>
                </a:solidFill>
                <a:effectLst/>
                <a:latin typeface="Consolas" panose="020B0609020204030204" pitchFamily="49" charset="0"/>
              </a:rPr>
              <a:t>       console.log(</a:t>
            </a:r>
            <a:r>
              <a:rPr lang="es-ES" sz="1600" b="0" dirty="0">
                <a:solidFill>
                  <a:srgbClr val="CE9178"/>
                </a:solidFill>
                <a:effectLst/>
                <a:latin typeface="Consolas" panose="020B0609020204030204" pitchFamily="49" charset="0"/>
              </a:rPr>
              <a:t>`Usando una función </a:t>
            </a:r>
            <a:r>
              <a:rPr lang="es-ES" sz="1600" b="0" dirty="0" err="1">
                <a:solidFill>
                  <a:srgbClr val="CE9178"/>
                </a:solidFill>
                <a:effectLst/>
                <a:latin typeface="Consolas" panose="020B0609020204030204" pitchFamily="49" charset="0"/>
              </a:rPr>
              <a:t>arrow</a:t>
            </a:r>
            <a:r>
              <a:rPr lang="es-ES" sz="1600" b="0" dirty="0">
                <a:solidFill>
                  <a:srgbClr val="CE9178"/>
                </a:solidFill>
                <a:effectLst/>
                <a:latin typeface="Consolas" panose="020B0609020204030204" pitchFamily="49" charset="0"/>
              </a:rPr>
              <a:t>: </a:t>
            </a:r>
            <a:endParaRPr lang="es-ES" sz="1600" b="0" dirty="0">
              <a:solidFill>
                <a:srgbClr val="D4D4D4"/>
              </a:solidFill>
              <a:effectLst/>
              <a:latin typeface="Consolas" panose="020B0609020204030204" pitchFamily="49" charset="0"/>
            </a:endParaRPr>
          </a:p>
          <a:p>
            <a:r>
              <a:rPr lang="es-ES" sz="1600" b="0" dirty="0">
                <a:solidFill>
                  <a:srgbClr val="CE9178"/>
                </a:solidFill>
                <a:effectLst/>
                <a:latin typeface="Consolas" panose="020B0609020204030204" pitchFamily="49" charset="0"/>
              </a:rPr>
              <a:t>       El precio final es </a:t>
            </a:r>
            <a:r>
              <a:rPr lang="es-ES" sz="1600" b="0" dirty="0">
                <a:solidFill>
                  <a:srgbClr val="569CD6"/>
                </a:solidFill>
                <a:effectLst/>
                <a:latin typeface="Consolas" panose="020B0609020204030204" pitchFamily="49" charset="0"/>
              </a:rPr>
              <a:t>${</a:t>
            </a:r>
            <a:r>
              <a:rPr lang="es-ES" sz="1600" b="0" dirty="0" err="1">
                <a:solidFill>
                  <a:srgbClr val="D4D4D4"/>
                </a:solidFill>
                <a:effectLst/>
                <a:latin typeface="Consolas" panose="020B0609020204030204" pitchFamily="49" charset="0"/>
              </a:rPr>
              <a:t>precioFinal.toFixed</a:t>
            </a:r>
            <a:r>
              <a:rPr lang="es-ES" sz="1600" b="0" dirty="0">
                <a:solidFill>
                  <a:srgbClr val="D4D4D4"/>
                </a:solidFill>
                <a:effectLst/>
                <a:latin typeface="Consolas" panose="020B0609020204030204" pitchFamily="49" charset="0"/>
              </a:rPr>
              <a:t>(</a:t>
            </a:r>
            <a:r>
              <a:rPr lang="es-ES" sz="1600" b="0" dirty="0">
                <a:solidFill>
                  <a:srgbClr val="B5CEA8"/>
                </a:solidFill>
                <a:effectLst/>
                <a:latin typeface="Consolas" panose="020B0609020204030204" pitchFamily="49" charset="0"/>
              </a:rPr>
              <a:t>2</a:t>
            </a:r>
            <a:r>
              <a:rPr lang="es-ES" sz="1600" b="0" dirty="0">
                <a:solidFill>
                  <a:srgbClr val="D4D4D4"/>
                </a:solidFill>
                <a:effectLst/>
                <a:latin typeface="Consolas" panose="020B0609020204030204" pitchFamily="49" charset="0"/>
              </a:rPr>
              <a:t>)</a:t>
            </a:r>
            <a:r>
              <a:rPr lang="es-ES" sz="1600" b="0" dirty="0">
                <a:solidFill>
                  <a:srgbClr val="569CD6"/>
                </a:solidFill>
                <a:effectLst/>
                <a:latin typeface="Consolas" panose="020B0609020204030204" pitchFamily="49" charset="0"/>
              </a:rPr>
              <a:t>}</a:t>
            </a:r>
            <a:r>
              <a:rPr lang="es-ES" sz="1600" b="0" dirty="0">
                <a:solidFill>
                  <a:srgbClr val="CE9178"/>
                </a:solidFill>
                <a:effectLst/>
                <a:latin typeface="Consolas" panose="020B0609020204030204" pitchFamily="49" charset="0"/>
              </a:rPr>
              <a:t>`</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 </a:t>
            </a:r>
            <a:r>
              <a:rPr lang="es-ES" sz="1600" b="0" dirty="0">
                <a:solidFill>
                  <a:srgbClr val="B5CEA8"/>
                </a:solidFill>
                <a:effectLst/>
                <a:latin typeface="Consolas" panose="020B0609020204030204" pitchFamily="49" charset="0"/>
              </a:rPr>
              <a:t>1000</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a:t>
            </a:r>
          </a:p>
          <a:p>
            <a:br>
              <a:rPr lang="es-ES" sz="1600" b="0" dirty="0">
                <a:solidFill>
                  <a:srgbClr val="D4D4D4"/>
                </a:solidFill>
                <a:effectLst/>
                <a:latin typeface="Consolas" panose="020B0609020204030204" pitchFamily="49" charset="0"/>
              </a:rPr>
            </a:br>
            <a:r>
              <a:rPr lang="es-ES" sz="1600" b="0" dirty="0">
                <a:solidFill>
                  <a:srgbClr val="D4D4D4"/>
                </a:solidFill>
                <a:effectLst/>
                <a:latin typeface="Consolas" panose="020B0609020204030204" pitchFamily="49" charset="0"/>
              </a:rPr>
              <a:t>oDatos2.calculaIvaAsync() </a:t>
            </a:r>
            <a:r>
              <a:rPr lang="es-ES" sz="1600" b="0" dirty="0">
                <a:solidFill>
                  <a:srgbClr val="6A9955"/>
                </a:solidFill>
                <a:effectLst/>
                <a:latin typeface="Consolas" panose="020B0609020204030204" pitchFamily="49" charset="0"/>
              </a:rPr>
              <a:t>// 13.92</a:t>
            </a:r>
            <a:endParaRPr lang="es-ES" sz="1600"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2640770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Freeform: Shape 9">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ítulo 1">
            <a:extLst>
              <a:ext uri="{FF2B5EF4-FFF2-40B4-BE49-F238E27FC236}">
                <a16:creationId xmlns:a16="http://schemas.microsoft.com/office/drawing/2014/main" id="{9E28E3B3-0CB2-4964-B367-9424D008F94B}"/>
              </a:ext>
            </a:extLst>
          </p:cNvPr>
          <p:cNvSpPr>
            <a:spLocks noGrp="1"/>
          </p:cNvSpPr>
          <p:nvPr>
            <p:ph type="title"/>
          </p:nvPr>
        </p:nvSpPr>
        <p:spPr>
          <a:xfrm>
            <a:off x="1356919" y="2945524"/>
            <a:ext cx="7107812" cy="2274388"/>
          </a:xfrm>
        </p:spPr>
        <p:txBody>
          <a:bodyPr vert="horz" lIns="91440" tIns="45720" rIns="91440" bIns="45720" rtlCol="0" anchor="t">
            <a:normAutofit/>
          </a:bodyPr>
          <a:lstStyle/>
          <a:p>
            <a:r>
              <a:rPr lang="es-ES" sz="5000" kern="1200" dirty="0">
                <a:solidFill>
                  <a:schemeClr val="tx1"/>
                </a:solidFill>
                <a:latin typeface="+mj-lt"/>
                <a:ea typeface="+mj-ea"/>
                <a:cs typeface="+mj-cs"/>
              </a:rPr>
              <a:t>Fundamentos </a:t>
            </a:r>
            <a:r>
              <a:rPr lang="en-US" sz="5000" kern="1200" dirty="0">
                <a:solidFill>
                  <a:schemeClr val="tx1"/>
                </a:solidFill>
                <a:latin typeface="+mj-lt"/>
                <a:ea typeface="+mj-ea"/>
                <a:cs typeface="+mj-cs"/>
              </a:rPr>
              <a:t>de Angular</a:t>
            </a:r>
          </a:p>
        </p:txBody>
      </p:sp>
      <p:sp>
        <p:nvSpPr>
          <p:cNvPr id="3" name="Marcador de texto 2">
            <a:extLst>
              <a:ext uri="{FF2B5EF4-FFF2-40B4-BE49-F238E27FC236}">
                <a16:creationId xmlns:a16="http://schemas.microsoft.com/office/drawing/2014/main" id="{5C1562D2-87FA-42E8-BA27-BD2DFD1928C2}"/>
              </a:ext>
            </a:extLst>
          </p:cNvPr>
          <p:cNvSpPr>
            <a:spLocks noGrp="1"/>
          </p:cNvSpPr>
          <p:nvPr>
            <p:ph type="body" idx="1"/>
          </p:nvPr>
        </p:nvSpPr>
        <p:spPr>
          <a:xfrm>
            <a:off x="1331480" y="1234285"/>
            <a:ext cx="5013661" cy="1683292"/>
          </a:xfrm>
        </p:spPr>
        <p:txBody>
          <a:bodyPr vert="horz" lIns="91440" tIns="45720" rIns="91440" bIns="45720" rtlCol="0" anchor="b">
            <a:normAutofit/>
          </a:bodyPr>
          <a:lstStyle/>
          <a:p>
            <a:r>
              <a:rPr lang="es-ES" dirty="0">
                <a:solidFill>
                  <a:schemeClr val="tx1"/>
                </a:solidFill>
              </a:rPr>
              <a:t>Tema 1</a:t>
            </a:r>
          </a:p>
        </p:txBody>
      </p:sp>
      <p:grpSp>
        <p:nvGrpSpPr>
          <p:cNvPr id="7" name="Group 11">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9"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dirty="0"/>
            </a:p>
          </p:txBody>
        </p:sp>
        <p:sp>
          <p:nvSpPr>
            <p:cNvPr id="11"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5976714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 sz="3200" dirty="0"/>
              <a:t>ES6: Clases</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2785727"/>
          </a:xfrm>
        </p:spPr>
        <p:txBody>
          <a:bodyPr vert="horz" lIns="91440" tIns="45720" rIns="91440" bIns="45720" rtlCol="0">
            <a:normAutofit/>
          </a:bodyPr>
          <a:lstStyle/>
          <a:p>
            <a:endParaRPr lang="es-ES" sz="2000" dirty="0"/>
          </a:p>
          <a:p>
            <a:endParaRPr lang="es-ES" sz="2000" dirty="0"/>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fontScale="9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s-ES" sz="2000" dirty="0"/>
              <a:t>Se soporta la declaración de clases y la herencia entre ellas</a:t>
            </a:r>
          </a:p>
          <a:p>
            <a:endParaRPr lang="es-ES" sz="2000" dirty="0"/>
          </a:p>
          <a:p>
            <a:r>
              <a:rPr lang="es-ES" sz="2000" dirty="0"/>
              <a:t>Solo es “azúcar </a:t>
            </a:r>
            <a:r>
              <a:rPr lang="es-ES" sz="2000" dirty="0" err="1"/>
              <a:t>sintactico</a:t>
            </a:r>
            <a:r>
              <a:rPr lang="es-ES" sz="2000" dirty="0"/>
              <a:t>” del uso de prototipos</a:t>
            </a:r>
          </a:p>
          <a:p>
            <a:endParaRPr lang="es-ES" sz="2000" dirty="0"/>
          </a:p>
          <a:p>
            <a:r>
              <a:rPr lang="es-ES" sz="2000" dirty="0"/>
              <a:t>Los objetos siguen siendo modificables, con independencia de la case ala </a:t>
            </a:r>
            <a:r>
              <a:rPr lang="es-ES" sz="2000" dirty="0" err="1"/>
              <a:t>quepertenecen</a:t>
            </a:r>
            <a:endParaRPr lang="es-ES" sz="2000" dirty="0"/>
          </a:p>
          <a:p>
            <a:endParaRPr lang="es-ES" sz="2000" dirty="0"/>
          </a:p>
          <a:p>
            <a:endParaRPr lang="es-ES" sz="2000" dirty="0"/>
          </a:p>
        </p:txBody>
      </p:sp>
      <p:sp>
        <p:nvSpPr>
          <p:cNvPr id="9" name="CuadroTexto 8">
            <a:extLst>
              <a:ext uri="{FF2B5EF4-FFF2-40B4-BE49-F238E27FC236}">
                <a16:creationId xmlns:a16="http://schemas.microsoft.com/office/drawing/2014/main" id="{DADF403D-15BD-46E6-8A2A-C9E0A3C64F9C}"/>
              </a:ext>
            </a:extLst>
          </p:cNvPr>
          <p:cNvSpPr txBox="1"/>
          <p:nvPr/>
        </p:nvSpPr>
        <p:spPr>
          <a:xfrm>
            <a:off x="5297764" y="308793"/>
            <a:ext cx="6096000" cy="3539430"/>
          </a:xfrm>
          <a:prstGeom prst="rect">
            <a:avLst/>
          </a:prstGeom>
          <a:noFill/>
        </p:spPr>
        <p:txBody>
          <a:bodyPr wrap="square">
            <a:spAutoFit/>
          </a:bodyPr>
          <a:lstStyle/>
          <a:p>
            <a:r>
              <a:rPr lang="es-ES" sz="1600" b="0" dirty="0" err="1">
                <a:solidFill>
                  <a:srgbClr val="569CD6"/>
                </a:solidFill>
                <a:effectLst/>
                <a:latin typeface="Consolas" panose="020B0609020204030204" pitchFamily="49" charset="0"/>
              </a:rPr>
              <a:t>class</a:t>
            </a:r>
            <a:r>
              <a:rPr lang="es-ES" sz="1600" b="0" dirty="0">
                <a:solidFill>
                  <a:srgbClr val="D4D4D4"/>
                </a:solidFill>
                <a:effectLst/>
                <a:latin typeface="Consolas" panose="020B0609020204030204" pitchFamily="49" charset="0"/>
              </a:rPr>
              <a:t> Libro {</a:t>
            </a:r>
          </a:p>
          <a:p>
            <a:r>
              <a:rPr lang="es-ES" sz="1600" b="0" dirty="0">
                <a:solidFill>
                  <a:srgbClr val="D4D4D4"/>
                </a:solidFill>
                <a:effectLst/>
                <a:latin typeface="Consolas" panose="020B0609020204030204" pitchFamily="49" charset="0"/>
              </a:rPr>
              <a:t>    </a:t>
            </a:r>
            <a:r>
              <a:rPr lang="es-ES" sz="1600" b="0" dirty="0">
                <a:solidFill>
                  <a:srgbClr val="569CD6"/>
                </a:solidFill>
                <a:effectLst/>
                <a:latin typeface="Consolas" panose="020B0609020204030204" pitchFamily="49" charset="0"/>
              </a:rPr>
              <a:t>constructor</a:t>
            </a:r>
            <a:r>
              <a:rPr lang="es-ES" sz="1600" b="0" dirty="0">
                <a:solidFill>
                  <a:srgbClr val="D4D4D4"/>
                </a:solidFill>
                <a:effectLst/>
                <a:latin typeface="Consolas" panose="020B0609020204030204" pitchFamily="49" charset="0"/>
              </a:rPr>
              <a:t>(autor, titulo) {</a:t>
            </a:r>
          </a:p>
          <a:p>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this</a:t>
            </a:r>
            <a:r>
              <a:rPr lang="es-ES" sz="1600" b="0" dirty="0" err="1">
                <a:solidFill>
                  <a:srgbClr val="D4D4D4"/>
                </a:solidFill>
                <a:effectLst/>
                <a:latin typeface="Consolas" panose="020B0609020204030204" pitchFamily="49" charset="0"/>
              </a:rPr>
              <a:t>.autor</a:t>
            </a:r>
            <a:r>
              <a:rPr lang="es-ES" sz="1600" b="0" dirty="0">
                <a:solidFill>
                  <a:srgbClr val="D4D4D4"/>
                </a:solidFill>
                <a:effectLst/>
                <a:latin typeface="Consolas" panose="020B0609020204030204" pitchFamily="49" charset="0"/>
              </a:rPr>
              <a:t> = autor</a:t>
            </a:r>
          </a:p>
          <a:p>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this</a:t>
            </a:r>
            <a:r>
              <a:rPr lang="es-ES" sz="1600" b="0" dirty="0" err="1">
                <a:solidFill>
                  <a:srgbClr val="D4D4D4"/>
                </a:solidFill>
                <a:effectLst/>
                <a:latin typeface="Consolas" panose="020B0609020204030204" pitchFamily="49" charset="0"/>
              </a:rPr>
              <a:t>.titulo</a:t>
            </a:r>
            <a:r>
              <a:rPr lang="es-ES" sz="1600" b="0" dirty="0">
                <a:solidFill>
                  <a:srgbClr val="D4D4D4"/>
                </a:solidFill>
                <a:effectLst/>
                <a:latin typeface="Consolas" panose="020B0609020204030204" pitchFamily="49" charset="0"/>
              </a:rPr>
              <a:t> = titulo</a:t>
            </a:r>
          </a:p>
          <a:p>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mostrar() { console.log(</a:t>
            </a:r>
            <a:r>
              <a:rPr lang="es-ES" sz="1600" b="0" dirty="0" err="1">
                <a:solidFill>
                  <a:srgbClr val="569CD6"/>
                </a:solidFill>
                <a:effectLst/>
                <a:latin typeface="Consolas" panose="020B0609020204030204" pitchFamily="49" charset="0"/>
              </a:rPr>
              <a:t>this</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p>
          <a:p>
            <a:r>
              <a:rPr lang="es-ES" sz="1600" b="0" dirty="0" err="1">
                <a:solidFill>
                  <a:srgbClr val="569CD6"/>
                </a:solidFill>
                <a:effectLst/>
                <a:latin typeface="Consolas" panose="020B0609020204030204" pitchFamily="49" charset="0"/>
              </a:rPr>
              <a:t>class</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LibroTecnico</a:t>
            </a:r>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extends</a:t>
            </a:r>
            <a:r>
              <a:rPr lang="es-ES" sz="1600" b="0" dirty="0">
                <a:solidFill>
                  <a:srgbClr val="D4D4D4"/>
                </a:solidFill>
                <a:effectLst/>
                <a:latin typeface="Consolas" panose="020B0609020204030204" pitchFamily="49" charset="0"/>
              </a:rPr>
              <a:t> Libro {</a:t>
            </a:r>
          </a:p>
          <a:p>
            <a:r>
              <a:rPr lang="es-ES" sz="1600" b="0" dirty="0">
                <a:solidFill>
                  <a:srgbClr val="D4D4D4"/>
                </a:solidFill>
                <a:effectLst/>
                <a:latin typeface="Consolas" panose="020B0609020204030204" pitchFamily="49" charset="0"/>
              </a:rPr>
              <a:t>    </a:t>
            </a:r>
            <a:r>
              <a:rPr lang="es-ES" sz="1600" b="0" dirty="0">
                <a:solidFill>
                  <a:srgbClr val="569CD6"/>
                </a:solidFill>
                <a:effectLst/>
                <a:latin typeface="Consolas" panose="020B0609020204030204" pitchFamily="49" charset="0"/>
              </a:rPr>
              <a:t>constructor</a:t>
            </a:r>
            <a:r>
              <a:rPr lang="es-ES" sz="1600" b="0" dirty="0">
                <a:solidFill>
                  <a:srgbClr val="D4D4D4"/>
                </a:solidFill>
                <a:effectLst/>
                <a:latin typeface="Consolas" panose="020B0609020204030204" pitchFamily="49" charset="0"/>
              </a:rPr>
              <a:t>(autor, titulo, tema) {</a:t>
            </a:r>
          </a:p>
          <a:p>
            <a:r>
              <a:rPr lang="es-ES" sz="1600" b="0" dirty="0">
                <a:solidFill>
                  <a:srgbClr val="D4D4D4"/>
                </a:solidFill>
                <a:effectLst/>
                <a:latin typeface="Consolas" panose="020B0609020204030204" pitchFamily="49" charset="0"/>
              </a:rPr>
              <a:t>        </a:t>
            </a:r>
            <a:r>
              <a:rPr lang="es-ES" sz="1600" b="0" dirty="0">
                <a:solidFill>
                  <a:srgbClr val="569CD6"/>
                </a:solidFill>
                <a:effectLst/>
                <a:latin typeface="Consolas" panose="020B0609020204030204" pitchFamily="49" charset="0"/>
              </a:rPr>
              <a:t>super</a:t>
            </a:r>
            <a:r>
              <a:rPr lang="es-ES" sz="1600" b="0" dirty="0">
                <a:solidFill>
                  <a:srgbClr val="D4D4D4"/>
                </a:solidFill>
                <a:effectLst/>
                <a:latin typeface="Consolas" panose="020B0609020204030204" pitchFamily="49" charset="0"/>
              </a:rPr>
              <a:t>(autor, titulo)</a:t>
            </a:r>
          </a:p>
          <a:p>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this</a:t>
            </a:r>
            <a:r>
              <a:rPr lang="es-ES" sz="1600" b="0" dirty="0" err="1">
                <a:solidFill>
                  <a:srgbClr val="D4D4D4"/>
                </a:solidFill>
                <a:effectLst/>
                <a:latin typeface="Consolas" panose="020B0609020204030204" pitchFamily="49" charset="0"/>
              </a:rPr>
              <a:t>.tema</a:t>
            </a:r>
            <a:r>
              <a:rPr lang="es-ES" sz="1600" b="0" dirty="0">
                <a:solidFill>
                  <a:srgbClr val="D4D4D4"/>
                </a:solidFill>
                <a:effectLst/>
                <a:latin typeface="Consolas" panose="020B0609020204030204" pitchFamily="49" charset="0"/>
              </a:rPr>
              <a:t> = tema</a:t>
            </a:r>
          </a:p>
          <a:p>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a:t>
            </a:r>
          </a:p>
        </p:txBody>
      </p:sp>
      <p:sp>
        <p:nvSpPr>
          <p:cNvPr id="16" name="CuadroTexto 15">
            <a:extLst>
              <a:ext uri="{FF2B5EF4-FFF2-40B4-BE49-F238E27FC236}">
                <a16:creationId xmlns:a16="http://schemas.microsoft.com/office/drawing/2014/main" id="{CFBC68BB-16D5-4C8C-AE99-FEF480EC4641}"/>
              </a:ext>
            </a:extLst>
          </p:cNvPr>
          <p:cNvSpPr txBox="1"/>
          <p:nvPr/>
        </p:nvSpPr>
        <p:spPr>
          <a:xfrm>
            <a:off x="5203979" y="4222710"/>
            <a:ext cx="6096000" cy="1631216"/>
          </a:xfrm>
          <a:prstGeom prst="rect">
            <a:avLst/>
          </a:prstGeom>
          <a:noFill/>
        </p:spPr>
        <p:txBody>
          <a:bodyPr wrap="square">
            <a:spAutoFit/>
          </a:bodyPr>
          <a:lstStyle/>
          <a:p>
            <a:r>
              <a:rPr lang="es-ES" sz="1600" b="0" dirty="0" err="1">
                <a:solidFill>
                  <a:srgbClr val="569CD6"/>
                </a:solidFill>
                <a:effectLst/>
                <a:latin typeface="Consolas" panose="020B0609020204030204" pitchFamily="49" charset="0"/>
              </a:rPr>
              <a:t>const</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oLibro</a:t>
            </a:r>
            <a:r>
              <a:rPr lang="es-ES" sz="1600" b="0" dirty="0">
                <a:solidFill>
                  <a:srgbClr val="D4D4D4"/>
                </a:solidFill>
                <a:effectLst/>
                <a:latin typeface="Consolas" panose="020B0609020204030204" pitchFamily="49" charset="0"/>
              </a:rPr>
              <a:t> = </a:t>
            </a:r>
            <a:r>
              <a:rPr lang="es-ES" sz="1600" b="0" dirty="0">
                <a:solidFill>
                  <a:srgbClr val="569CD6"/>
                </a:solidFill>
                <a:effectLst/>
                <a:latin typeface="Consolas" panose="020B0609020204030204" pitchFamily="49" charset="0"/>
              </a:rPr>
              <a:t>new</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LibroTecnico</a:t>
            </a:r>
            <a:r>
              <a:rPr lang="es-ES" sz="1600" b="0" dirty="0">
                <a:solidFill>
                  <a:srgbClr val="D4D4D4"/>
                </a:solidFill>
                <a:effectLst/>
                <a:latin typeface="Consolas" panose="020B0609020204030204" pitchFamily="49" charset="0"/>
              </a:rPr>
              <a:t>(</a:t>
            </a:r>
            <a:r>
              <a:rPr lang="es-ES" sz="1600" b="0" dirty="0">
                <a:solidFill>
                  <a:srgbClr val="CE9178"/>
                </a:solidFill>
                <a:effectLst/>
                <a:latin typeface="Consolas" panose="020B0609020204030204" pitchFamily="49" charset="0"/>
              </a:rPr>
              <a:t>"</a:t>
            </a:r>
            <a:r>
              <a:rPr lang="es-ES" sz="1600" b="0" dirty="0" err="1">
                <a:solidFill>
                  <a:srgbClr val="CE9178"/>
                </a:solidFill>
                <a:effectLst/>
                <a:latin typeface="Consolas" panose="020B0609020204030204" pitchFamily="49" charset="0"/>
              </a:rPr>
              <a:t>J.Pérez</a:t>
            </a:r>
            <a:r>
              <a:rPr lang="es-ES" sz="1600" b="0" dirty="0">
                <a:solidFill>
                  <a:srgbClr val="CE9178"/>
                </a:solidFill>
                <a:effectLst/>
                <a:latin typeface="Consolas" panose="020B0609020204030204" pitchFamily="49" charset="0"/>
              </a:rPr>
              <a:t>"</a:t>
            </a:r>
            <a:r>
              <a:rPr lang="es-ES" sz="1600" b="0" dirty="0">
                <a:solidFill>
                  <a:srgbClr val="D4D4D4"/>
                </a:solidFill>
                <a:effectLst/>
                <a:latin typeface="Consolas" panose="020B0609020204030204" pitchFamily="49" charset="0"/>
              </a:rPr>
              <a:t>, </a:t>
            </a:r>
            <a:r>
              <a:rPr lang="es-ES" sz="1600" b="0" dirty="0">
                <a:solidFill>
                  <a:srgbClr val="CE9178"/>
                </a:solidFill>
                <a:effectLst/>
                <a:latin typeface="Consolas" panose="020B0609020204030204" pitchFamily="49" charset="0"/>
              </a:rPr>
              <a:t>"Angular </a:t>
            </a:r>
            <a:r>
              <a:rPr lang="es-ES" sz="1600" b="0" dirty="0" err="1">
                <a:solidFill>
                  <a:srgbClr val="CE9178"/>
                </a:solidFill>
                <a:effectLst/>
                <a:latin typeface="Consolas" panose="020B0609020204030204" pitchFamily="49" charset="0"/>
              </a:rPr>
              <a:t>Facil</a:t>
            </a:r>
            <a:r>
              <a:rPr lang="es-ES" sz="1600" b="0" dirty="0">
                <a:solidFill>
                  <a:srgbClr val="CE9178"/>
                </a:solidFill>
                <a:effectLst/>
                <a:latin typeface="Consolas" panose="020B0609020204030204" pitchFamily="49" charset="0"/>
              </a:rPr>
              <a:t>"</a:t>
            </a:r>
            <a:r>
              <a:rPr lang="es-ES" sz="1600" b="0" dirty="0">
                <a:solidFill>
                  <a:srgbClr val="D4D4D4"/>
                </a:solidFill>
                <a:effectLst/>
                <a:latin typeface="Consolas" panose="020B0609020204030204" pitchFamily="49" charset="0"/>
              </a:rPr>
              <a:t>, </a:t>
            </a:r>
            <a:r>
              <a:rPr lang="es-ES" sz="1600" b="0" dirty="0">
                <a:solidFill>
                  <a:srgbClr val="CE9178"/>
                </a:solidFill>
                <a:effectLst/>
                <a:latin typeface="Consolas" panose="020B0609020204030204" pitchFamily="49" charset="0"/>
              </a:rPr>
              <a:t>"</a:t>
            </a:r>
            <a:r>
              <a:rPr lang="es-ES" sz="1600" b="0" dirty="0" err="1">
                <a:solidFill>
                  <a:srgbClr val="CE9178"/>
                </a:solidFill>
                <a:effectLst/>
                <a:latin typeface="Consolas" panose="020B0609020204030204" pitchFamily="49" charset="0"/>
              </a:rPr>
              <a:t>Programacion</a:t>
            </a:r>
            <a:r>
              <a:rPr lang="es-ES" sz="1600" b="0" dirty="0">
                <a:solidFill>
                  <a:srgbClr val="CE9178"/>
                </a:solidFill>
                <a:effectLst/>
                <a:latin typeface="Consolas" panose="020B0609020204030204" pitchFamily="49" charset="0"/>
              </a:rPr>
              <a:t>"</a:t>
            </a:r>
            <a:r>
              <a:rPr lang="es-ES" sz="1600" b="0" dirty="0">
                <a:solidFill>
                  <a:srgbClr val="D4D4D4"/>
                </a:solidFill>
                <a:effectLst/>
                <a:latin typeface="Consolas" panose="020B0609020204030204" pitchFamily="49" charset="0"/>
              </a:rPr>
              <a:t>)</a:t>
            </a:r>
          </a:p>
          <a:p>
            <a:br>
              <a:rPr lang="es-ES" sz="1600" b="0" dirty="0">
                <a:solidFill>
                  <a:srgbClr val="D4D4D4"/>
                </a:solidFill>
                <a:effectLst/>
                <a:latin typeface="Consolas" panose="020B0609020204030204" pitchFamily="49" charset="0"/>
              </a:rPr>
            </a:br>
            <a:r>
              <a:rPr lang="es-ES" sz="1600" b="0" dirty="0" err="1">
                <a:solidFill>
                  <a:srgbClr val="D4D4D4"/>
                </a:solidFill>
                <a:effectLst/>
                <a:latin typeface="Consolas" panose="020B0609020204030204" pitchFamily="49" charset="0"/>
              </a:rPr>
              <a:t>oLibro.editorial</a:t>
            </a:r>
            <a:r>
              <a:rPr lang="es-ES" sz="1600" b="0" dirty="0">
                <a:solidFill>
                  <a:srgbClr val="D4D4D4"/>
                </a:solidFill>
                <a:effectLst/>
                <a:latin typeface="Consolas" panose="020B0609020204030204" pitchFamily="49" charset="0"/>
              </a:rPr>
              <a:t>=</a:t>
            </a:r>
            <a:r>
              <a:rPr lang="es-ES" sz="1600" b="0" dirty="0">
                <a:solidFill>
                  <a:srgbClr val="CE9178"/>
                </a:solidFill>
                <a:effectLst/>
                <a:latin typeface="Consolas" panose="020B0609020204030204" pitchFamily="49" charset="0"/>
              </a:rPr>
              <a:t>"Anaya"</a:t>
            </a:r>
            <a:r>
              <a:rPr lang="es-ES" sz="1600" b="0" dirty="0">
                <a:solidFill>
                  <a:srgbClr val="D4D4D4"/>
                </a:solidFill>
                <a:effectLst/>
                <a:latin typeface="Consolas" panose="020B0609020204030204" pitchFamily="49" charset="0"/>
              </a:rPr>
              <a:t>;</a:t>
            </a:r>
          </a:p>
          <a:p>
            <a:br>
              <a:rPr lang="es-ES" sz="1600" b="0" dirty="0">
                <a:solidFill>
                  <a:srgbClr val="D4D4D4"/>
                </a:solidFill>
                <a:effectLst/>
                <a:latin typeface="Consolas" panose="020B0609020204030204" pitchFamily="49" charset="0"/>
              </a:rPr>
            </a:br>
            <a:r>
              <a:rPr lang="es-ES" sz="1600" b="0" dirty="0" err="1">
                <a:solidFill>
                  <a:srgbClr val="D4D4D4"/>
                </a:solidFill>
                <a:effectLst/>
                <a:latin typeface="Consolas" panose="020B0609020204030204" pitchFamily="49" charset="0"/>
              </a:rPr>
              <a:t>oLibro.mostrar</a:t>
            </a:r>
            <a:r>
              <a:rPr lang="es-ES" sz="1600" b="0" dirty="0">
                <a:solidFill>
                  <a:srgbClr val="D4D4D4"/>
                </a:solidFill>
                <a:effectLst/>
                <a:latin typeface="Consolas" panose="020B0609020204030204" pitchFamily="49" charset="0"/>
              </a:rPr>
              <a:t>()</a:t>
            </a:r>
          </a:p>
        </p:txBody>
      </p:sp>
      <p:sp>
        <p:nvSpPr>
          <p:cNvPr id="19" name="CuadroTexto 18">
            <a:extLst>
              <a:ext uri="{FF2B5EF4-FFF2-40B4-BE49-F238E27FC236}">
                <a16:creationId xmlns:a16="http://schemas.microsoft.com/office/drawing/2014/main" id="{298064F0-37C2-4F11-9AEA-8766FF9BDEC2}"/>
              </a:ext>
            </a:extLst>
          </p:cNvPr>
          <p:cNvSpPr txBox="1"/>
          <p:nvPr/>
        </p:nvSpPr>
        <p:spPr>
          <a:xfrm>
            <a:off x="9208477" y="4794881"/>
            <a:ext cx="2549769" cy="1754326"/>
          </a:xfrm>
          <a:prstGeom prst="rect">
            <a:avLst/>
          </a:prstGeom>
          <a:noFill/>
        </p:spPr>
        <p:txBody>
          <a:bodyPr wrap="square">
            <a:spAutoFit/>
          </a:bodyPr>
          <a:lstStyle/>
          <a:p>
            <a:r>
              <a:rPr lang="es-ES" dirty="0" err="1"/>
              <a:t>LibroTecnico</a:t>
            </a:r>
            <a:r>
              <a:rPr lang="es-ES" dirty="0"/>
              <a:t> {</a:t>
            </a:r>
          </a:p>
          <a:p>
            <a:r>
              <a:rPr lang="es-ES" dirty="0"/>
              <a:t>  autor: '</a:t>
            </a:r>
            <a:r>
              <a:rPr lang="es-ES" dirty="0" err="1"/>
              <a:t>J.Pérez</a:t>
            </a:r>
            <a:r>
              <a:rPr lang="es-ES" dirty="0"/>
              <a:t>',</a:t>
            </a:r>
          </a:p>
          <a:p>
            <a:r>
              <a:rPr lang="es-ES" dirty="0"/>
              <a:t>  titulo: 'Angular </a:t>
            </a:r>
            <a:r>
              <a:rPr lang="es-ES" dirty="0" err="1"/>
              <a:t>Facil</a:t>
            </a:r>
            <a:r>
              <a:rPr lang="es-ES" dirty="0"/>
              <a:t>',</a:t>
            </a:r>
          </a:p>
          <a:p>
            <a:r>
              <a:rPr lang="es-ES" dirty="0"/>
              <a:t>  tema: '</a:t>
            </a:r>
            <a:r>
              <a:rPr lang="es-ES" dirty="0" err="1"/>
              <a:t>Programacion</a:t>
            </a:r>
            <a:r>
              <a:rPr lang="es-ES" dirty="0"/>
              <a:t>',</a:t>
            </a:r>
          </a:p>
          <a:p>
            <a:r>
              <a:rPr lang="es-ES" dirty="0"/>
              <a:t>  editorial: 'Anaya'</a:t>
            </a:r>
          </a:p>
          <a:p>
            <a:r>
              <a:rPr lang="es-ES" dirty="0"/>
              <a:t>}</a:t>
            </a:r>
          </a:p>
        </p:txBody>
      </p:sp>
    </p:spTree>
    <p:extLst>
      <p:ext uri="{BB962C8B-B14F-4D97-AF65-F5344CB8AC3E}">
        <p14:creationId xmlns:p14="http://schemas.microsoft.com/office/powerpoint/2010/main" val="2606129438"/>
      </p:ext>
    </p:extLst>
  </p:cSld>
  <p:clrMapOvr>
    <a:overrideClrMapping bg1="dk1" tx1="lt1" bg2="dk2" tx2="lt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 sz="3200" dirty="0"/>
              <a:t>ES6: Módulos</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2785727"/>
          </a:xfrm>
        </p:spPr>
        <p:txBody>
          <a:bodyPr vert="horz" lIns="91440" tIns="45720" rIns="91440" bIns="45720" rtlCol="0">
            <a:normAutofit/>
          </a:bodyPr>
          <a:lstStyle/>
          <a:p>
            <a:endParaRPr lang="es-ES" sz="2000" dirty="0"/>
          </a:p>
          <a:p>
            <a:endParaRPr lang="es-ES" sz="2000" dirty="0"/>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972332"/>
          </a:xfrm>
          <a:prstGeom prst="rect">
            <a:avLst/>
          </a:prstGeom>
        </p:spPr>
        <p:txBody>
          <a:bodyPr vert="horz" lIns="91440" tIns="45720" rIns="91440" bIns="45720" rtlCol="0">
            <a:normAutofit fontScale="85000" lnSpcReduction="10000"/>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s-ES" sz="2000" dirty="0"/>
              <a:t>La palabra reservada </a:t>
            </a:r>
            <a:r>
              <a:rPr lang="es-ES" sz="2000" dirty="0" err="1"/>
              <a:t>export</a:t>
            </a:r>
            <a:r>
              <a:rPr lang="es-ES" sz="2000" dirty="0"/>
              <a:t> convierte un fichero </a:t>
            </a:r>
            <a:r>
              <a:rPr lang="es-ES" sz="2000" dirty="0" err="1"/>
              <a:t>js</a:t>
            </a:r>
            <a:r>
              <a:rPr lang="es-ES" sz="2000" dirty="0"/>
              <a:t> en un módulo</a:t>
            </a:r>
          </a:p>
          <a:p>
            <a:endParaRPr lang="es-ES" sz="2000" dirty="0"/>
          </a:p>
          <a:p>
            <a:r>
              <a:rPr lang="es-ES" sz="2000" dirty="0"/>
              <a:t>La palabra reservada </a:t>
            </a:r>
            <a:r>
              <a:rPr lang="es-ES" sz="2000" dirty="0" err="1"/>
              <a:t>import</a:t>
            </a:r>
            <a:r>
              <a:rPr lang="es-ES" sz="2000" dirty="0"/>
              <a:t> permite acceder a los elementos exportados del módulo</a:t>
            </a:r>
          </a:p>
          <a:p>
            <a:endParaRPr lang="es-ES" sz="2000" dirty="0"/>
          </a:p>
          <a:p>
            <a:r>
              <a:rPr lang="es-ES" sz="2000" dirty="0"/>
              <a:t>Desde HTML es necesario declarar el script como </a:t>
            </a:r>
            <a:r>
              <a:rPr lang="es-ES" sz="2000" dirty="0" err="1"/>
              <a:t>type</a:t>
            </a:r>
            <a:r>
              <a:rPr lang="es-ES" sz="2000" dirty="0"/>
              <a:t> module</a:t>
            </a:r>
          </a:p>
          <a:p>
            <a:endParaRPr lang="es-ES" sz="2000" dirty="0"/>
          </a:p>
          <a:p>
            <a:endParaRPr lang="es-ES" sz="2000" dirty="0"/>
          </a:p>
        </p:txBody>
      </p:sp>
      <p:sp>
        <p:nvSpPr>
          <p:cNvPr id="10" name="CuadroTexto 9">
            <a:extLst>
              <a:ext uri="{FF2B5EF4-FFF2-40B4-BE49-F238E27FC236}">
                <a16:creationId xmlns:a16="http://schemas.microsoft.com/office/drawing/2014/main" id="{AB0BACC2-7D22-4A05-96C6-26744F317257}"/>
              </a:ext>
            </a:extLst>
          </p:cNvPr>
          <p:cNvSpPr txBox="1"/>
          <p:nvPr/>
        </p:nvSpPr>
        <p:spPr>
          <a:xfrm>
            <a:off x="5433646" y="435685"/>
            <a:ext cx="4156898" cy="1323439"/>
          </a:xfrm>
          <a:prstGeom prst="rect">
            <a:avLst/>
          </a:prstGeom>
          <a:noFill/>
        </p:spPr>
        <p:txBody>
          <a:bodyPr wrap="square">
            <a:spAutoFit/>
          </a:bodyPr>
          <a:lstStyle/>
          <a:p>
            <a:r>
              <a:rPr lang="es-ES" sz="1600" b="1" u="sng" dirty="0">
                <a:latin typeface="Consolas" panose="020B0609020204030204" pitchFamily="49" charset="0"/>
              </a:rPr>
              <a:t>m</a:t>
            </a:r>
            <a:r>
              <a:rPr lang="es-ES" sz="1600" b="1" u="sng" dirty="0">
                <a:effectLst/>
                <a:latin typeface="Consolas" panose="020B0609020204030204" pitchFamily="49" charset="0"/>
              </a:rPr>
              <a:t>odulo.js</a:t>
            </a:r>
          </a:p>
          <a:p>
            <a:r>
              <a:rPr lang="es-ES" sz="1600" b="0" dirty="0" err="1">
                <a:solidFill>
                  <a:srgbClr val="569CD6"/>
                </a:solidFill>
                <a:effectLst/>
                <a:latin typeface="Consolas" panose="020B0609020204030204" pitchFamily="49" charset="0"/>
              </a:rPr>
              <a:t>export</a:t>
            </a:r>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const</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hello</a:t>
            </a:r>
            <a:r>
              <a:rPr lang="es-ES" sz="1600" b="0" dirty="0">
                <a:solidFill>
                  <a:srgbClr val="D4D4D4"/>
                </a:solidFill>
                <a:effectLst/>
                <a:latin typeface="Consolas" panose="020B0609020204030204" pitchFamily="49" charset="0"/>
              </a:rPr>
              <a:t> = (nombre) </a:t>
            </a:r>
            <a:r>
              <a:rPr lang="es-ES" sz="1600" b="0" dirty="0">
                <a:solidFill>
                  <a:srgbClr val="569CD6"/>
                </a:solidFill>
                <a:effectLst/>
                <a:latin typeface="Consolas" panose="020B0609020204030204" pitchFamily="49" charset="0"/>
              </a:rPr>
              <a:t>=&gt;</a:t>
            </a:r>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return</a:t>
            </a:r>
            <a:r>
              <a:rPr lang="es-ES" sz="1600" b="0" dirty="0">
                <a:solidFill>
                  <a:srgbClr val="D4D4D4"/>
                </a:solidFill>
                <a:effectLst/>
                <a:latin typeface="Consolas" panose="020B0609020204030204" pitchFamily="49" charset="0"/>
              </a:rPr>
              <a:t> </a:t>
            </a:r>
            <a:r>
              <a:rPr lang="es-ES" sz="1600" b="0" dirty="0">
                <a:solidFill>
                  <a:srgbClr val="CE9178"/>
                </a:solidFill>
                <a:effectLst/>
                <a:latin typeface="Consolas" panose="020B0609020204030204" pitchFamily="49" charset="0"/>
              </a:rPr>
              <a:t>"Hola "</a:t>
            </a:r>
            <a:r>
              <a:rPr lang="es-ES" sz="1600" b="0" dirty="0">
                <a:solidFill>
                  <a:srgbClr val="D4D4D4"/>
                </a:solidFill>
                <a:effectLst/>
                <a:latin typeface="Consolas" panose="020B0609020204030204" pitchFamily="49" charset="0"/>
              </a:rPr>
              <a:t> + nombre;</a:t>
            </a:r>
          </a:p>
          <a:p>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p>
        </p:txBody>
      </p:sp>
      <p:sp>
        <p:nvSpPr>
          <p:cNvPr id="12" name="CuadroTexto 11">
            <a:extLst>
              <a:ext uri="{FF2B5EF4-FFF2-40B4-BE49-F238E27FC236}">
                <a16:creationId xmlns:a16="http://schemas.microsoft.com/office/drawing/2014/main" id="{DCC8640F-A2F4-47FA-A7A6-1A9A6CA4423F}"/>
              </a:ext>
            </a:extLst>
          </p:cNvPr>
          <p:cNvSpPr txBox="1"/>
          <p:nvPr/>
        </p:nvSpPr>
        <p:spPr>
          <a:xfrm>
            <a:off x="6758355" y="1630287"/>
            <a:ext cx="4489706" cy="1200329"/>
          </a:xfrm>
          <a:prstGeom prst="rect">
            <a:avLst/>
          </a:prstGeom>
          <a:noFill/>
        </p:spPr>
        <p:txBody>
          <a:bodyPr wrap="square">
            <a:spAutoFit/>
          </a:bodyPr>
          <a:lstStyle/>
          <a:p>
            <a:r>
              <a:rPr lang="es-ES" sz="1800" b="1" u="sng" dirty="0">
                <a:latin typeface="Consolas" panose="020B0609020204030204" pitchFamily="49" charset="0"/>
              </a:rPr>
              <a:t>main</a:t>
            </a:r>
            <a:r>
              <a:rPr lang="es-ES" sz="1800" b="1" u="sng" dirty="0">
                <a:effectLst/>
                <a:latin typeface="Consolas" panose="020B0609020204030204" pitchFamily="49" charset="0"/>
              </a:rPr>
              <a:t>.js</a:t>
            </a:r>
          </a:p>
          <a:p>
            <a:r>
              <a:rPr lang="es-ES" b="0" dirty="0" err="1">
                <a:solidFill>
                  <a:srgbClr val="569CD6"/>
                </a:solidFill>
                <a:effectLst/>
                <a:latin typeface="Consolas" panose="020B0609020204030204" pitchFamily="49" charset="0"/>
              </a:rPr>
              <a:t>import</a:t>
            </a:r>
            <a:r>
              <a:rPr lang="es-ES" b="0" dirty="0">
                <a:solidFill>
                  <a:srgbClr val="D4D4D4"/>
                </a:solidFill>
                <a:effectLst/>
                <a:latin typeface="Consolas" panose="020B0609020204030204" pitchFamily="49" charset="0"/>
              </a:rPr>
              <a:t> { </a:t>
            </a:r>
            <a:r>
              <a:rPr lang="es-ES" b="0" dirty="0" err="1">
                <a:solidFill>
                  <a:srgbClr val="D4D4D4"/>
                </a:solidFill>
                <a:effectLst/>
                <a:latin typeface="Consolas" panose="020B0609020204030204" pitchFamily="49" charset="0"/>
              </a:rPr>
              <a:t>hello</a:t>
            </a: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from</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"./modulo.js"</a:t>
            </a:r>
            <a:endParaRPr lang="es-ES" b="0" dirty="0">
              <a:solidFill>
                <a:srgbClr val="D4D4D4"/>
              </a:solidFill>
              <a:effectLst/>
              <a:latin typeface="Consolas" panose="020B0609020204030204" pitchFamily="49" charset="0"/>
            </a:endParaRPr>
          </a:p>
          <a:p>
            <a:r>
              <a:rPr lang="es-ES" b="0" dirty="0" err="1">
                <a:solidFill>
                  <a:srgbClr val="569CD6"/>
                </a:solidFill>
                <a:effectLst/>
                <a:latin typeface="Consolas" panose="020B0609020204030204" pitchFamily="49" charset="0"/>
              </a:rPr>
              <a:t>const</a:t>
            </a:r>
            <a:r>
              <a:rPr lang="es-ES" b="0" dirty="0">
                <a:solidFill>
                  <a:srgbClr val="D4D4D4"/>
                </a:solidFill>
                <a:effectLst/>
                <a:latin typeface="Consolas" panose="020B0609020204030204" pitchFamily="49" charset="0"/>
              </a:rPr>
              <a:t> saludo = </a:t>
            </a:r>
            <a:r>
              <a:rPr lang="es-ES" b="0" dirty="0" err="1">
                <a:solidFill>
                  <a:srgbClr val="D4D4D4"/>
                </a:solidFill>
                <a:effectLst/>
                <a:latin typeface="Consolas" panose="020B0609020204030204" pitchFamily="49" charset="0"/>
              </a:rPr>
              <a:t>hello</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"Pepe"</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console.log(saludo)</a:t>
            </a:r>
          </a:p>
        </p:txBody>
      </p:sp>
      <p:sp>
        <p:nvSpPr>
          <p:cNvPr id="15" name="CuadroTexto 14">
            <a:extLst>
              <a:ext uri="{FF2B5EF4-FFF2-40B4-BE49-F238E27FC236}">
                <a16:creationId xmlns:a16="http://schemas.microsoft.com/office/drawing/2014/main" id="{3936594C-E58C-44DC-BF93-0419A4D06890}"/>
              </a:ext>
            </a:extLst>
          </p:cNvPr>
          <p:cNvSpPr txBox="1"/>
          <p:nvPr/>
        </p:nvSpPr>
        <p:spPr>
          <a:xfrm>
            <a:off x="5297764" y="3070914"/>
            <a:ext cx="6096000" cy="3293209"/>
          </a:xfrm>
          <a:prstGeom prst="rect">
            <a:avLst/>
          </a:prstGeom>
          <a:noFill/>
        </p:spPr>
        <p:txBody>
          <a:bodyPr wrap="square">
            <a:spAutoFit/>
          </a:bodyPr>
          <a:lstStyle/>
          <a:p>
            <a:r>
              <a:rPr lang="es-ES" sz="1600" b="1" u="sng" dirty="0">
                <a:latin typeface="Consolas" panose="020B0609020204030204" pitchFamily="49" charset="0"/>
              </a:rPr>
              <a:t>index</a:t>
            </a:r>
            <a:r>
              <a:rPr lang="es-ES" sz="1600" b="1" u="sng" dirty="0">
                <a:effectLst/>
                <a:latin typeface="Consolas" panose="020B0609020204030204" pitchFamily="49" charset="0"/>
              </a:rPr>
              <a:t>.html</a:t>
            </a:r>
          </a:p>
          <a:p>
            <a:endParaRPr lang="es-ES" sz="1600" b="0" dirty="0">
              <a:solidFill>
                <a:srgbClr val="808080"/>
              </a:solidFill>
              <a:effectLst/>
              <a:latin typeface="Consolas" panose="020B0609020204030204" pitchFamily="49" charset="0"/>
            </a:endParaRPr>
          </a:p>
          <a:p>
            <a:r>
              <a:rPr lang="es-ES" sz="1600" b="0" dirty="0">
                <a:solidFill>
                  <a:srgbClr val="808080"/>
                </a:solidFill>
                <a:effectLst/>
                <a:latin typeface="Consolas" panose="020B0609020204030204" pitchFamily="49" charset="0"/>
              </a:rPr>
              <a:t>&lt;!</a:t>
            </a:r>
            <a:r>
              <a:rPr lang="es-ES" sz="1600" b="0" dirty="0">
                <a:solidFill>
                  <a:srgbClr val="569CD6"/>
                </a:solidFill>
                <a:effectLst/>
                <a:latin typeface="Consolas" panose="020B0609020204030204" pitchFamily="49" charset="0"/>
              </a:rPr>
              <a:t>DOCTYPE</a:t>
            </a:r>
            <a:r>
              <a:rPr lang="es-ES" sz="1600" b="0" dirty="0">
                <a:solidFill>
                  <a:srgbClr val="D4D4D4"/>
                </a:solidFill>
                <a:effectLst/>
                <a:latin typeface="Consolas" panose="020B0609020204030204" pitchFamily="49" charset="0"/>
              </a:rPr>
              <a:t> </a:t>
            </a:r>
            <a:r>
              <a:rPr lang="es-ES" sz="1600" b="0" dirty="0" err="1">
                <a:solidFill>
                  <a:srgbClr val="9CDCFE"/>
                </a:solidFill>
                <a:effectLst/>
                <a:latin typeface="Consolas" panose="020B0609020204030204" pitchFamily="49" charset="0"/>
              </a:rPr>
              <a:t>html</a:t>
            </a:r>
            <a:r>
              <a:rPr lang="es-ES" sz="1600" b="0" dirty="0">
                <a:solidFill>
                  <a:srgbClr val="808080"/>
                </a:solidFill>
                <a:effectLst/>
                <a:latin typeface="Consolas" panose="020B0609020204030204" pitchFamily="49" charset="0"/>
              </a:rPr>
              <a:t>&gt;</a:t>
            </a:r>
            <a:endParaRPr lang="es-ES" sz="1600" b="0" dirty="0">
              <a:solidFill>
                <a:srgbClr val="D4D4D4"/>
              </a:solidFill>
              <a:effectLst/>
              <a:latin typeface="Consolas" panose="020B0609020204030204" pitchFamily="49" charset="0"/>
            </a:endParaRPr>
          </a:p>
          <a:p>
            <a:r>
              <a:rPr lang="es-ES" sz="1600" b="0" dirty="0">
                <a:solidFill>
                  <a:srgbClr val="808080"/>
                </a:solidFill>
                <a:effectLst/>
                <a:latin typeface="Consolas" panose="020B0609020204030204" pitchFamily="49" charset="0"/>
              </a:rPr>
              <a:t>&lt;</a:t>
            </a:r>
            <a:r>
              <a:rPr lang="es-ES" sz="1600" b="0" dirty="0" err="1">
                <a:solidFill>
                  <a:srgbClr val="569CD6"/>
                </a:solidFill>
                <a:effectLst/>
                <a:latin typeface="Consolas" panose="020B0609020204030204" pitchFamily="49" charset="0"/>
              </a:rPr>
              <a:t>html</a:t>
            </a:r>
            <a:r>
              <a:rPr lang="es-ES" sz="1600" b="0" dirty="0">
                <a:solidFill>
                  <a:srgbClr val="D4D4D4"/>
                </a:solidFill>
                <a:effectLst/>
                <a:latin typeface="Consolas" panose="020B0609020204030204" pitchFamily="49" charset="0"/>
              </a:rPr>
              <a:t> </a:t>
            </a:r>
            <a:r>
              <a:rPr lang="es-ES" sz="1600" b="0" dirty="0" err="1">
                <a:solidFill>
                  <a:srgbClr val="9CDCFE"/>
                </a:solidFill>
                <a:effectLst/>
                <a:latin typeface="Consolas" panose="020B0609020204030204" pitchFamily="49" charset="0"/>
              </a:rPr>
              <a:t>lang</a:t>
            </a:r>
            <a:r>
              <a:rPr lang="es-ES" sz="1600" b="0" dirty="0">
                <a:solidFill>
                  <a:srgbClr val="D4D4D4"/>
                </a:solidFill>
                <a:effectLst/>
                <a:latin typeface="Consolas" panose="020B0609020204030204" pitchFamily="49" charset="0"/>
              </a:rPr>
              <a:t>=</a:t>
            </a:r>
            <a:r>
              <a:rPr lang="es-ES" sz="1600" b="0" dirty="0">
                <a:solidFill>
                  <a:srgbClr val="CE9178"/>
                </a:solidFill>
                <a:effectLst/>
                <a:latin typeface="Consolas" panose="020B0609020204030204" pitchFamily="49" charset="0"/>
              </a:rPr>
              <a:t>"es"</a:t>
            </a:r>
            <a:r>
              <a:rPr lang="es-ES" sz="1600" b="0" dirty="0">
                <a:solidFill>
                  <a:srgbClr val="808080"/>
                </a:solidFill>
                <a:effectLst/>
                <a:latin typeface="Consolas" panose="020B0609020204030204" pitchFamily="49" charset="0"/>
              </a:rPr>
              <a:t>&gt;</a:t>
            </a:r>
            <a:endParaRPr lang="es-ES" sz="1600" b="0" dirty="0">
              <a:solidFill>
                <a:srgbClr val="D4D4D4"/>
              </a:solidFill>
              <a:effectLst/>
              <a:latin typeface="Consolas" panose="020B0609020204030204" pitchFamily="49" charset="0"/>
            </a:endParaRPr>
          </a:p>
          <a:p>
            <a:r>
              <a:rPr lang="es-ES" sz="1600" b="0" dirty="0">
                <a:solidFill>
                  <a:srgbClr val="808080"/>
                </a:solidFill>
                <a:effectLst/>
                <a:latin typeface="Consolas" panose="020B0609020204030204" pitchFamily="49" charset="0"/>
              </a:rPr>
              <a:t>&lt;</a:t>
            </a:r>
            <a:r>
              <a:rPr lang="es-ES" sz="1600" b="0" dirty="0">
                <a:solidFill>
                  <a:srgbClr val="569CD6"/>
                </a:solidFill>
                <a:effectLst/>
                <a:latin typeface="Consolas" panose="020B0609020204030204" pitchFamily="49" charset="0"/>
              </a:rPr>
              <a:t>head</a:t>
            </a:r>
            <a:r>
              <a:rPr lang="es-ES" sz="1600" b="0" dirty="0">
                <a:solidFill>
                  <a:srgbClr val="808080"/>
                </a:solidFill>
                <a:effectLst/>
                <a:latin typeface="Consolas" panose="020B0609020204030204" pitchFamily="49" charset="0"/>
              </a:rPr>
              <a:t>&gt;</a:t>
            </a:r>
            <a:endParaRPr lang="es-ES" sz="1600" b="0" dirty="0">
              <a:solidFill>
                <a:srgbClr val="D4D4D4"/>
              </a:solidFill>
              <a:effectLst/>
              <a:latin typeface="Consolas" panose="020B0609020204030204" pitchFamily="49" charset="0"/>
            </a:endParaRPr>
          </a:p>
          <a:p>
            <a:r>
              <a:rPr lang="es-ES" sz="1600" b="0" dirty="0">
                <a:solidFill>
                  <a:srgbClr val="D4D4D4"/>
                </a:solidFill>
                <a:effectLst/>
                <a:latin typeface="Consolas" panose="020B0609020204030204" pitchFamily="49" charset="0"/>
              </a:rPr>
              <a:t>   </a:t>
            </a:r>
            <a:r>
              <a:rPr lang="es-ES" sz="1600" b="0" dirty="0">
                <a:solidFill>
                  <a:srgbClr val="808080"/>
                </a:solidFill>
                <a:effectLst/>
                <a:latin typeface="Consolas" panose="020B0609020204030204" pitchFamily="49" charset="0"/>
              </a:rPr>
              <a:t>&lt;</a:t>
            </a:r>
            <a:r>
              <a:rPr lang="es-ES" sz="1600" b="0" dirty="0">
                <a:solidFill>
                  <a:srgbClr val="569CD6"/>
                </a:solidFill>
                <a:effectLst/>
                <a:latin typeface="Consolas" panose="020B0609020204030204" pitchFamily="49" charset="0"/>
              </a:rPr>
              <a:t>meta</a:t>
            </a:r>
            <a:r>
              <a:rPr lang="es-ES" sz="1600" b="0" dirty="0">
                <a:solidFill>
                  <a:srgbClr val="D4D4D4"/>
                </a:solidFill>
                <a:effectLst/>
                <a:latin typeface="Consolas" panose="020B0609020204030204" pitchFamily="49" charset="0"/>
              </a:rPr>
              <a:t> </a:t>
            </a:r>
            <a:r>
              <a:rPr lang="es-ES" sz="1600" b="0" dirty="0" err="1">
                <a:solidFill>
                  <a:srgbClr val="9CDCFE"/>
                </a:solidFill>
                <a:effectLst/>
                <a:latin typeface="Consolas" panose="020B0609020204030204" pitchFamily="49" charset="0"/>
              </a:rPr>
              <a:t>charset</a:t>
            </a:r>
            <a:r>
              <a:rPr lang="es-ES" sz="1600" b="0" dirty="0">
                <a:solidFill>
                  <a:srgbClr val="D4D4D4"/>
                </a:solidFill>
                <a:effectLst/>
                <a:latin typeface="Consolas" panose="020B0609020204030204" pitchFamily="49" charset="0"/>
              </a:rPr>
              <a:t>=</a:t>
            </a:r>
            <a:r>
              <a:rPr lang="es-ES" sz="1600" b="0" dirty="0">
                <a:solidFill>
                  <a:srgbClr val="CE9178"/>
                </a:solidFill>
                <a:effectLst/>
                <a:latin typeface="Consolas" panose="020B0609020204030204" pitchFamily="49" charset="0"/>
              </a:rPr>
              <a:t>"UTF-8"</a:t>
            </a:r>
            <a:r>
              <a:rPr lang="es-ES" sz="1600" b="0" dirty="0">
                <a:solidFill>
                  <a:srgbClr val="808080"/>
                </a:solidFill>
                <a:effectLst/>
                <a:latin typeface="Consolas" panose="020B0609020204030204" pitchFamily="49" charset="0"/>
              </a:rPr>
              <a:t>&gt;</a:t>
            </a:r>
            <a:endParaRPr lang="es-ES" sz="1600" b="0" dirty="0">
              <a:solidFill>
                <a:srgbClr val="D4D4D4"/>
              </a:solidFill>
              <a:effectLst/>
              <a:latin typeface="Consolas" panose="020B0609020204030204" pitchFamily="49" charset="0"/>
            </a:endParaRPr>
          </a:p>
          <a:p>
            <a:r>
              <a:rPr lang="es-ES" sz="1600" b="0" dirty="0">
                <a:solidFill>
                  <a:srgbClr val="D4D4D4"/>
                </a:solidFill>
                <a:effectLst/>
                <a:latin typeface="Consolas" panose="020B0609020204030204" pitchFamily="49" charset="0"/>
              </a:rPr>
              <a:t>   </a:t>
            </a:r>
            <a:r>
              <a:rPr lang="es-ES" sz="1600" b="0" dirty="0">
                <a:solidFill>
                  <a:srgbClr val="808080"/>
                </a:solidFill>
                <a:effectLst/>
                <a:latin typeface="Consolas" panose="020B0609020204030204" pitchFamily="49" charset="0"/>
              </a:rPr>
              <a:t>&lt;</a:t>
            </a:r>
            <a:r>
              <a:rPr lang="es-ES" sz="1600" b="0" dirty="0" err="1">
                <a:solidFill>
                  <a:srgbClr val="569CD6"/>
                </a:solidFill>
                <a:effectLst/>
                <a:latin typeface="Consolas" panose="020B0609020204030204" pitchFamily="49" charset="0"/>
              </a:rPr>
              <a:t>title</a:t>
            </a:r>
            <a:r>
              <a:rPr lang="es-ES" sz="1600" b="0" dirty="0">
                <a:solidFill>
                  <a:srgbClr val="808080"/>
                </a:solidFill>
                <a:effectLst/>
                <a:latin typeface="Consolas" panose="020B0609020204030204" pitchFamily="49" charset="0"/>
              </a:rPr>
              <a:t>&gt;</a:t>
            </a:r>
            <a:r>
              <a:rPr lang="es-ES" sz="1600" b="0" dirty="0" err="1">
                <a:solidFill>
                  <a:srgbClr val="D4D4D4"/>
                </a:solidFill>
                <a:effectLst/>
                <a:latin typeface="Consolas" panose="020B0609020204030204" pitchFamily="49" charset="0"/>
              </a:rPr>
              <a:t>Modulos</a:t>
            </a:r>
            <a:r>
              <a:rPr lang="es-ES" sz="1600" b="0" dirty="0">
                <a:solidFill>
                  <a:srgbClr val="808080"/>
                </a:solidFill>
                <a:effectLst/>
                <a:latin typeface="Consolas" panose="020B0609020204030204" pitchFamily="49" charset="0"/>
              </a:rPr>
              <a:t>&lt;/</a:t>
            </a:r>
            <a:r>
              <a:rPr lang="es-ES" sz="1600" b="0" dirty="0" err="1">
                <a:solidFill>
                  <a:srgbClr val="569CD6"/>
                </a:solidFill>
                <a:effectLst/>
                <a:latin typeface="Consolas" panose="020B0609020204030204" pitchFamily="49" charset="0"/>
              </a:rPr>
              <a:t>title</a:t>
            </a:r>
            <a:r>
              <a:rPr lang="es-ES" sz="1600" b="0" dirty="0">
                <a:solidFill>
                  <a:srgbClr val="808080"/>
                </a:solidFill>
                <a:effectLst/>
                <a:latin typeface="Consolas" panose="020B0609020204030204" pitchFamily="49" charset="0"/>
              </a:rPr>
              <a:t>&gt;</a:t>
            </a:r>
            <a:endParaRPr lang="es-ES" sz="1600" b="0" dirty="0">
              <a:solidFill>
                <a:srgbClr val="D4D4D4"/>
              </a:solidFill>
              <a:effectLst/>
              <a:latin typeface="Consolas" panose="020B0609020204030204" pitchFamily="49" charset="0"/>
            </a:endParaRPr>
          </a:p>
          <a:p>
            <a:r>
              <a:rPr lang="es-ES" sz="1600" b="0" dirty="0">
                <a:solidFill>
                  <a:srgbClr val="808080"/>
                </a:solidFill>
                <a:effectLst/>
                <a:latin typeface="Consolas" panose="020B0609020204030204" pitchFamily="49" charset="0"/>
              </a:rPr>
              <a:t>&lt;/</a:t>
            </a:r>
            <a:r>
              <a:rPr lang="es-ES" sz="1600" b="0" dirty="0">
                <a:solidFill>
                  <a:srgbClr val="569CD6"/>
                </a:solidFill>
                <a:effectLst/>
                <a:latin typeface="Consolas" panose="020B0609020204030204" pitchFamily="49" charset="0"/>
              </a:rPr>
              <a:t>head</a:t>
            </a:r>
            <a:r>
              <a:rPr lang="es-ES" sz="1600" b="0" dirty="0">
                <a:solidFill>
                  <a:srgbClr val="808080"/>
                </a:solidFill>
                <a:effectLst/>
                <a:latin typeface="Consolas" panose="020B0609020204030204" pitchFamily="49" charset="0"/>
              </a:rPr>
              <a:t>&gt;</a:t>
            </a:r>
            <a:endParaRPr lang="es-ES" sz="1600" b="0" dirty="0">
              <a:solidFill>
                <a:srgbClr val="D4D4D4"/>
              </a:solidFill>
              <a:effectLst/>
              <a:latin typeface="Consolas" panose="020B0609020204030204" pitchFamily="49" charset="0"/>
            </a:endParaRPr>
          </a:p>
          <a:p>
            <a:r>
              <a:rPr lang="es-ES" sz="1600" b="0" dirty="0">
                <a:solidFill>
                  <a:srgbClr val="808080"/>
                </a:solidFill>
                <a:effectLst/>
                <a:latin typeface="Consolas" panose="020B0609020204030204" pitchFamily="49" charset="0"/>
              </a:rPr>
              <a:t>&lt;</a:t>
            </a:r>
            <a:r>
              <a:rPr lang="es-ES" sz="1600" b="0" dirty="0" err="1">
                <a:solidFill>
                  <a:srgbClr val="569CD6"/>
                </a:solidFill>
                <a:effectLst/>
                <a:latin typeface="Consolas" panose="020B0609020204030204" pitchFamily="49" charset="0"/>
              </a:rPr>
              <a:t>body</a:t>
            </a:r>
            <a:r>
              <a:rPr lang="es-ES" sz="1600" b="0" dirty="0">
                <a:solidFill>
                  <a:srgbClr val="808080"/>
                </a:solidFill>
                <a:effectLst/>
                <a:latin typeface="Consolas" panose="020B0609020204030204" pitchFamily="49" charset="0"/>
              </a:rPr>
              <a:t>&gt;</a:t>
            </a:r>
            <a:endParaRPr lang="es-ES" sz="1600" b="0" dirty="0">
              <a:solidFill>
                <a:srgbClr val="D4D4D4"/>
              </a:solidFill>
              <a:effectLst/>
              <a:latin typeface="Consolas" panose="020B0609020204030204" pitchFamily="49" charset="0"/>
            </a:endParaRPr>
          </a:p>
          <a:p>
            <a:r>
              <a:rPr lang="es-ES" sz="1600" b="0" dirty="0">
                <a:solidFill>
                  <a:srgbClr val="D4D4D4"/>
                </a:solidFill>
                <a:effectLst/>
                <a:latin typeface="Consolas" panose="020B0609020204030204" pitchFamily="49" charset="0"/>
              </a:rPr>
              <a:t>  </a:t>
            </a:r>
          </a:p>
          <a:p>
            <a:r>
              <a:rPr lang="es-ES" sz="1600" b="0" dirty="0">
                <a:solidFill>
                  <a:srgbClr val="808080"/>
                </a:solidFill>
                <a:effectLst/>
                <a:latin typeface="Consolas" panose="020B0609020204030204" pitchFamily="49" charset="0"/>
              </a:rPr>
              <a:t>&lt;</a:t>
            </a:r>
            <a:r>
              <a:rPr lang="es-ES" sz="1600" b="0" dirty="0">
                <a:solidFill>
                  <a:srgbClr val="569CD6"/>
                </a:solidFill>
                <a:effectLst/>
                <a:latin typeface="Consolas" panose="020B0609020204030204" pitchFamily="49" charset="0"/>
              </a:rPr>
              <a:t>script</a:t>
            </a:r>
            <a:r>
              <a:rPr lang="es-ES" sz="1600" b="0" dirty="0">
                <a:solidFill>
                  <a:srgbClr val="D4D4D4"/>
                </a:solidFill>
                <a:effectLst/>
                <a:latin typeface="Consolas" panose="020B0609020204030204" pitchFamily="49" charset="0"/>
              </a:rPr>
              <a:t> </a:t>
            </a:r>
            <a:r>
              <a:rPr lang="es-ES" sz="1600" b="0" dirty="0" err="1">
                <a:solidFill>
                  <a:srgbClr val="9CDCFE"/>
                </a:solidFill>
                <a:effectLst/>
                <a:latin typeface="Consolas" panose="020B0609020204030204" pitchFamily="49" charset="0"/>
              </a:rPr>
              <a:t>type</a:t>
            </a:r>
            <a:r>
              <a:rPr lang="es-ES" sz="1600" b="0" dirty="0">
                <a:solidFill>
                  <a:srgbClr val="D4D4D4"/>
                </a:solidFill>
                <a:effectLst/>
                <a:latin typeface="Consolas" panose="020B0609020204030204" pitchFamily="49" charset="0"/>
              </a:rPr>
              <a:t>=</a:t>
            </a:r>
            <a:r>
              <a:rPr lang="es-ES" sz="1600" b="0" dirty="0">
                <a:solidFill>
                  <a:srgbClr val="CE9178"/>
                </a:solidFill>
                <a:effectLst/>
                <a:latin typeface="Consolas" panose="020B0609020204030204" pitchFamily="49" charset="0"/>
              </a:rPr>
              <a:t>"module"</a:t>
            </a:r>
            <a:r>
              <a:rPr lang="es-ES" sz="1600" b="0" dirty="0">
                <a:solidFill>
                  <a:srgbClr val="D4D4D4"/>
                </a:solidFill>
                <a:effectLst/>
                <a:latin typeface="Consolas" panose="020B0609020204030204" pitchFamily="49" charset="0"/>
              </a:rPr>
              <a:t> </a:t>
            </a:r>
            <a:r>
              <a:rPr lang="es-ES" sz="1600" b="0" dirty="0" err="1">
                <a:solidFill>
                  <a:srgbClr val="9CDCFE"/>
                </a:solidFill>
                <a:effectLst/>
                <a:latin typeface="Consolas" panose="020B0609020204030204" pitchFamily="49" charset="0"/>
              </a:rPr>
              <a:t>src</a:t>
            </a:r>
            <a:r>
              <a:rPr lang="es-ES" sz="1600" b="0" dirty="0">
                <a:solidFill>
                  <a:srgbClr val="D4D4D4"/>
                </a:solidFill>
                <a:effectLst/>
                <a:latin typeface="Consolas" panose="020B0609020204030204" pitchFamily="49" charset="0"/>
              </a:rPr>
              <a:t>=</a:t>
            </a:r>
            <a:r>
              <a:rPr lang="es-ES" sz="1600" b="0" dirty="0">
                <a:solidFill>
                  <a:srgbClr val="CE9178"/>
                </a:solidFill>
                <a:effectLst/>
                <a:latin typeface="Consolas" panose="020B0609020204030204" pitchFamily="49" charset="0"/>
              </a:rPr>
              <a:t>"./main.js"</a:t>
            </a:r>
            <a:r>
              <a:rPr lang="es-ES" sz="1600" b="0" dirty="0">
                <a:solidFill>
                  <a:srgbClr val="808080"/>
                </a:solidFill>
                <a:effectLst/>
                <a:latin typeface="Consolas" panose="020B0609020204030204" pitchFamily="49" charset="0"/>
              </a:rPr>
              <a:t>&gt;&lt;/</a:t>
            </a:r>
            <a:r>
              <a:rPr lang="es-ES" sz="1600" b="0" dirty="0">
                <a:solidFill>
                  <a:srgbClr val="569CD6"/>
                </a:solidFill>
                <a:effectLst/>
                <a:latin typeface="Consolas" panose="020B0609020204030204" pitchFamily="49" charset="0"/>
              </a:rPr>
              <a:t>script</a:t>
            </a:r>
            <a:r>
              <a:rPr lang="es-ES" sz="1600" b="0" dirty="0">
                <a:solidFill>
                  <a:srgbClr val="808080"/>
                </a:solidFill>
                <a:effectLst/>
                <a:latin typeface="Consolas" panose="020B0609020204030204" pitchFamily="49" charset="0"/>
              </a:rPr>
              <a:t>&gt;</a:t>
            </a:r>
            <a:endParaRPr lang="es-ES" sz="1600" b="0" dirty="0">
              <a:solidFill>
                <a:srgbClr val="D4D4D4"/>
              </a:solidFill>
              <a:effectLst/>
              <a:latin typeface="Consolas" panose="020B0609020204030204" pitchFamily="49" charset="0"/>
            </a:endParaRPr>
          </a:p>
          <a:p>
            <a:r>
              <a:rPr lang="es-ES" sz="1600" b="0" dirty="0">
                <a:solidFill>
                  <a:srgbClr val="808080"/>
                </a:solidFill>
                <a:effectLst/>
                <a:latin typeface="Consolas" panose="020B0609020204030204" pitchFamily="49" charset="0"/>
              </a:rPr>
              <a:t>&lt;/</a:t>
            </a:r>
            <a:r>
              <a:rPr lang="es-ES" sz="1600" b="0" dirty="0" err="1">
                <a:solidFill>
                  <a:srgbClr val="569CD6"/>
                </a:solidFill>
                <a:effectLst/>
                <a:latin typeface="Consolas" panose="020B0609020204030204" pitchFamily="49" charset="0"/>
              </a:rPr>
              <a:t>body</a:t>
            </a:r>
            <a:r>
              <a:rPr lang="es-ES" sz="1600" b="0" dirty="0">
                <a:solidFill>
                  <a:srgbClr val="808080"/>
                </a:solidFill>
                <a:effectLst/>
                <a:latin typeface="Consolas" panose="020B0609020204030204" pitchFamily="49" charset="0"/>
              </a:rPr>
              <a:t>&gt;</a:t>
            </a:r>
            <a:endParaRPr lang="es-ES" sz="1600" b="0" dirty="0">
              <a:solidFill>
                <a:srgbClr val="D4D4D4"/>
              </a:solidFill>
              <a:effectLst/>
              <a:latin typeface="Consolas" panose="020B0609020204030204" pitchFamily="49" charset="0"/>
            </a:endParaRPr>
          </a:p>
          <a:p>
            <a:r>
              <a:rPr lang="es-ES" sz="1600" b="0" dirty="0">
                <a:solidFill>
                  <a:srgbClr val="808080"/>
                </a:solidFill>
                <a:effectLst/>
                <a:latin typeface="Consolas" panose="020B0609020204030204" pitchFamily="49" charset="0"/>
              </a:rPr>
              <a:t>&lt;/</a:t>
            </a:r>
            <a:r>
              <a:rPr lang="es-ES" sz="1600" b="0" dirty="0" err="1">
                <a:solidFill>
                  <a:srgbClr val="569CD6"/>
                </a:solidFill>
                <a:effectLst/>
                <a:latin typeface="Consolas" panose="020B0609020204030204" pitchFamily="49" charset="0"/>
              </a:rPr>
              <a:t>html</a:t>
            </a:r>
            <a:r>
              <a:rPr lang="es-ES" sz="1600" b="0" dirty="0">
                <a:solidFill>
                  <a:srgbClr val="808080"/>
                </a:solidFill>
                <a:effectLst/>
                <a:latin typeface="Consolas" panose="020B0609020204030204" pitchFamily="49" charset="0"/>
              </a:rPr>
              <a:t>&gt;</a:t>
            </a:r>
            <a:endParaRPr lang="es-ES" sz="1600" b="0" dirty="0">
              <a:solidFill>
                <a:srgbClr val="D4D4D4"/>
              </a:solidFill>
              <a:effectLst/>
              <a:latin typeface="Consolas" panose="020B0609020204030204" pitchFamily="49" charset="0"/>
            </a:endParaRPr>
          </a:p>
        </p:txBody>
      </p:sp>
      <p:cxnSp>
        <p:nvCxnSpPr>
          <p:cNvPr id="8" name="Conector recto de flecha 7">
            <a:extLst>
              <a:ext uri="{FF2B5EF4-FFF2-40B4-BE49-F238E27FC236}">
                <a16:creationId xmlns:a16="http://schemas.microsoft.com/office/drawing/2014/main" id="{A48F7EA6-8651-4C6D-B538-20D6320ED1E1}"/>
              </a:ext>
            </a:extLst>
          </p:cNvPr>
          <p:cNvCxnSpPr/>
          <p:nvPr/>
        </p:nvCxnSpPr>
        <p:spPr>
          <a:xfrm flipV="1">
            <a:off x="9003208" y="2953726"/>
            <a:ext cx="0" cy="259128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Conector: angular 16">
            <a:extLst>
              <a:ext uri="{FF2B5EF4-FFF2-40B4-BE49-F238E27FC236}">
                <a16:creationId xmlns:a16="http://schemas.microsoft.com/office/drawing/2014/main" id="{A494DE05-6FD7-40A6-A049-9CF20ED41767}"/>
              </a:ext>
            </a:extLst>
          </p:cNvPr>
          <p:cNvCxnSpPr>
            <a:cxnSpLocks/>
            <a:endCxn id="10" idx="1"/>
          </p:cNvCxnSpPr>
          <p:nvPr/>
        </p:nvCxnSpPr>
        <p:spPr>
          <a:xfrm rot="10800000">
            <a:off x="5433647" y="1097406"/>
            <a:ext cx="1242649" cy="975937"/>
          </a:xfrm>
          <a:prstGeom prst="bentConnector3">
            <a:avLst>
              <a:gd name="adj1" fmla="val 136792"/>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7173642"/>
      </p:ext>
    </p:extLst>
  </p:cSld>
  <p:clrMapOvr>
    <a:overrideClrMapping bg1="dk1" tx1="lt1" bg2="dk2" tx2="lt2" accent1="accent1" accent2="accent2" accent3="accent3" accent4="accent4" accent5="accent5" accent6="accent6" hlink="hlink" folHlink="folHlink"/>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 sz="3200" dirty="0"/>
              <a:t>ES6: Promesas</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2785727"/>
          </a:xfrm>
        </p:spPr>
        <p:txBody>
          <a:bodyPr vert="horz" lIns="91440" tIns="45720" rIns="91440" bIns="45720" rtlCol="0">
            <a:normAutofit/>
          </a:bodyPr>
          <a:lstStyle/>
          <a:p>
            <a:endParaRPr lang="es-ES" sz="2000" dirty="0"/>
          </a:p>
          <a:p>
            <a:endParaRPr lang="es-ES" sz="2000" dirty="0"/>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972332"/>
          </a:xfrm>
          <a:prstGeom prst="rect">
            <a:avLst/>
          </a:prstGeom>
        </p:spPr>
        <p:txBody>
          <a:bodyPr vert="horz" lIns="91440" tIns="45720" rIns="91440" bIns="45720" rtlCol="0">
            <a:normAutofit fontScale="9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s-ES" sz="2000" dirty="0"/>
              <a:t>Posible enfoque de la asincronía en JS</a:t>
            </a:r>
          </a:p>
          <a:p>
            <a:endParaRPr lang="es-ES" sz="2000" dirty="0"/>
          </a:p>
          <a:p>
            <a:r>
              <a:rPr lang="es-ES" sz="2000" dirty="0"/>
              <a:t>Son objetos que representan la terminación o el fracaso de una operación asíncrona</a:t>
            </a:r>
          </a:p>
          <a:p>
            <a:endParaRPr lang="es-ES" sz="2000" dirty="0"/>
          </a:p>
          <a:p>
            <a:r>
              <a:rPr lang="es-ES" sz="2000" dirty="0"/>
              <a:t>Son objetos devueltos a los que se adjuntan funciones </a:t>
            </a:r>
            <a:r>
              <a:rPr lang="es-ES" sz="2000" dirty="0" err="1"/>
              <a:t>callback</a:t>
            </a:r>
            <a:r>
              <a:rPr lang="es-ES" sz="2000" dirty="0"/>
              <a:t>, en lugar de pasar </a:t>
            </a:r>
            <a:r>
              <a:rPr lang="es-ES" sz="2000" dirty="0" err="1"/>
              <a:t>callbacks</a:t>
            </a:r>
            <a:r>
              <a:rPr lang="es-ES" sz="2000" dirty="0"/>
              <a:t> a una función.</a:t>
            </a:r>
          </a:p>
        </p:txBody>
      </p:sp>
      <p:sp>
        <p:nvSpPr>
          <p:cNvPr id="13" name="CuadroTexto 12">
            <a:extLst>
              <a:ext uri="{FF2B5EF4-FFF2-40B4-BE49-F238E27FC236}">
                <a16:creationId xmlns:a16="http://schemas.microsoft.com/office/drawing/2014/main" id="{ECB3857E-EC32-44D9-8D6F-9BC6C4A52F1C}"/>
              </a:ext>
            </a:extLst>
          </p:cNvPr>
          <p:cNvSpPr txBox="1"/>
          <p:nvPr/>
        </p:nvSpPr>
        <p:spPr>
          <a:xfrm>
            <a:off x="4973062" y="404843"/>
            <a:ext cx="6096000" cy="4124206"/>
          </a:xfrm>
          <a:prstGeom prst="rect">
            <a:avLst/>
          </a:prstGeom>
          <a:noFill/>
        </p:spPr>
        <p:txBody>
          <a:bodyPr wrap="square">
            <a:spAutoFit/>
          </a:bodyPr>
          <a:lstStyle/>
          <a:p>
            <a:r>
              <a:rPr lang="es-ES" sz="1600" b="0" dirty="0" err="1">
                <a:solidFill>
                  <a:srgbClr val="569CD6"/>
                </a:solidFill>
                <a:effectLst/>
                <a:latin typeface="Consolas" panose="020B0609020204030204" pitchFamily="49" charset="0"/>
              </a:rPr>
              <a:t>function</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hacerAlgoPromesa</a:t>
            </a:r>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return</a:t>
            </a:r>
            <a:r>
              <a:rPr lang="es-ES" sz="1600" b="0" dirty="0">
                <a:solidFill>
                  <a:srgbClr val="D4D4D4"/>
                </a:solidFill>
                <a:effectLst/>
                <a:latin typeface="Consolas" panose="020B0609020204030204" pitchFamily="49" charset="0"/>
              </a:rPr>
              <a:t> </a:t>
            </a:r>
            <a:r>
              <a:rPr lang="es-ES" sz="1600" b="0" dirty="0">
                <a:solidFill>
                  <a:srgbClr val="569CD6"/>
                </a:solidFill>
                <a:effectLst/>
                <a:latin typeface="Consolas" panose="020B0609020204030204" pitchFamily="49" charset="0"/>
              </a:rPr>
              <a:t>new</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Promise</a:t>
            </a:r>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function</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resolve</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reject</a:t>
            </a:r>
            <a:r>
              <a:rPr lang="es-ES" sz="1600" b="0" dirty="0">
                <a:solidFill>
                  <a:srgbClr val="D4D4D4"/>
                </a:solidFill>
                <a:effectLst/>
                <a:latin typeface="Consolas" panose="020B0609020204030204" pitchFamily="49" charset="0"/>
              </a:rPr>
              <a:t>) {        </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setTimeout</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 </a:t>
            </a:r>
            <a:r>
              <a:rPr lang="es-ES" sz="1600" b="0" dirty="0">
                <a:solidFill>
                  <a:srgbClr val="569CD6"/>
                </a:solidFill>
                <a:effectLst/>
                <a:latin typeface="Consolas" panose="020B0609020204030204" pitchFamily="49" charset="0"/>
              </a:rPr>
              <a:t>=&gt;</a:t>
            </a:r>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console.log ( </a:t>
            </a:r>
            <a:r>
              <a:rPr lang="es-ES" sz="1600" b="0" dirty="0">
                <a:solidFill>
                  <a:srgbClr val="CE9178"/>
                </a:solidFill>
                <a:effectLst/>
                <a:latin typeface="Consolas" panose="020B0609020204030204" pitchFamily="49" charset="0"/>
              </a:rPr>
              <a:t>'hacer algo que ha ocupado un tiempo...'</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r>
              <a:rPr lang="es-ES" sz="1600" b="0" dirty="0">
                <a:solidFill>
                  <a:srgbClr val="569CD6"/>
                </a:solidFill>
                <a:effectLst/>
                <a:latin typeface="Consolas" panose="020B0609020204030204" pitchFamily="49" charset="0"/>
              </a:rPr>
              <a:t>let</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number</a:t>
            </a:r>
            <a:r>
              <a:rPr lang="es-ES" sz="1600" b="0" dirty="0">
                <a:solidFill>
                  <a:srgbClr val="D4D4D4"/>
                </a:solidFill>
                <a:effectLst/>
                <a:latin typeface="Consolas" panose="020B0609020204030204" pitchFamily="49" charset="0"/>
              </a:rPr>
              <a:t> = </a:t>
            </a:r>
            <a:r>
              <a:rPr lang="es-ES" sz="1600" b="0" dirty="0" err="1">
                <a:solidFill>
                  <a:srgbClr val="D4D4D4"/>
                </a:solidFill>
                <a:effectLst/>
                <a:latin typeface="Consolas" panose="020B0609020204030204" pitchFamily="49" charset="0"/>
              </a:rPr>
              <a:t>Math.random</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if</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number</a:t>
            </a:r>
            <a:r>
              <a:rPr lang="es-ES" sz="1600" b="0" dirty="0">
                <a:solidFill>
                  <a:srgbClr val="D4D4D4"/>
                </a:solidFill>
                <a:effectLst/>
                <a:latin typeface="Consolas" panose="020B0609020204030204" pitchFamily="49" charset="0"/>
              </a:rPr>
              <a:t> &lt; </a:t>
            </a:r>
            <a:r>
              <a:rPr lang="es-ES" sz="1600" b="0" dirty="0">
                <a:solidFill>
                  <a:srgbClr val="B5CEA8"/>
                </a:solidFill>
                <a:effectLst/>
                <a:latin typeface="Consolas" panose="020B0609020204030204" pitchFamily="49" charset="0"/>
              </a:rPr>
              <a:t>0.7</a:t>
            </a:r>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resolve</a:t>
            </a:r>
            <a:r>
              <a:rPr lang="es-ES" sz="1600" b="0" dirty="0">
                <a:solidFill>
                  <a:srgbClr val="D4D4D4"/>
                </a:solidFill>
                <a:effectLst/>
                <a:latin typeface="Consolas" panose="020B0609020204030204" pitchFamily="49" charset="0"/>
              </a:rPr>
              <a:t>(</a:t>
            </a:r>
            <a:r>
              <a:rPr lang="es-ES" sz="1600" b="0" dirty="0" err="1">
                <a:solidFill>
                  <a:srgbClr val="D4D4D4"/>
                </a:solidFill>
                <a:effectLst/>
                <a:latin typeface="Consolas" panose="020B0609020204030204" pitchFamily="49" charset="0"/>
              </a:rPr>
              <a:t>number</a:t>
            </a:r>
            <a:r>
              <a:rPr lang="es-ES" sz="1600" b="0" dirty="0">
                <a:solidFill>
                  <a:srgbClr val="D4D4D4"/>
                </a:solidFill>
                <a:effectLst/>
                <a:latin typeface="Consolas" panose="020B0609020204030204" pitchFamily="49" charset="0"/>
              </a:rPr>
              <a:t>) </a:t>
            </a:r>
            <a:r>
              <a:rPr lang="es-ES" sz="1600" b="0" dirty="0">
                <a:solidFill>
                  <a:srgbClr val="6A9955"/>
                </a:solidFill>
                <a:effectLst/>
                <a:latin typeface="Consolas" panose="020B0609020204030204" pitchFamily="49" charset="0"/>
              </a:rPr>
              <a:t>// correcto</a:t>
            </a:r>
            <a:endParaRPr lang="es-ES" sz="1600" b="0" dirty="0">
              <a:solidFill>
                <a:srgbClr val="D4D4D4"/>
              </a:solidFill>
              <a:effectLst/>
              <a:latin typeface="Consolas" panose="020B0609020204030204" pitchFamily="49" charset="0"/>
            </a:endParaRPr>
          </a:p>
          <a:p>
            <a:r>
              <a:rPr lang="es-ES" sz="1600" b="0" dirty="0">
                <a:solidFill>
                  <a:srgbClr val="D4D4D4"/>
                </a:solidFill>
                <a:effectLst/>
                <a:latin typeface="Consolas" panose="020B0609020204030204" pitchFamily="49" charset="0"/>
              </a:rPr>
              <a:t>        }  </a:t>
            </a:r>
            <a:r>
              <a:rPr lang="es-ES" sz="1600" b="0" dirty="0" err="1">
                <a:solidFill>
                  <a:srgbClr val="569CD6"/>
                </a:solidFill>
                <a:effectLst/>
                <a:latin typeface="Consolas" panose="020B0609020204030204" pitchFamily="49" charset="0"/>
              </a:rPr>
              <a:t>else</a:t>
            </a:r>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reject</a:t>
            </a:r>
            <a:r>
              <a:rPr lang="es-ES" sz="1600" b="0" dirty="0">
                <a:solidFill>
                  <a:srgbClr val="D4D4D4"/>
                </a:solidFill>
                <a:effectLst/>
                <a:latin typeface="Consolas" panose="020B0609020204030204" pitchFamily="49" charset="0"/>
              </a:rPr>
              <a:t>(</a:t>
            </a:r>
            <a:r>
              <a:rPr lang="es-ES" sz="1600" b="0" dirty="0" err="1">
                <a:solidFill>
                  <a:srgbClr val="D4D4D4"/>
                </a:solidFill>
                <a:effectLst/>
                <a:latin typeface="Consolas" panose="020B0609020204030204" pitchFamily="49" charset="0"/>
              </a:rPr>
              <a:t>number</a:t>
            </a:r>
            <a:r>
              <a:rPr lang="es-ES" sz="1600" b="0" dirty="0">
                <a:solidFill>
                  <a:srgbClr val="D4D4D4"/>
                </a:solidFill>
                <a:effectLst/>
                <a:latin typeface="Consolas" panose="020B0609020204030204" pitchFamily="49" charset="0"/>
              </a:rPr>
              <a:t>) </a:t>
            </a:r>
            <a:r>
              <a:rPr lang="es-ES" sz="1600" b="0" dirty="0">
                <a:solidFill>
                  <a:srgbClr val="6A9955"/>
                </a:solidFill>
                <a:effectLst/>
                <a:latin typeface="Consolas" panose="020B0609020204030204" pitchFamily="49" charset="0"/>
              </a:rPr>
              <a:t>// incorrecto</a:t>
            </a:r>
            <a:endParaRPr lang="es-ES" sz="1600" b="0" dirty="0">
              <a:solidFill>
                <a:srgbClr val="D4D4D4"/>
              </a:solidFill>
              <a:effectLst/>
              <a:latin typeface="Consolas" panose="020B0609020204030204" pitchFamily="49" charset="0"/>
            </a:endParaRPr>
          </a:p>
          <a:p>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  </a:t>
            </a:r>
            <a:r>
              <a:rPr lang="es-ES" sz="1600" b="0" dirty="0">
                <a:solidFill>
                  <a:srgbClr val="B5CEA8"/>
                </a:solidFill>
                <a:effectLst/>
                <a:latin typeface="Consolas" panose="020B0609020204030204" pitchFamily="49" charset="0"/>
              </a:rPr>
              <a:t>2000</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a:t>
            </a:r>
          </a:p>
        </p:txBody>
      </p:sp>
      <p:sp>
        <p:nvSpPr>
          <p:cNvPr id="19" name="CuadroTexto 18">
            <a:extLst>
              <a:ext uri="{FF2B5EF4-FFF2-40B4-BE49-F238E27FC236}">
                <a16:creationId xmlns:a16="http://schemas.microsoft.com/office/drawing/2014/main" id="{9C22CE71-E802-41E6-960D-F797822B5FD0}"/>
              </a:ext>
            </a:extLst>
          </p:cNvPr>
          <p:cNvSpPr txBox="1"/>
          <p:nvPr/>
        </p:nvSpPr>
        <p:spPr>
          <a:xfrm>
            <a:off x="5063302" y="5007388"/>
            <a:ext cx="6096000" cy="830997"/>
          </a:xfrm>
          <a:prstGeom prst="rect">
            <a:avLst/>
          </a:prstGeom>
          <a:noFill/>
        </p:spPr>
        <p:txBody>
          <a:bodyPr wrap="square">
            <a:spAutoFit/>
          </a:bodyPr>
          <a:lstStyle/>
          <a:p>
            <a:r>
              <a:rPr lang="es-ES" sz="1600" b="0" dirty="0" err="1">
                <a:solidFill>
                  <a:srgbClr val="D4D4D4"/>
                </a:solidFill>
                <a:effectLst/>
                <a:latin typeface="Consolas" panose="020B0609020204030204" pitchFamily="49" charset="0"/>
              </a:rPr>
              <a:t>hacerAlgoPromesa</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a:t>
            </a:r>
            <a:r>
              <a:rPr lang="es-ES" sz="1600" b="0" dirty="0" err="1">
                <a:solidFill>
                  <a:srgbClr val="D4D4D4"/>
                </a:solidFill>
                <a:effectLst/>
                <a:latin typeface="Consolas" panose="020B0609020204030204" pitchFamily="49" charset="0"/>
              </a:rPr>
              <a:t>then</a:t>
            </a:r>
            <a:r>
              <a:rPr lang="es-ES" sz="1600" b="0" dirty="0">
                <a:solidFill>
                  <a:srgbClr val="D4D4D4"/>
                </a:solidFill>
                <a:effectLst/>
                <a:latin typeface="Consolas" panose="020B0609020204030204" pitchFamily="49" charset="0"/>
              </a:rPr>
              <a:t>((data) </a:t>
            </a:r>
            <a:r>
              <a:rPr lang="es-ES" sz="1600" b="0" dirty="0">
                <a:solidFill>
                  <a:srgbClr val="569CD6"/>
                </a:solidFill>
                <a:effectLst/>
                <a:latin typeface="Consolas" panose="020B0609020204030204" pitchFamily="49" charset="0"/>
              </a:rPr>
              <a:t>=&gt;</a:t>
            </a:r>
            <a:r>
              <a:rPr lang="es-ES" sz="1600" b="0" dirty="0">
                <a:solidFill>
                  <a:srgbClr val="D4D4D4"/>
                </a:solidFill>
                <a:effectLst/>
                <a:latin typeface="Consolas" panose="020B0609020204030204" pitchFamily="49" charset="0"/>
              </a:rPr>
              <a:t> {console.log(</a:t>
            </a:r>
            <a:r>
              <a:rPr lang="es-ES" sz="1600" b="0" dirty="0">
                <a:solidFill>
                  <a:srgbClr val="CE9178"/>
                </a:solidFill>
                <a:effectLst/>
                <a:latin typeface="Consolas" panose="020B0609020204030204" pitchFamily="49" charset="0"/>
              </a:rPr>
              <a:t>"Resultado: "</a:t>
            </a:r>
            <a:r>
              <a:rPr lang="es-ES" sz="1600" b="0" dirty="0">
                <a:solidFill>
                  <a:srgbClr val="D4D4D4"/>
                </a:solidFill>
                <a:effectLst/>
                <a:latin typeface="Consolas" panose="020B0609020204030204" pitchFamily="49" charset="0"/>
              </a:rPr>
              <a:t>, data)})</a:t>
            </a:r>
          </a:p>
          <a:p>
            <a:r>
              <a:rPr lang="es-ES" sz="1600" b="0" dirty="0">
                <a:solidFill>
                  <a:srgbClr val="D4D4D4"/>
                </a:solidFill>
                <a:effectLst/>
                <a:latin typeface="Consolas" panose="020B0609020204030204" pitchFamily="49" charset="0"/>
              </a:rPr>
              <a:t>.catch ((error) </a:t>
            </a:r>
            <a:r>
              <a:rPr lang="es-ES" sz="1600" b="0" dirty="0">
                <a:solidFill>
                  <a:srgbClr val="569CD6"/>
                </a:solidFill>
                <a:effectLst/>
                <a:latin typeface="Consolas" panose="020B0609020204030204" pitchFamily="49" charset="0"/>
              </a:rPr>
              <a:t>=&gt;</a:t>
            </a:r>
            <a:r>
              <a:rPr lang="es-ES" sz="1600" b="0" dirty="0">
                <a:solidFill>
                  <a:srgbClr val="D4D4D4"/>
                </a:solidFill>
                <a:effectLst/>
                <a:latin typeface="Consolas" panose="020B0609020204030204" pitchFamily="49" charset="0"/>
              </a:rPr>
              <a:t> {console.log(</a:t>
            </a:r>
            <a:r>
              <a:rPr lang="es-ES" sz="1600" b="0" dirty="0">
                <a:solidFill>
                  <a:srgbClr val="CE9178"/>
                </a:solidFill>
                <a:effectLst/>
                <a:latin typeface="Consolas" panose="020B0609020204030204" pitchFamily="49" charset="0"/>
              </a:rPr>
              <a:t>"Error: "</a:t>
            </a:r>
            <a:r>
              <a:rPr lang="es-ES" sz="1600" b="0" dirty="0">
                <a:solidFill>
                  <a:srgbClr val="D4D4D4"/>
                </a:solidFill>
                <a:effectLst/>
                <a:latin typeface="Consolas" panose="020B0609020204030204" pitchFamily="49" charset="0"/>
              </a:rPr>
              <a:t>, error)})</a:t>
            </a:r>
          </a:p>
        </p:txBody>
      </p:sp>
    </p:spTree>
    <p:extLst>
      <p:ext uri="{BB962C8B-B14F-4D97-AF65-F5344CB8AC3E}">
        <p14:creationId xmlns:p14="http://schemas.microsoft.com/office/powerpoint/2010/main" val="1316217849"/>
      </p:ext>
    </p:extLst>
  </p:cSld>
  <p:clrMapOvr>
    <a:overrideClrMapping bg1="dk1" tx1="lt1" bg2="dk2" tx2="lt2" accent1="accent1" accent2="accent2" accent3="accent3" accent4="accent4" accent5="accent5" accent6="accent6" hlink="hlink" folHlink="folHlink"/>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80"/>
        <p:cNvGrpSpPr/>
        <p:nvPr/>
      </p:nvGrpSpPr>
      <p:grpSpPr>
        <a:xfrm>
          <a:off x="0" y="0"/>
          <a:ext cx="0" cy="0"/>
          <a:chOff x="0" y="0"/>
          <a:chExt cx="0" cy="0"/>
        </a:xfrm>
      </p:grpSpPr>
      <p:sp useBgFill="1">
        <p:nvSpPr>
          <p:cNvPr id="104" name="Rectangle 103">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1" name="Google Shape;481;p54"/>
          <p:cNvSpPr txBox="1">
            <a:spLocks noGrp="1"/>
          </p:cNvSpPr>
          <p:nvPr>
            <p:ph type="title"/>
          </p:nvPr>
        </p:nvSpPr>
        <p:spPr>
          <a:xfrm>
            <a:off x="589560" y="856180"/>
            <a:ext cx="4560584" cy="1128068"/>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4000">
                <a:solidFill>
                  <a:schemeClr val="tx1"/>
                </a:solidFill>
                <a:latin typeface="+mj-lt"/>
                <a:ea typeface="+mj-ea"/>
                <a:cs typeface="+mj-cs"/>
              </a:rPr>
              <a:t>TypeScript</a:t>
            </a:r>
          </a:p>
        </p:txBody>
      </p:sp>
      <p:grpSp>
        <p:nvGrpSpPr>
          <p:cNvPr id="106" name="Group 105">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07" name="Rectangle 10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107">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0" name="Rectangle 109">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3" name="Google Shape;483;p54"/>
          <p:cNvSpPr txBox="1"/>
          <p:nvPr/>
        </p:nvSpPr>
        <p:spPr>
          <a:xfrm>
            <a:off x="590719" y="2330505"/>
            <a:ext cx="4559425" cy="3979585"/>
          </a:xfrm>
          <a:prstGeom prst="rect">
            <a:avLst/>
          </a:prstGeom>
        </p:spPr>
        <p:txBody>
          <a:bodyPr spcFirstLastPara="1" vert="horz" lIns="91440" tIns="45720" rIns="91440" bIns="45720" rtlCol="0" anchor="ctr" anchorCtr="0">
            <a:normAutofit/>
          </a:bodyPr>
          <a:lstStyle/>
          <a:p>
            <a:pPr marL="609585" indent="-228600">
              <a:lnSpc>
                <a:spcPct val="90000"/>
              </a:lnSpc>
              <a:spcAft>
                <a:spcPts val="600"/>
              </a:spcAft>
              <a:buClr>
                <a:schemeClr val="dk1"/>
              </a:buClr>
              <a:buSzPts val="1100"/>
              <a:buFont typeface="Arial" panose="020B0604020202020204" pitchFamily="34" charset="0"/>
              <a:buChar char="•"/>
            </a:pPr>
            <a:r>
              <a:rPr lang="en-US" sz="2000"/>
              <a:t>Orientado a Objetos con clases</a:t>
            </a:r>
          </a:p>
          <a:p>
            <a:pPr marL="609585" indent="-228600">
              <a:lnSpc>
                <a:spcPct val="90000"/>
              </a:lnSpc>
              <a:spcAft>
                <a:spcPts val="600"/>
              </a:spcAft>
              <a:buClr>
                <a:schemeClr val="dk1"/>
              </a:buClr>
              <a:buSzPts val="1100"/>
              <a:buFont typeface="Arial" panose="020B0604020202020204" pitchFamily="34" charset="0"/>
              <a:buChar char="•"/>
            </a:pPr>
            <a:r>
              <a:rPr lang="en-US" sz="2000"/>
              <a:t>Añade</a:t>
            </a:r>
            <a:r>
              <a:rPr lang="en-US" sz="2000" b="1"/>
              <a:t> tipos estáticos</a:t>
            </a:r>
          </a:p>
          <a:p>
            <a:pPr marL="1219170" lvl="1" indent="-228600">
              <a:lnSpc>
                <a:spcPct val="90000"/>
              </a:lnSpc>
              <a:spcAft>
                <a:spcPts val="600"/>
              </a:spcAft>
              <a:buClr>
                <a:schemeClr val="dk1"/>
              </a:buClr>
              <a:buSzPts val="1100"/>
              <a:buFont typeface="Arial" panose="020B0604020202020204" pitchFamily="34" charset="0"/>
              <a:buChar char="•"/>
            </a:pPr>
            <a:r>
              <a:rPr lang="en-US" sz="2000"/>
              <a:t>Inferencia de tipos (no hay que declararlos en muchos sitios)</a:t>
            </a:r>
          </a:p>
          <a:p>
            <a:pPr marL="1219170" lvl="1" indent="-228600">
              <a:lnSpc>
                <a:spcPct val="90000"/>
              </a:lnSpc>
              <a:spcAft>
                <a:spcPts val="600"/>
              </a:spcAft>
              <a:buClr>
                <a:schemeClr val="dk1"/>
              </a:buClr>
              <a:buSzPts val="1100"/>
              <a:buFont typeface="Arial" panose="020B0604020202020204" pitchFamily="34" charset="0"/>
              <a:buChar char="•"/>
            </a:pPr>
            <a:r>
              <a:rPr lang="en-US" sz="2000"/>
              <a:t>Tipos opcionales (si no quieres, no los usas)</a:t>
            </a:r>
          </a:p>
          <a:p>
            <a:pPr marL="609585" indent="-228600">
              <a:lnSpc>
                <a:spcPct val="90000"/>
              </a:lnSpc>
              <a:spcAft>
                <a:spcPts val="600"/>
              </a:spcAft>
              <a:buClr>
                <a:schemeClr val="dk1"/>
              </a:buClr>
              <a:buSzPts val="1100"/>
              <a:buFont typeface="Arial" panose="020B0604020202020204" pitchFamily="34" charset="0"/>
              <a:buChar char="•"/>
            </a:pPr>
            <a:r>
              <a:rPr lang="en-US" sz="2000" b="1"/>
              <a:t>Anotaciones / Decoraciones</a:t>
            </a:r>
          </a:p>
          <a:p>
            <a:pPr marL="609585" indent="-228600">
              <a:lnSpc>
                <a:spcPct val="90000"/>
              </a:lnSpc>
              <a:spcAft>
                <a:spcPts val="600"/>
              </a:spcAft>
              <a:buClr>
                <a:schemeClr val="dk1"/>
              </a:buClr>
              <a:buSzPts val="1100"/>
              <a:buFont typeface="Arial" panose="020B0604020202020204" pitchFamily="34" charset="0"/>
              <a:buChar char="•"/>
            </a:pPr>
            <a:r>
              <a:rPr lang="en-US" sz="2000"/>
              <a:t>Es </a:t>
            </a:r>
            <a:r>
              <a:rPr lang="en-US" sz="2000" b="1" i="1"/>
              <a:t>transpilado</a:t>
            </a:r>
            <a:r>
              <a:rPr lang="en-US" sz="2000"/>
              <a:t>: se genera código JavaScript ES5 (compatible con los navegadores web actuales)</a:t>
            </a:r>
          </a:p>
        </p:txBody>
      </p:sp>
      <p:sp>
        <p:nvSpPr>
          <p:cNvPr id="112" name="Rectangle 111">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82" name="Google Shape;482;p54"/>
          <p:cNvPicPr preferRelativeResize="0"/>
          <p:nvPr/>
        </p:nvPicPr>
        <p:blipFill rotWithShape="1">
          <a:blip r:embed="rId3"/>
          <a:srcRect l="12513" r="15017" b="-2"/>
          <a:stretch/>
        </p:blipFill>
        <p:spPr>
          <a:xfrm>
            <a:off x="5977788" y="799352"/>
            <a:ext cx="5425410" cy="5259296"/>
          </a:xfrm>
          <a:prstGeom prst="rect">
            <a:avLst/>
          </a:prstGeom>
          <a:noFill/>
        </p:spPr>
      </p:pic>
      <p:pic>
        <p:nvPicPr>
          <p:cNvPr id="13" name="Google Shape;484;p54">
            <a:extLst>
              <a:ext uri="{FF2B5EF4-FFF2-40B4-BE49-F238E27FC236}">
                <a16:creationId xmlns:a16="http://schemas.microsoft.com/office/drawing/2014/main" id="{3D63EA7D-E02D-4136-85C6-49D599172F33}"/>
              </a:ext>
            </a:extLst>
          </p:cNvPr>
          <p:cNvPicPr preferRelativeResize="0"/>
          <p:nvPr/>
        </p:nvPicPr>
        <p:blipFill>
          <a:blip r:embed="rId4">
            <a:alphaModFix/>
          </a:blip>
          <a:stretch>
            <a:fillRect/>
          </a:stretch>
        </p:blipFill>
        <p:spPr>
          <a:xfrm>
            <a:off x="4962765" y="5239698"/>
            <a:ext cx="1637900" cy="163790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D779B23-4E92-4744-A999-0B90D83DC5F9}"/>
              </a:ext>
            </a:extLst>
          </p:cNvPr>
          <p:cNvPicPr>
            <a:picLocks noChangeAspect="1"/>
          </p:cNvPicPr>
          <p:nvPr/>
        </p:nvPicPr>
        <p:blipFill rotWithShape="1">
          <a:blip r:embed="rId2"/>
          <a:srcRect l="32095"/>
          <a:stretch/>
        </p:blipFill>
        <p:spPr>
          <a:xfrm>
            <a:off x="5982788" y="10"/>
            <a:ext cx="6209211" cy="6857990"/>
          </a:xfrm>
          <a:prstGeom prst="rect">
            <a:avLst/>
          </a:prstGeom>
        </p:spPr>
      </p:pic>
      <p:sp>
        <p:nvSpPr>
          <p:cNvPr id="15" name="Freeform: Shape 14">
            <a:extLst>
              <a:ext uri="{FF2B5EF4-FFF2-40B4-BE49-F238E27FC236}">
                <a16:creationId xmlns:a16="http://schemas.microsoft.com/office/drawing/2014/main" id="{33CBE267-1877-479F-82F0-E4BAA5BCE7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9737577" cy="6858478"/>
          </a:xfrm>
          <a:custGeom>
            <a:avLst/>
            <a:gdLst>
              <a:gd name="connsiteX0" fmla="*/ 0 w 9737577"/>
              <a:gd name="connsiteY0" fmla="*/ 0 h 6858478"/>
              <a:gd name="connsiteX1" fmla="*/ 268876 w 9737577"/>
              <a:gd name="connsiteY1" fmla="*/ 0 h 6858478"/>
              <a:gd name="connsiteX2" fmla="*/ 1554480 w 9737577"/>
              <a:gd name="connsiteY2" fmla="*/ 0 h 6858478"/>
              <a:gd name="connsiteX3" fmla="*/ 5489397 w 9737577"/>
              <a:gd name="connsiteY3" fmla="*/ 0 h 6858478"/>
              <a:gd name="connsiteX4" fmla="*/ 6555625 w 9737577"/>
              <a:gd name="connsiteY4" fmla="*/ 0 h 6858478"/>
              <a:gd name="connsiteX5" fmla="*/ 6561202 w 9737577"/>
              <a:gd name="connsiteY5" fmla="*/ 0 h 6858478"/>
              <a:gd name="connsiteX6" fmla="*/ 9737577 w 9737577"/>
              <a:gd name="connsiteY6" fmla="*/ 6858478 h 6858478"/>
              <a:gd name="connsiteX7" fmla="*/ 2313022 w 9737577"/>
              <a:gd name="connsiteY7" fmla="*/ 6858478 h 6858478"/>
              <a:gd name="connsiteX8" fmla="*/ 2313282 w 9737577"/>
              <a:gd name="connsiteY8" fmla="*/ 6857916 h 6858478"/>
              <a:gd name="connsiteX9" fmla="*/ 1554480 w 9737577"/>
              <a:gd name="connsiteY9" fmla="*/ 6857916 h 6858478"/>
              <a:gd name="connsiteX10" fmla="*/ 1554480 w 9737577"/>
              <a:gd name="connsiteY10" fmla="*/ 6858000 h 6858478"/>
              <a:gd name="connsiteX11" fmla="*/ 0 w 9737577"/>
              <a:gd name="connsiteY11" fmla="*/ 685800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737577" h="6858478">
                <a:moveTo>
                  <a:pt x="0" y="0"/>
                </a:moveTo>
                <a:lnTo>
                  <a:pt x="268876" y="0"/>
                </a:lnTo>
                <a:lnTo>
                  <a:pt x="1554480" y="0"/>
                </a:lnTo>
                <a:lnTo>
                  <a:pt x="5489397" y="0"/>
                </a:lnTo>
                <a:lnTo>
                  <a:pt x="6555625" y="0"/>
                </a:lnTo>
                <a:lnTo>
                  <a:pt x="6561202" y="0"/>
                </a:lnTo>
                <a:lnTo>
                  <a:pt x="9737577" y="6858478"/>
                </a:lnTo>
                <a:lnTo>
                  <a:pt x="2313022" y="6858478"/>
                </a:lnTo>
                <a:lnTo>
                  <a:pt x="2313282" y="6857916"/>
                </a:lnTo>
                <a:lnTo>
                  <a:pt x="1554480" y="6857916"/>
                </a:lnTo>
                <a:lnTo>
                  <a:pt x="1554480"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F2EA12E3-1C9E-43D7-ABCC-C16A6ED4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9308951" cy="6858478"/>
          </a:xfrm>
          <a:custGeom>
            <a:avLst/>
            <a:gdLst>
              <a:gd name="connsiteX0" fmla="*/ 0 w 9308951"/>
              <a:gd name="connsiteY0" fmla="*/ 0 h 6858478"/>
              <a:gd name="connsiteX1" fmla="*/ 838200 w 9308951"/>
              <a:gd name="connsiteY1" fmla="*/ 0 h 6858478"/>
              <a:gd name="connsiteX2" fmla="*/ 838200 w 9308951"/>
              <a:gd name="connsiteY2" fmla="*/ 479 h 6858478"/>
              <a:gd name="connsiteX3" fmla="*/ 1230899 w 9308951"/>
              <a:gd name="connsiteY3" fmla="*/ 479 h 6858478"/>
              <a:gd name="connsiteX4" fmla="*/ 1230899 w 9308951"/>
              <a:gd name="connsiteY4" fmla="*/ 0 h 6858478"/>
              <a:gd name="connsiteX5" fmla="*/ 5060771 w 9308951"/>
              <a:gd name="connsiteY5" fmla="*/ 0 h 6858478"/>
              <a:gd name="connsiteX6" fmla="*/ 6126999 w 9308951"/>
              <a:gd name="connsiteY6" fmla="*/ 0 h 6858478"/>
              <a:gd name="connsiteX7" fmla="*/ 6132576 w 9308951"/>
              <a:gd name="connsiteY7" fmla="*/ 0 h 6858478"/>
              <a:gd name="connsiteX8" fmla="*/ 9308951 w 9308951"/>
              <a:gd name="connsiteY8" fmla="*/ 6858478 h 6858478"/>
              <a:gd name="connsiteX9" fmla="*/ 1884396 w 9308951"/>
              <a:gd name="connsiteY9" fmla="*/ 6858478 h 6858478"/>
              <a:gd name="connsiteX10" fmla="*/ 1884656 w 9308951"/>
              <a:gd name="connsiteY10" fmla="*/ 6857916 h 6858478"/>
              <a:gd name="connsiteX11" fmla="*/ 1230899 w 9308951"/>
              <a:gd name="connsiteY11" fmla="*/ 6857916 h 6858478"/>
              <a:gd name="connsiteX12" fmla="*/ 1230899 w 9308951"/>
              <a:gd name="connsiteY12" fmla="*/ 6858478 h 6858478"/>
              <a:gd name="connsiteX13" fmla="*/ 651890 w 9308951"/>
              <a:gd name="connsiteY13" fmla="*/ 6858478 h 6858478"/>
              <a:gd name="connsiteX14" fmla="*/ 651890 w 9308951"/>
              <a:gd name="connsiteY14" fmla="*/ 6858000 h 6858478"/>
              <a:gd name="connsiteX15" fmla="*/ 0 w 9308951"/>
              <a:gd name="connsiteY15" fmla="*/ 685800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308951" h="6858478">
                <a:moveTo>
                  <a:pt x="0" y="0"/>
                </a:moveTo>
                <a:lnTo>
                  <a:pt x="838200" y="0"/>
                </a:lnTo>
                <a:lnTo>
                  <a:pt x="838200" y="479"/>
                </a:lnTo>
                <a:lnTo>
                  <a:pt x="1230899" y="479"/>
                </a:lnTo>
                <a:lnTo>
                  <a:pt x="1230899" y="0"/>
                </a:lnTo>
                <a:lnTo>
                  <a:pt x="5060771" y="0"/>
                </a:lnTo>
                <a:lnTo>
                  <a:pt x="6126999" y="0"/>
                </a:lnTo>
                <a:lnTo>
                  <a:pt x="6132576" y="0"/>
                </a:lnTo>
                <a:lnTo>
                  <a:pt x="9308951" y="6858478"/>
                </a:lnTo>
                <a:lnTo>
                  <a:pt x="1884396" y="6858478"/>
                </a:lnTo>
                <a:lnTo>
                  <a:pt x="1884656" y="6857916"/>
                </a:lnTo>
                <a:lnTo>
                  <a:pt x="1230899" y="6857916"/>
                </a:lnTo>
                <a:lnTo>
                  <a:pt x="1230899" y="6858478"/>
                </a:lnTo>
                <a:lnTo>
                  <a:pt x="651890" y="6858478"/>
                </a:lnTo>
                <a:lnTo>
                  <a:pt x="651890"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8B51BE24-99CE-4C26-A1B9-2D1DCAD918B7}"/>
              </a:ext>
            </a:extLst>
          </p:cNvPr>
          <p:cNvSpPr>
            <a:spLocks noGrp="1"/>
          </p:cNvSpPr>
          <p:nvPr>
            <p:ph type="title"/>
          </p:nvPr>
        </p:nvSpPr>
        <p:spPr>
          <a:xfrm>
            <a:off x="804671" y="365125"/>
            <a:ext cx="6806609" cy="1325563"/>
          </a:xfrm>
        </p:spPr>
        <p:txBody>
          <a:bodyPr>
            <a:normAutofit/>
          </a:bodyPr>
          <a:lstStyle/>
          <a:p>
            <a:r>
              <a:rPr lang="es-ES" dirty="0"/>
              <a:t>Instalación de </a:t>
            </a:r>
            <a:r>
              <a:rPr lang="es-ES" dirty="0" err="1"/>
              <a:t>ts-node</a:t>
            </a:r>
            <a:endParaRPr lang="es-ES" dirty="0"/>
          </a:p>
        </p:txBody>
      </p:sp>
      <p:graphicFrame>
        <p:nvGraphicFramePr>
          <p:cNvPr id="5" name="Marcador de contenido 2">
            <a:extLst>
              <a:ext uri="{FF2B5EF4-FFF2-40B4-BE49-F238E27FC236}">
                <a16:creationId xmlns:a16="http://schemas.microsoft.com/office/drawing/2014/main" id="{F5E1DFCF-4DC3-409B-830E-D23FAF5EC8BF}"/>
              </a:ext>
            </a:extLst>
          </p:cNvPr>
          <p:cNvGraphicFramePr>
            <a:graphicFrameLocks noGrp="1"/>
          </p:cNvGraphicFramePr>
          <p:nvPr>
            <p:ph idx="1"/>
            <p:extLst>
              <p:ext uri="{D42A27DB-BD31-4B8C-83A1-F6EECF244321}">
                <p14:modId xmlns:p14="http://schemas.microsoft.com/office/powerpoint/2010/main" val="1191924882"/>
              </p:ext>
            </p:extLst>
          </p:nvPr>
        </p:nvGraphicFramePr>
        <p:xfrm>
          <a:off x="804672" y="2022601"/>
          <a:ext cx="7471820" cy="41543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93953701"/>
      </p:ext>
    </p:extLst>
  </p:cSld>
  <p:clrMapOvr>
    <a:overrideClrMapping bg1="dk1" tx1="lt1" bg2="dk2" tx2="lt2" accent1="accent1" accent2="accent2" accent3="accent3" accent4="accent4" accent5="accent5" accent6="accent6" hlink="hlink" folHlink="folHlink"/>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 dirty="0"/>
              <a:t>TS: Tipos</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3030948"/>
          </a:xfrm>
        </p:spPr>
        <p:txBody>
          <a:bodyPr vert="horz" lIns="91440" tIns="45720" rIns="91440" bIns="45720" rtlCol="0">
            <a:normAutofit fontScale="77500" lnSpcReduction="20000"/>
          </a:bodyPr>
          <a:lstStyle/>
          <a:p>
            <a:pPr indent="-474121">
              <a:buChar char="●"/>
            </a:pPr>
            <a:r>
              <a:rPr lang="en-GB" sz="2000" dirty="0"/>
              <a:t>number</a:t>
            </a:r>
          </a:p>
          <a:p>
            <a:pPr indent="-474121">
              <a:buChar char="●"/>
            </a:pPr>
            <a:r>
              <a:rPr lang="en-GB" sz="2000" dirty="0"/>
              <a:t>string</a:t>
            </a:r>
          </a:p>
          <a:p>
            <a:pPr indent="-474121">
              <a:buChar char="●"/>
            </a:pPr>
            <a:r>
              <a:rPr lang="en-GB" sz="2000" dirty="0" err="1"/>
              <a:t>boolean</a:t>
            </a:r>
            <a:endParaRPr lang="en-GB" sz="2000" dirty="0"/>
          </a:p>
          <a:p>
            <a:pPr indent="-474121">
              <a:buChar char="●"/>
            </a:pPr>
            <a:r>
              <a:rPr lang="en-GB" sz="2000" dirty="0"/>
              <a:t>any</a:t>
            </a:r>
          </a:p>
          <a:p>
            <a:pPr indent="-474121">
              <a:buChar char="●"/>
            </a:pPr>
            <a:r>
              <a:rPr lang="en-GB" sz="2000" dirty="0"/>
              <a:t>number | string</a:t>
            </a:r>
          </a:p>
          <a:p>
            <a:pPr indent="-474121">
              <a:buChar char="●"/>
            </a:pPr>
            <a:r>
              <a:rPr lang="en-GB" sz="2000" dirty="0"/>
              <a:t>Array&lt;string&gt; </a:t>
            </a:r>
          </a:p>
          <a:p>
            <a:pPr indent="-474121">
              <a:buChar char="●"/>
            </a:pPr>
            <a:r>
              <a:rPr lang="en-GB" sz="2000" dirty="0"/>
              <a:t>number[];</a:t>
            </a:r>
          </a:p>
          <a:p>
            <a:pPr indent="-474121">
              <a:buChar char="●"/>
            </a:pPr>
            <a:r>
              <a:rPr lang="en-GB" sz="2000" dirty="0" err="1"/>
              <a:t>CualquierClase</a:t>
            </a:r>
            <a:endParaRPr lang="en-GB" sz="2000" dirty="0"/>
          </a:p>
          <a:p>
            <a:pPr indent="-474121">
              <a:buChar char="●"/>
            </a:pPr>
            <a:r>
              <a:rPr lang="en-GB" sz="2000" dirty="0" err="1"/>
              <a:t>CualquierInterface</a:t>
            </a:r>
            <a:endParaRPr lang="en-GB" sz="2000" dirty="0"/>
          </a:p>
          <a:p>
            <a:pPr indent="-474121">
              <a:buChar char="●"/>
            </a:pPr>
            <a:r>
              <a:rPr lang="en-GB" sz="2000" dirty="0"/>
              <a:t>Observable&lt;any&gt;</a:t>
            </a:r>
          </a:p>
          <a:p>
            <a:endParaRPr lang="es-ES" sz="2000" dirty="0"/>
          </a:p>
        </p:txBody>
      </p:sp>
      <p:sp>
        <p:nvSpPr>
          <p:cNvPr id="9" name="CuadroTexto 8">
            <a:extLst>
              <a:ext uri="{FF2B5EF4-FFF2-40B4-BE49-F238E27FC236}">
                <a16:creationId xmlns:a16="http://schemas.microsoft.com/office/drawing/2014/main" id="{5D893462-EDA0-4C28-A20F-C7F793487797}"/>
              </a:ext>
            </a:extLst>
          </p:cNvPr>
          <p:cNvSpPr txBox="1"/>
          <p:nvPr/>
        </p:nvSpPr>
        <p:spPr>
          <a:xfrm>
            <a:off x="6547339" y="1582340"/>
            <a:ext cx="3751385" cy="3693319"/>
          </a:xfrm>
          <a:prstGeom prst="rect">
            <a:avLst/>
          </a:prstGeom>
          <a:noFill/>
        </p:spPr>
        <p:txBody>
          <a:bodyPr wrap="square">
            <a:spAutoFit/>
          </a:bodyPr>
          <a:lstStyle/>
          <a:p>
            <a:r>
              <a:rPr lang="es-ES" b="0" dirty="0" err="1">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Tipo {</a:t>
            </a:r>
          </a:p>
          <a:p>
            <a:r>
              <a:rPr lang="es-ES" b="0" dirty="0">
                <a:solidFill>
                  <a:srgbClr val="D4D4D4"/>
                </a:solidFill>
                <a:effectLst/>
                <a:latin typeface="Consolas" panose="020B0609020204030204" pitchFamily="49" charset="0"/>
              </a:rPr>
              <a:t>    algo: </a:t>
            </a:r>
            <a:r>
              <a:rPr lang="es-ES" b="0" dirty="0" err="1">
                <a:solidFill>
                  <a:srgbClr val="D4D4D4"/>
                </a:solidFill>
                <a:effectLst/>
                <a:latin typeface="Consolas" panose="020B0609020204030204" pitchFamily="49" charset="0"/>
              </a:rPr>
              <a:t>any</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id: </a:t>
            </a:r>
            <a:r>
              <a:rPr lang="es-ES" b="0" dirty="0" err="1">
                <a:solidFill>
                  <a:srgbClr val="D4D4D4"/>
                </a:solidFill>
                <a:effectLst/>
                <a:latin typeface="Consolas" panose="020B0609020204030204" pitchFamily="49" charset="0"/>
              </a:rPr>
              <a:t>number</a:t>
            </a:r>
            <a:r>
              <a:rPr lang="es-ES" b="0" dirty="0">
                <a:solidFill>
                  <a:srgbClr val="D4D4D4"/>
                </a:solidFill>
                <a:effectLst/>
                <a:latin typeface="Consolas" panose="020B0609020204030204" pitchFamily="49" charset="0"/>
              </a:rPr>
              <a:t> | </a:t>
            </a:r>
            <a:r>
              <a:rPr lang="es-ES" b="0" dirty="0" err="1">
                <a:solidFill>
                  <a:srgbClr val="D4D4D4"/>
                </a:solidFill>
                <a:effectLst/>
                <a:latin typeface="Consolas" panose="020B0609020204030204" pitchFamily="49" charset="0"/>
              </a:rPr>
              <a:t>string</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sNombre</a:t>
            </a:r>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string</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nEdad</a:t>
            </a:r>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number</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isAlumno</a:t>
            </a:r>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boolean</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aDatos</a:t>
            </a:r>
            <a:r>
              <a:rPr lang="es-ES" b="0" dirty="0">
                <a:solidFill>
                  <a:srgbClr val="D4D4D4"/>
                </a:solidFill>
                <a:effectLst/>
                <a:latin typeface="Consolas" panose="020B0609020204030204" pitchFamily="49" charset="0"/>
              </a:rPr>
              <a:t>: Array&lt;</a:t>
            </a:r>
            <a:r>
              <a:rPr lang="es-ES" b="0" dirty="0" err="1">
                <a:solidFill>
                  <a:srgbClr val="D4D4D4"/>
                </a:solidFill>
                <a:effectLst/>
                <a:latin typeface="Consolas" panose="020B0609020204030204" pitchFamily="49" charset="0"/>
              </a:rPr>
              <a:t>string</a:t>
            </a:r>
            <a:r>
              <a:rPr lang="es-ES" b="0" dirty="0">
                <a:solidFill>
                  <a:srgbClr val="D4D4D4"/>
                </a:solidFill>
                <a:effectLst/>
                <a:latin typeface="Consolas" panose="020B0609020204030204" pitchFamily="49" charset="0"/>
              </a:rPr>
              <a:t>&gt;;</a:t>
            </a:r>
          </a:p>
          <a:p>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aNumbers</a:t>
            </a:r>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number</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oUser</a:t>
            </a:r>
            <a:r>
              <a:rPr lang="es-ES" b="0" dirty="0">
                <a:solidFill>
                  <a:srgbClr val="D4D4D4"/>
                </a:solidFill>
                <a:effectLst/>
                <a:latin typeface="Consolas" panose="020B0609020204030204" pitchFamily="49" charset="0"/>
              </a:rPr>
              <a:t>: Usuario;</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constructor</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3578421374"/>
      </p:ext>
    </p:extLst>
  </p:cSld>
  <p:clrMapOvr>
    <a:overrideClrMapping bg1="dk1" tx1="lt1" bg2="dk2" tx2="lt2" accent1="accent1" accent2="accent2" accent3="accent3" accent4="accent4" accent5="accent5" accent6="accent6" hlink="hlink" folHlink="folHlink"/>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 dirty="0"/>
              <a:t>TS: Clases </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2785727"/>
          </a:xfrm>
        </p:spPr>
        <p:txBody>
          <a:bodyPr vert="horz" lIns="91440" tIns="45720" rIns="91440" bIns="45720" rtlCol="0">
            <a:normAutofit lnSpcReduction="10000"/>
          </a:bodyPr>
          <a:lstStyle/>
          <a:p>
            <a:r>
              <a:rPr lang="es-ES" sz="2000" dirty="0">
                <a:sym typeface="Arial"/>
              </a:rPr>
              <a:t>Al  estándar de ES6 se le añaden</a:t>
            </a:r>
          </a:p>
          <a:p>
            <a:endParaRPr lang="es-ES" sz="2000" dirty="0">
              <a:sym typeface="Arial"/>
            </a:endParaRPr>
          </a:p>
          <a:p>
            <a:pPr marL="342900" indent="-342900">
              <a:buFont typeface="Arial" panose="020B0604020202020204" pitchFamily="34" charset="0"/>
              <a:buChar char="•"/>
            </a:pPr>
            <a:r>
              <a:rPr lang="es-ES" sz="2000" dirty="0">
                <a:sym typeface="Arial"/>
              </a:rPr>
              <a:t>Propiedades definidas fuera de los métodos</a:t>
            </a:r>
          </a:p>
          <a:p>
            <a:pPr marL="342900" indent="-342900">
              <a:buFont typeface="Arial" panose="020B0604020202020204" pitchFamily="34" charset="0"/>
              <a:buChar char="•"/>
            </a:pPr>
            <a:r>
              <a:rPr lang="es-ES" sz="2000" dirty="0">
                <a:sym typeface="Arial"/>
              </a:rPr>
              <a:t>Modificadores de acceso (</a:t>
            </a:r>
            <a:r>
              <a:rPr lang="es-ES" sz="2000" dirty="0" err="1">
                <a:sym typeface="Arial"/>
              </a:rPr>
              <a:t>private</a:t>
            </a:r>
            <a:r>
              <a:rPr lang="es-ES" sz="2000" dirty="0">
                <a:sym typeface="Arial"/>
              </a:rPr>
              <a:t>, </a:t>
            </a:r>
            <a:r>
              <a:rPr lang="es-ES" sz="2000" dirty="0" err="1">
                <a:sym typeface="Arial"/>
              </a:rPr>
              <a:t>protected</a:t>
            </a:r>
            <a:r>
              <a:rPr lang="es-ES" sz="2000" dirty="0">
                <a:sym typeface="Arial"/>
              </a:rPr>
              <a:t>, </a:t>
            </a:r>
            <a:r>
              <a:rPr lang="es-ES" sz="2000" dirty="0" err="1">
                <a:sym typeface="Arial"/>
              </a:rPr>
              <a:t>public</a:t>
            </a:r>
            <a:r>
              <a:rPr lang="es-ES" sz="2000" dirty="0">
                <a:sym typeface="Arial"/>
              </a:rPr>
              <a:t>)</a:t>
            </a:r>
          </a:p>
          <a:p>
            <a:pPr marL="342900" indent="-342900">
              <a:buFont typeface="Arial" panose="020B0604020202020204" pitchFamily="34" charset="0"/>
              <a:buChar char="•"/>
            </a:pPr>
            <a:r>
              <a:rPr lang="es-ES" sz="2000" dirty="0">
                <a:sym typeface="Arial"/>
              </a:rPr>
              <a:t>Interfaces</a:t>
            </a:r>
          </a:p>
        </p:txBody>
      </p:sp>
      <p:sp>
        <p:nvSpPr>
          <p:cNvPr id="12" name="CuadroTexto 11">
            <a:extLst>
              <a:ext uri="{FF2B5EF4-FFF2-40B4-BE49-F238E27FC236}">
                <a16:creationId xmlns:a16="http://schemas.microsoft.com/office/drawing/2014/main" id="{B3D083AE-A994-43ED-B25F-D590E068116C}"/>
              </a:ext>
            </a:extLst>
          </p:cNvPr>
          <p:cNvSpPr txBox="1"/>
          <p:nvPr/>
        </p:nvSpPr>
        <p:spPr>
          <a:xfrm>
            <a:off x="5364609" y="889843"/>
            <a:ext cx="6096000" cy="5078313"/>
          </a:xfrm>
          <a:prstGeom prst="rect">
            <a:avLst/>
          </a:prstGeom>
          <a:noFill/>
        </p:spPr>
        <p:txBody>
          <a:bodyPr wrap="square">
            <a:spAutoFit/>
          </a:bodyPr>
          <a:lstStyle/>
          <a:p>
            <a:r>
              <a:rPr lang="es-ES" b="0" dirty="0" err="1">
                <a:solidFill>
                  <a:srgbClr val="569CD6"/>
                </a:solidFill>
                <a:effectLst/>
                <a:latin typeface="Consolas" panose="020B0609020204030204" pitchFamily="49" charset="0"/>
              </a:rPr>
              <a:t>export</a:t>
            </a: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Empleado {</a:t>
            </a: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private</a:t>
            </a:r>
            <a:r>
              <a:rPr lang="es-ES" b="0" dirty="0">
                <a:solidFill>
                  <a:srgbClr val="D4D4D4"/>
                </a:solidFill>
                <a:effectLst/>
                <a:latin typeface="Consolas" panose="020B0609020204030204" pitchFamily="49" charset="0"/>
              </a:rPr>
              <a:t> nombre: </a:t>
            </a:r>
            <a:r>
              <a:rPr lang="es-ES" b="0" dirty="0" err="1">
                <a:solidFill>
                  <a:srgbClr val="D4D4D4"/>
                </a:solidFill>
                <a:effectLst/>
                <a:latin typeface="Consolas" panose="020B0609020204030204" pitchFamily="49" charset="0"/>
              </a:rPr>
              <a:t>string</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private</a:t>
            </a:r>
            <a:r>
              <a:rPr lang="es-ES" b="0" dirty="0">
                <a:solidFill>
                  <a:srgbClr val="D4D4D4"/>
                </a:solidFill>
                <a:effectLst/>
                <a:latin typeface="Consolas" panose="020B0609020204030204" pitchFamily="49" charset="0"/>
              </a:rPr>
              <a:t> salario: </a:t>
            </a:r>
            <a:r>
              <a:rPr lang="es-ES" b="0" dirty="0" err="1">
                <a:solidFill>
                  <a:srgbClr val="D4D4D4"/>
                </a:solidFill>
                <a:effectLst/>
                <a:latin typeface="Consolas" panose="020B0609020204030204" pitchFamily="49" charset="0"/>
              </a:rPr>
              <a:t>number</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constructor</a:t>
            </a:r>
            <a:r>
              <a:rPr lang="es-ES" b="0" dirty="0">
                <a:solidFill>
                  <a:srgbClr val="D4D4D4"/>
                </a:solidFill>
                <a:effectLst/>
                <a:latin typeface="Consolas" panose="020B0609020204030204" pitchFamily="49" charset="0"/>
              </a:rPr>
              <a:t>(nombre: </a:t>
            </a:r>
            <a:r>
              <a:rPr lang="es-ES" b="0" dirty="0" err="1">
                <a:solidFill>
                  <a:srgbClr val="D4D4D4"/>
                </a:solidFill>
                <a:effectLst/>
                <a:latin typeface="Consolas" panose="020B0609020204030204" pitchFamily="49" charset="0"/>
              </a:rPr>
              <a:t>string</a:t>
            </a:r>
            <a:r>
              <a:rPr lang="es-ES" b="0" dirty="0">
                <a:solidFill>
                  <a:srgbClr val="D4D4D4"/>
                </a:solidFill>
                <a:effectLst/>
                <a:latin typeface="Consolas" panose="020B0609020204030204" pitchFamily="49" charset="0"/>
              </a:rPr>
              <a:t>, salario: </a:t>
            </a:r>
            <a:r>
              <a:rPr lang="es-ES" b="0" dirty="0" err="1">
                <a:solidFill>
                  <a:srgbClr val="D4D4D4"/>
                </a:solidFill>
                <a:effectLst/>
                <a:latin typeface="Consolas" panose="020B0609020204030204" pitchFamily="49" charset="0"/>
              </a:rPr>
              <a:t>number</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.nombre</a:t>
            </a:r>
            <a:r>
              <a:rPr lang="es-ES" b="0" dirty="0">
                <a:solidFill>
                  <a:srgbClr val="D4D4D4"/>
                </a:solidFill>
                <a:effectLst/>
                <a:latin typeface="Consolas" panose="020B0609020204030204" pitchFamily="49" charset="0"/>
              </a:rPr>
              <a:t> = nombre;</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.salario</a:t>
            </a:r>
            <a:r>
              <a:rPr lang="es-ES" b="0" dirty="0">
                <a:solidFill>
                  <a:srgbClr val="D4D4D4"/>
                </a:solidFill>
                <a:effectLst/>
                <a:latin typeface="Consolas" panose="020B0609020204030204" pitchFamily="49" charset="0"/>
              </a:rPr>
              <a:t> = salario;</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getNombre</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.nombre</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toString</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return</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'Nombre:'</a:t>
            </a:r>
            <a:r>
              <a:rPr lang="es-ES" b="0" dirty="0">
                <a:solidFill>
                  <a:srgbClr val="D4D4D4"/>
                </a:solidFill>
                <a:effectLst/>
                <a:latin typeface="Consolas" panose="020B0609020204030204" pitchFamily="49" charset="0"/>
              </a:rPr>
              <a:t> +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.nombre</a:t>
            </a:r>
            <a:r>
              <a:rPr lang="es-ES" b="0" dirty="0">
                <a:solidFill>
                  <a:srgbClr val="D4D4D4"/>
                </a:solidFill>
                <a:effectLst/>
                <a:latin typeface="Consolas" panose="020B0609020204030204" pitchFamily="49" charset="0"/>
              </a:rPr>
              <a:t> +</a:t>
            </a:r>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 Salario:'</a:t>
            </a:r>
            <a:r>
              <a:rPr lang="es-ES" b="0" dirty="0">
                <a:solidFill>
                  <a:srgbClr val="D4D4D4"/>
                </a:solidFill>
                <a:effectLst/>
                <a:latin typeface="Consolas" panose="020B0609020204030204" pitchFamily="49" charset="0"/>
              </a:rPr>
              <a:t> +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.salario</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3837595659"/>
      </p:ext>
    </p:extLst>
  </p:cSld>
  <p:clrMapOvr>
    <a:overrideClrMapping bg1="dk1" tx1="lt1" bg2="dk2" tx2="lt2" accent1="accent1" accent2="accent2" accent3="accent3" accent4="accent4" accent5="accent5" accent6="accent6" hlink="hlink" folHlink="folHlink"/>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 dirty="0"/>
              <a:t>TS: </a:t>
            </a:r>
            <a:r>
              <a:rPr lang="es" sz="3200" dirty="0"/>
              <a:t>Constructores</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2785727"/>
          </a:xfrm>
        </p:spPr>
        <p:txBody>
          <a:bodyPr vert="horz" lIns="91440" tIns="45720" rIns="91440" bIns="45720" rtlCol="0">
            <a:normAutofit/>
          </a:bodyPr>
          <a:lstStyle/>
          <a:p>
            <a:endParaRPr lang="es-ES" sz="2000" dirty="0"/>
          </a:p>
          <a:p>
            <a:r>
              <a:rPr lang="es-ES" sz="2000" dirty="0"/>
              <a:t>Se puede reescribir en un formato mucho más breve</a:t>
            </a:r>
          </a:p>
        </p:txBody>
      </p:sp>
      <p:sp>
        <p:nvSpPr>
          <p:cNvPr id="6" name="CuadroTexto 5">
            <a:extLst>
              <a:ext uri="{FF2B5EF4-FFF2-40B4-BE49-F238E27FC236}">
                <a16:creationId xmlns:a16="http://schemas.microsoft.com/office/drawing/2014/main" id="{86DB3A96-187C-4DFA-82EA-F1891D47D1D9}"/>
              </a:ext>
            </a:extLst>
          </p:cNvPr>
          <p:cNvSpPr txBox="1"/>
          <p:nvPr/>
        </p:nvSpPr>
        <p:spPr>
          <a:xfrm>
            <a:off x="5235655" y="327136"/>
            <a:ext cx="6096000" cy="3416320"/>
          </a:xfrm>
          <a:prstGeom prst="rect">
            <a:avLst/>
          </a:prstGeom>
          <a:noFill/>
        </p:spPr>
        <p:txBody>
          <a:bodyPr wrap="square">
            <a:spAutoFit/>
          </a:bodyPr>
          <a:lstStyle/>
          <a:p>
            <a:r>
              <a:rPr lang="es-ES" b="0" dirty="0" err="1">
                <a:solidFill>
                  <a:srgbClr val="569CD6"/>
                </a:solidFill>
                <a:effectLst/>
                <a:latin typeface="Consolas" panose="020B0609020204030204" pitchFamily="49" charset="0"/>
              </a:rPr>
              <a:t>export</a:t>
            </a: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Empleado {</a:t>
            </a: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private</a:t>
            </a:r>
            <a:r>
              <a:rPr lang="es-ES" b="0" dirty="0">
                <a:solidFill>
                  <a:srgbClr val="D4D4D4"/>
                </a:solidFill>
                <a:effectLst/>
                <a:latin typeface="Consolas" panose="020B0609020204030204" pitchFamily="49" charset="0"/>
              </a:rPr>
              <a:t> nombre: </a:t>
            </a:r>
            <a:r>
              <a:rPr lang="es-ES" b="0" dirty="0" err="1">
                <a:solidFill>
                  <a:srgbClr val="D4D4D4"/>
                </a:solidFill>
                <a:effectLst/>
                <a:latin typeface="Consolas" panose="020B0609020204030204" pitchFamily="49" charset="0"/>
              </a:rPr>
              <a:t>string</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private</a:t>
            </a:r>
            <a:r>
              <a:rPr lang="es-ES" b="0" dirty="0">
                <a:solidFill>
                  <a:srgbClr val="D4D4D4"/>
                </a:solidFill>
                <a:effectLst/>
                <a:latin typeface="Consolas" panose="020B0609020204030204" pitchFamily="49" charset="0"/>
              </a:rPr>
              <a:t> salario: </a:t>
            </a:r>
            <a:r>
              <a:rPr lang="es-ES" b="0" dirty="0" err="1">
                <a:solidFill>
                  <a:srgbClr val="D4D4D4"/>
                </a:solidFill>
                <a:effectLst/>
                <a:latin typeface="Consolas" panose="020B0609020204030204" pitchFamily="49" charset="0"/>
              </a:rPr>
              <a:t>number</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constructor</a:t>
            </a:r>
            <a:r>
              <a:rPr lang="es-ES" b="0" dirty="0">
                <a:solidFill>
                  <a:srgbClr val="D4D4D4"/>
                </a:solidFill>
                <a:effectLst/>
                <a:latin typeface="Consolas" panose="020B0609020204030204" pitchFamily="49" charset="0"/>
              </a:rPr>
              <a:t>(nombre: </a:t>
            </a:r>
            <a:r>
              <a:rPr lang="es-ES" b="0" dirty="0" err="1">
                <a:solidFill>
                  <a:srgbClr val="D4D4D4"/>
                </a:solidFill>
                <a:effectLst/>
                <a:latin typeface="Consolas" panose="020B0609020204030204" pitchFamily="49" charset="0"/>
              </a:rPr>
              <a:t>string</a:t>
            </a:r>
            <a:r>
              <a:rPr lang="es-ES" b="0" dirty="0">
                <a:solidFill>
                  <a:srgbClr val="D4D4D4"/>
                </a:solidFill>
                <a:effectLst/>
                <a:latin typeface="Consolas" panose="020B0609020204030204" pitchFamily="49" charset="0"/>
              </a:rPr>
              <a:t>, salario: </a:t>
            </a:r>
            <a:r>
              <a:rPr lang="es-ES" b="0" dirty="0" err="1">
                <a:solidFill>
                  <a:srgbClr val="D4D4D4"/>
                </a:solidFill>
                <a:effectLst/>
                <a:latin typeface="Consolas" panose="020B0609020204030204" pitchFamily="49" charset="0"/>
              </a:rPr>
              <a:t>number</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.nombre</a:t>
            </a:r>
            <a:r>
              <a:rPr lang="es-ES" b="0" dirty="0">
                <a:solidFill>
                  <a:srgbClr val="D4D4D4"/>
                </a:solidFill>
                <a:effectLst/>
                <a:latin typeface="Consolas" panose="020B0609020204030204" pitchFamily="49" charset="0"/>
              </a:rPr>
              <a:t> = nombre;</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.salario</a:t>
            </a:r>
            <a:r>
              <a:rPr lang="es-ES" b="0" dirty="0">
                <a:solidFill>
                  <a:srgbClr val="D4D4D4"/>
                </a:solidFill>
                <a:effectLst/>
                <a:latin typeface="Consolas" panose="020B0609020204030204" pitchFamily="49" charset="0"/>
              </a:rPr>
              <a:t> = salario;</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p:txBody>
      </p:sp>
      <p:sp>
        <p:nvSpPr>
          <p:cNvPr id="8" name="CuadroTexto 7">
            <a:extLst>
              <a:ext uri="{FF2B5EF4-FFF2-40B4-BE49-F238E27FC236}">
                <a16:creationId xmlns:a16="http://schemas.microsoft.com/office/drawing/2014/main" id="{A6F1E252-F481-4BA9-A414-DCACAA885E4F}"/>
              </a:ext>
            </a:extLst>
          </p:cNvPr>
          <p:cNvSpPr txBox="1"/>
          <p:nvPr/>
        </p:nvSpPr>
        <p:spPr>
          <a:xfrm>
            <a:off x="6983696" y="3886201"/>
            <a:ext cx="4611729" cy="2308324"/>
          </a:xfrm>
          <a:prstGeom prst="rect">
            <a:avLst/>
          </a:prstGeom>
          <a:noFill/>
        </p:spPr>
        <p:txBody>
          <a:bodyPr wrap="square">
            <a:spAutoFit/>
          </a:bodyPr>
          <a:lstStyle/>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export</a:t>
            </a: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Empleado {</a:t>
            </a: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constructor</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private</a:t>
            </a:r>
            <a:r>
              <a:rPr lang="es-ES" b="0" dirty="0">
                <a:solidFill>
                  <a:srgbClr val="D4D4D4"/>
                </a:solidFill>
                <a:effectLst/>
                <a:latin typeface="Consolas" panose="020B0609020204030204" pitchFamily="49" charset="0"/>
              </a:rPr>
              <a:t> nombre: </a:t>
            </a:r>
            <a:r>
              <a:rPr lang="es-ES" b="0" dirty="0" err="1">
                <a:solidFill>
                  <a:srgbClr val="D4D4D4"/>
                </a:solidFill>
                <a:effectLst/>
                <a:latin typeface="Consolas" panose="020B0609020204030204" pitchFamily="49" charset="0"/>
              </a:rPr>
              <a:t>string</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private</a:t>
            </a:r>
            <a:r>
              <a:rPr lang="es-ES" b="0" dirty="0">
                <a:solidFill>
                  <a:srgbClr val="D4D4D4"/>
                </a:solidFill>
                <a:effectLst/>
                <a:latin typeface="Consolas" panose="020B0609020204030204" pitchFamily="49" charset="0"/>
              </a:rPr>
              <a:t> salario: </a:t>
            </a:r>
            <a:r>
              <a:rPr lang="es-ES" b="0" dirty="0" err="1">
                <a:solidFill>
                  <a:srgbClr val="D4D4D4"/>
                </a:solidFill>
                <a:effectLst/>
                <a:latin typeface="Consolas" panose="020B0609020204030204" pitchFamily="49" charset="0"/>
              </a:rPr>
              <a:t>number</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p:txBody>
      </p:sp>
      <p:cxnSp>
        <p:nvCxnSpPr>
          <p:cNvPr id="7" name="Conector: angular 6">
            <a:extLst>
              <a:ext uri="{FF2B5EF4-FFF2-40B4-BE49-F238E27FC236}">
                <a16:creationId xmlns:a16="http://schemas.microsoft.com/office/drawing/2014/main" id="{A5E32E1A-DED1-45EC-AD7F-EE3EC30A7B51}"/>
              </a:ext>
            </a:extLst>
          </p:cNvPr>
          <p:cNvCxnSpPr>
            <a:stCxn id="6" idx="1"/>
            <a:endCxn id="8" idx="1"/>
          </p:cNvCxnSpPr>
          <p:nvPr/>
        </p:nvCxnSpPr>
        <p:spPr>
          <a:xfrm rot="10800000" flipH="1" flipV="1">
            <a:off x="5235654" y="2035295"/>
            <a:ext cx="1748041" cy="3005067"/>
          </a:xfrm>
          <a:prstGeom prst="bentConnector3">
            <a:avLst>
              <a:gd name="adj1" fmla="val -13077"/>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9116904"/>
      </p:ext>
    </p:extLst>
  </p:cSld>
  <p:clrMapOvr>
    <a:overrideClrMapping bg1="dk1" tx1="lt1" bg2="dk2" tx2="lt2" accent1="accent1" accent2="accent2" accent3="accent3" accent4="accent4" accent5="accent5" accent6="accent6" hlink="hlink" folHlink="folHlink"/>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 dirty="0"/>
              <a:t>TS: Interfaces</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2785727"/>
          </a:xfrm>
        </p:spPr>
        <p:txBody>
          <a:bodyPr vert="horz" lIns="91440" tIns="45720" rIns="91440" bIns="45720" rtlCol="0">
            <a:normAutofit/>
          </a:bodyPr>
          <a:lstStyle/>
          <a:p>
            <a:endParaRPr lang="es-ES" sz="2000" dirty="0"/>
          </a:p>
          <a:p>
            <a:r>
              <a:rPr lang="es-ES" sz="2000" dirty="0"/>
              <a:t>Cuando una clase implementa un interface, tiene que incluir las propiedades declaradas en el interfaz</a:t>
            </a:r>
          </a:p>
        </p:txBody>
      </p:sp>
      <p:sp>
        <p:nvSpPr>
          <p:cNvPr id="7" name="CuadroTexto 6">
            <a:extLst>
              <a:ext uri="{FF2B5EF4-FFF2-40B4-BE49-F238E27FC236}">
                <a16:creationId xmlns:a16="http://schemas.microsoft.com/office/drawing/2014/main" id="{3018047F-3DEB-4D04-9B6D-1F55F82A87D8}"/>
              </a:ext>
            </a:extLst>
          </p:cNvPr>
          <p:cNvSpPr txBox="1"/>
          <p:nvPr/>
        </p:nvSpPr>
        <p:spPr>
          <a:xfrm>
            <a:off x="5246077" y="2145049"/>
            <a:ext cx="6096000" cy="4247317"/>
          </a:xfrm>
          <a:prstGeom prst="rect">
            <a:avLst/>
          </a:prstGeom>
          <a:noFill/>
        </p:spPr>
        <p:txBody>
          <a:bodyPr wrap="square">
            <a:spAutoFit/>
          </a:bodyPr>
          <a:lstStyle/>
          <a:p>
            <a:r>
              <a:rPr lang="es-ES" b="0" dirty="0" err="1">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Libro </a:t>
            </a:r>
            <a:r>
              <a:rPr lang="es-ES" b="0" dirty="0" err="1">
                <a:solidFill>
                  <a:srgbClr val="569CD6"/>
                </a:solidFill>
                <a:effectLst/>
                <a:latin typeface="Consolas" panose="020B0609020204030204" pitchFamily="49" charset="0"/>
              </a:rPr>
              <a:t>implements</a:t>
            </a:r>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Edicion</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public</a:t>
            </a:r>
            <a:r>
              <a:rPr lang="es-ES" b="0" dirty="0">
                <a:solidFill>
                  <a:srgbClr val="D4D4D4"/>
                </a:solidFill>
                <a:effectLst/>
                <a:latin typeface="Consolas" panose="020B0609020204030204" pitchFamily="49" charset="0"/>
              </a:rPr>
              <a:t> id: </a:t>
            </a:r>
            <a:r>
              <a:rPr lang="es-ES" b="0" dirty="0" err="1">
                <a:solidFill>
                  <a:srgbClr val="D4D4D4"/>
                </a:solidFill>
                <a:effectLst/>
                <a:latin typeface="Consolas" panose="020B0609020204030204" pitchFamily="49" charset="0"/>
              </a:rPr>
              <a:t>number</a:t>
            </a:r>
            <a:r>
              <a:rPr lang="es-ES" b="0" dirty="0">
                <a:solidFill>
                  <a:srgbClr val="D4D4D4"/>
                </a:solidFill>
                <a:effectLst/>
                <a:latin typeface="Consolas" panose="020B0609020204030204" pitchFamily="49" charset="0"/>
              </a:rPr>
              <a:t> | </a:t>
            </a:r>
            <a:r>
              <a:rPr lang="es-ES" b="0" dirty="0" err="1">
                <a:solidFill>
                  <a:srgbClr val="D4D4D4"/>
                </a:solidFill>
                <a:effectLst/>
                <a:latin typeface="Consolas" panose="020B0609020204030204" pitchFamily="49" charset="0"/>
              </a:rPr>
              <a:t>string</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constructor</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public</a:t>
            </a:r>
            <a:r>
              <a:rPr lang="es-ES" b="0" dirty="0">
                <a:solidFill>
                  <a:srgbClr val="D4D4D4"/>
                </a:solidFill>
                <a:effectLst/>
                <a:latin typeface="Consolas" panose="020B0609020204030204" pitchFamily="49" charset="0"/>
              </a:rPr>
              <a:t> autor: </a:t>
            </a:r>
            <a:r>
              <a:rPr lang="es-ES" b="0" dirty="0" err="1">
                <a:solidFill>
                  <a:srgbClr val="D4D4D4"/>
                </a:solidFill>
                <a:effectLst/>
                <a:latin typeface="Consolas" panose="020B0609020204030204" pitchFamily="49" charset="0"/>
              </a:rPr>
              <a:t>string</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public</a:t>
            </a:r>
            <a:r>
              <a:rPr lang="es-ES" b="0" dirty="0">
                <a:solidFill>
                  <a:srgbClr val="D4D4D4"/>
                </a:solidFill>
                <a:effectLst/>
                <a:latin typeface="Consolas" panose="020B0609020204030204" pitchFamily="49" charset="0"/>
              </a:rPr>
              <a:t> titulo: </a:t>
            </a:r>
            <a:r>
              <a:rPr lang="es-ES" b="0" dirty="0" err="1">
                <a:solidFill>
                  <a:srgbClr val="D4D4D4"/>
                </a:solidFill>
                <a:effectLst/>
                <a:latin typeface="Consolas" panose="020B0609020204030204" pitchFamily="49" charset="0"/>
              </a:rPr>
              <a:t>string</a:t>
            </a:r>
            <a:r>
              <a:rPr lang="es-ES" b="0" dirty="0">
                <a:solidFill>
                  <a:srgbClr val="D4D4D4"/>
                </a:solidFill>
                <a:effectLst/>
                <a:latin typeface="Consolas" panose="020B0609020204030204" pitchFamily="49" charset="0"/>
              </a:rPr>
              <a:t>,</a:t>
            </a:r>
          </a:p>
          <a:p>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public</a:t>
            </a:r>
            <a:r>
              <a:rPr lang="es-ES" b="0" dirty="0">
                <a:solidFill>
                  <a:srgbClr val="D4D4D4"/>
                </a:solidFill>
                <a:effectLst/>
                <a:latin typeface="Consolas" panose="020B0609020204030204" pitchFamily="49" charset="0"/>
              </a:rPr>
              <a:t> editorial,</a:t>
            </a:r>
          </a:p>
          <a:p>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public</a:t>
            </a:r>
            <a:r>
              <a:rPr lang="es-ES" b="0" dirty="0">
                <a:solidFill>
                  <a:srgbClr val="D4D4D4"/>
                </a:solidFill>
                <a:effectLst/>
                <a:latin typeface="Consolas" panose="020B0609020204030204" pitchFamily="49" charset="0"/>
              </a:rPr>
              <a:t> fecha,</a:t>
            </a:r>
          </a:p>
          <a:p>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 {}</a:t>
            </a:r>
          </a:p>
          <a:p>
            <a:r>
              <a:rPr lang="es-ES" b="0" dirty="0">
                <a:solidFill>
                  <a:srgbClr val="D4D4D4"/>
                </a:solidFill>
                <a:effectLst/>
                <a:latin typeface="Consolas" panose="020B0609020204030204" pitchFamily="49" charset="0"/>
              </a:rPr>
              <a:t>}</a:t>
            </a:r>
          </a:p>
          <a:p>
            <a:br>
              <a:rPr lang="es-ES" b="0" dirty="0">
                <a:solidFill>
                  <a:srgbClr val="D4D4D4"/>
                </a:solidFill>
                <a:effectLst/>
                <a:latin typeface="Consolas" panose="020B0609020204030204" pitchFamily="49" charset="0"/>
              </a:rPr>
            </a:br>
            <a:r>
              <a:rPr lang="es-ES" b="0" dirty="0" err="1">
                <a:solidFill>
                  <a:srgbClr val="569CD6"/>
                </a:solidFill>
                <a:effectLst/>
                <a:latin typeface="Consolas" panose="020B0609020204030204" pitchFamily="49" charset="0"/>
              </a:rPr>
              <a:t>const</a:t>
            </a:r>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oLibro</a:t>
            </a:r>
            <a:r>
              <a:rPr lang="es-ES" b="0" dirty="0">
                <a:solidFill>
                  <a:srgbClr val="D4D4D4"/>
                </a:solidFill>
                <a:effectLst/>
                <a:latin typeface="Consolas" panose="020B0609020204030204" pitchFamily="49" charset="0"/>
              </a:rPr>
              <a:t> = </a:t>
            </a:r>
            <a:r>
              <a:rPr lang="es-ES" b="0" dirty="0">
                <a:solidFill>
                  <a:srgbClr val="569CD6"/>
                </a:solidFill>
                <a:effectLst/>
                <a:latin typeface="Consolas" panose="020B0609020204030204" pitchFamily="49" charset="0"/>
              </a:rPr>
              <a:t>new</a:t>
            </a:r>
            <a:r>
              <a:rPr lang="es-ES" b="0" dirty="0">
                <a:solidFill>
                  <a:srgbClr val="D4D4D4"/>
                </a:solidFill>
                <a:effectLst/>
                <a:latin typeface="Consolas" panose="020B0609020204030204" pitchFamily="49" charset="0"/>
              </a:rPr>
              <a:t> Libro(</a:t>
            </a:r>
            <a:r>
              <a:rPr lang="es-ES" b="0" dirty="0">
                <a:solidFill>
                  <a:srgbClr val="CE9178"/>
                </a:solidFill>
                <a:effectLst/>
                <a:latin typeface="Consolas" panose="020B0609020204030204" pitchFamily="49" charset="0"/>
              </a:rPr>
              <a:t>"</a:t>
            </a:r>
            <a:r>
              <a:rPr lang="es-ES" b="0" dirty="0" err="1">
                <a:solidFill>
                  <a:srgbClr val="CE9178"/>
                </a:solidFill>
                <a:effectLst/>
                <a:latin typeface="Consolas" panose="020B0609020204030204" pitchFamily="49" charset="0"/>
              </a:rPr>
              <a:t>J.Pérez</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"Angular </a:t>
            </a:r>
            <a:r>
              <a:rPr lang="es-ES" b="0" dirty="0" err="1">
                <a:solidFill>
                  <a:srgbClr val="CE9178"/>
                </a:solidFill>
                <a:effectLst/>
                <a:latin typeface="Consolas" panose="020B0609020204030204" pitchFamily="49" charset="0"/>
              </a:rPr>
              <a:t>Facil</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'Anaya'</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'2020'</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console.log(</a:t>
            </a:r>
            <a:r>
              <a:rPr lang="es-ES" b="0" dirty="0" err="1">
                <a:solidFill>
                  <a:srgbClr val="D4D4D4"/>
                </a:solidFill>
                <a:effectLst/>
                <a:latin typeface="Consolas" panose="020B0609020204030204" pitchFamily="49" charset="0"/>
              </a:rPr>
              <a:t>oLibro</a:t>
            </a:r>
            <a:r>
              <a:rPr lang="es-ES" b="0" dirty="0">
                <a:solidFill>
                  <a:srgbClr val="D4D4D4"/>
                </a:solidFill>
                <a:effectLst/>
                <a:latin typeface="Consolas" panose="020B0609020204030204" pitchFamily="49" charset="0"/>
              </a:rPr>
              <a:t>)</a:t>
            </a:r>
          </a:p>
        </p:txBody>
      </p:sp>
      <p:sp>
        <p:nvSpPr>
          <p:cNvPr id="9" name="CuadroTexto 8">
            <a:extLst>
              <a:ext uri="{FF2B5EF4-FFF2-40B4-BE49-F238E27FC236}">
                <a16:creationId xmlns:a16="http://schemas.microsoft.com/office/drawing/2014/main" id="{5603D81D-AE82-493B-B789-7AC3394F79A0}"/>
              </a:ext>
            </a:extLst>
          </p:cNvPr>
          <p:cNvSpPr txBox="1"/>
          <p:nvPr/>
        </p:nvSpPr>
        <p:spPr>
          <a:xfrm>
            <a:off x="5376332" y="419467"/>
            <a:ext cx="4119360" cy="1200329"/>
          </a:xfrm>
          <a:prstGeom prst="rect">
            <a:avLst/>
          </a:prstGeom>
          <a:noFill/>
        </p:spPr>
        <p:txBody>
          <a:bodyPr wrap="square">
            <a:spAutoFit/>
          </a:bodyPr>
          <a:lstStyle/>
          <a:p>
            <a:r>
              <a:rPr lang="en-GB" b="0" dirty="0">
                <a:solidFill>
                  <a:srgbClr val="569CD6"/>
                </a:solidFill>
                <a:effectLst/>
                <a:latin typeface="Consolas" panose="020B0609020204030204" pitchFamily="49" charset="0"/>
              </a:rPr>
              <a:t>interface</a:t>
            </a:r>
            <a:r>
              <a:rPr lang="en-GB" b="0" dirty="0">
                <a:solidFill>
                  <a:srgbClr val="D4D4D4"/>
                </a:solidFill>
                <a:effectLst/>
                <a:latin typeface="Consolas" panose="020B0609020204030204" pitchFamily="49" charset="0"/>
              </a:rPr>
              <a:t> </a:t>
            </a:r>
            <a:r>
              <a:rPr lang="en-GB" b="0" dirty="0" err="1">
                <a:solidFill>
                  <a:srgbClr val="D4D4D4"/>
                </a:solidFill>
                <a:effectLst/>
                <a:latin typeface="Consolas" panose="020B0609020204030204" pitchFamily="49" charset="0"/>
              </a:rPr>
              <a:t>Edicion</a:t>
            </a:r>
            <a:r>
              <a:rPr lang="en-GB" b="0" dirty="0">
                <a:solidFill>
                  <a:srgbClr val="D4D4D4"/>
                </a:solidFill>
                <a:effectLst/>
                <a:latin typeface="Consolas" panose="020B0609020204030204" pitchFamily="49" charset="0"/>
              </a:rPr>
              <a:t> {</a:t>
            </a:r>
          </a:p>
          <a:p>
            <a:r>
              <a:rPr lang="en-GB" b="0" dirty="0">
                <a:solidFill>
                  <a:srgbClr val="D4D4D4"/>
                </a:solidFill>
                <a:effectLst/>
                <a:latin typeface="Consolas" panose="020B0609020204030204" pitchFamily="49" charset="0"/>
              </a:rPr>
              <a:t>    editorial: string;</a:t>
            </a:r>
          </a:p>
          <a:p>
            <a:r>
              <a:rPr lang="en-GB" b="0" dirty="0">
                <a:solidFill>
                  <a:srgbClr val="D4D4D4"/>
                </a:solidFill>
                <a:effectLst/>
                <a:latin typeface="Consolas" panose="020B0609020204030204" pitchFamily="49" charset="0"/>
              </a:rPr>
              <a:t>    </a:t>
            </a:r>
            <a:r>
              <a:rPr lang="en-GB" b="0" dirty="0" err="1">
                <a:solidFill>
                  <a:srgbClr val="D4D4D4"/>
                </a:solidFill>
                <a:effectLst/>
                <a:latin typeface="Consolas" panose="020B0609020204030204" pitchFamily="49" charset="0"/>
              </a:rPr>
              <a:t>fecha</a:t>
            </a:r>
            <a:r>
              <a:rPr lang="en-GB" b="0" dirty="0">
                <a:solidFill>
                  <a:srgbClr val="D4D4D4"/>
                </a:solidFill>
                <a:effectLst/>
                <a:latin typeface="Consolas" panose="020B0609020204030204" pitchFamily="49" charset="0"/>
              </a:rPr>
              <a:t>: number;</a:t>
            </a:r>
          </a:p>
          <a:p>
            <a:r>
              <a:rPr lang="en-GB" b="0" dirty="0">
                <a:solidFill>
                  <a:srgbClr val="D4D4D4"/>
                </a:solidFill>
                <a:effectLst/>
                <a:latin typeface="Consolas" panose="020B0609020204030204" pitchFamily="49" charset="0"/>
              </a:rPr>
              <a:t> }</a:t>
            </a:r>
          </a:p>
        </p:txBody>
      </p:sp>
      <p:sp>
        <p:nvSpPr>
          <p:cNvPr id="10" name="Rectángulo 9">
            <a:extLst>
              <a:ext uri="{FF2B5EF4-FFF2-40B4-BE49-F238E27FC236}">
                <a16:creationId xmlns:a16="http://schemas.microsoft.com/office/drawing/2014/main" id="{BB271C5C-487C-46D2-A597-4BDF6C4DFE72}"/>
              </a:ext>
            </a:extLst>
          </p:cNvPr>
          <p:cNvSpPr/>
          <p:nvPr/>
        </p:nvSpPr>
        <p:spPr>
          <a:xfrm>
            <a:off x="5931877" y="3704492"/>
            <a:ext cx="3300046" cy="879231"/>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s-ES"/>
          </a:p>
        </p:txBody>
      </p:sp>
      <p:sp>
        <p:nvSpPr>
          <p:cNvPr id="12" name="Rectángulo 11">
            <a:extLst>
              <a:ext uri="{FF2B5EF4-FFF2-40B4-BE49-F238E27FC236}">
                <a16:creationId xmlns:a16="http://schemas.microsoft.com/office/drawing/2014/main" id="{88AC65FF-04E5-485F-9BCD-9C6F6E631913}"/>
              </a:ext>
            </a:extLst>
          </p:cNvPr>
          <p:cNvSpPr/>
          <p:nvPr/>
        </p:nvSpPr>
        <p:spPr>
          <a:xfrm>
            <a:off x="5297763" y="336407"/>
            <a:ext cx="3424205" cy="1492394"/>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s-ES"/>
          </a:p>
        </p:txBody>
      </p:sp>
      <p:cxnSp>
        <p:nvCxnSpPr>
          <p:cNvPr id="8" name="Conector: angular 7">
            <a:extLst>
              <a:ext uri="{FF2B5EF4-FFF2-40B4-BE49-F238E27FC236}">
                <a16:creationId xmlns:a16="http://schemas.microsoft.com/office/drawing/2014/main" id="{8DF4A106-AE47-4CB0-BE9C-70285D35D6A9}"/>
              </a:ext>
            </a:extLst>
          </p:cNvPr>
          <p:cNvCxnSpPr>
            <a:cxnSpLocks/>
            <a:stCxn id="12" idx="3"/>
            <a:endCxn id="10" idx="3"/>
          </p:cNvCxnSpPr>
          <p:nvPr/>
        </p:nvCxnSpPr>
        <p:spPr>
          <a:xfrm>
            <a:off x="8721968" y="1082604"/>
            <a:ext cx="509955" cy="3061504"/>
          </a:xfrm>
          <a:prstGeom prst="bentConnector3">
            <a:avLst>
              <a:gd name="adj1" fmla="val 144827"/>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1871499"/>
      </p:ext>
    </p:extLst>
  </p:cSld>
  <p:clrMapOvr>
    <a:overrideClrMapping bg1="dk1" tx1="lt1" bg2="dk2" tx2="lt2" accent1="accent1" accent2="accent2" accent3="accent3" accent4="accent4" accent5="accent5" accent6="accent6" hlink="hlink" folHlink="folHlink"/>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 dirty="0"/>
              <a:t>TS: Interfaces, clases y tipos</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2785727"/>
          </a:xfrm>
        </p:spPr>
        <p:txBody>
          <a:bodyPr vert="horz" lIns="91440" tIns="45720" rIns="91440" bIns="45720" rtlCol="0">
            <a:normAutofit/>
          </a:bodyPr>
          <a:lstStyle/>
          <a:p>
            <a:endParaRPr lang="es-ES" sz="2000" dirty="0"/>
          </a:p>
          <a:p>
            <a:r>
              <a:rPr lang="es-ES" sz="2000" dirty="0"/>
              <a:t>Los interfaces y las clases se pueden usar para asignar tipo a las variables.</a:t>
            </a:r>
          </a:p>
          <a:p>
            <a:endParaRPr lang="es-ES" sz="2000" dirty="0"/>
          </a:p>
          <a:p>
            <a:r>
              <a:rPr lang="es-ES" sz="2000" dirty="0"/>
              <a:t>En TS los tipos son estructurales , no </a:t>
            </a:r>
            <a:r>
              <a:rPr lang="es-ES" sz="2000" dirty="0" err="1"/>
              <a:t>semanticos</a:t>
            </a:r>
            <a:endParaRPr lang="es-ES" sz="2000" dirty="0"/>
          </a:p>
        </p:txBody>
      </p:sp>
      <p:sp>
        <p:nvSpPr>
          <p:cNvPr id="11" name="CuadroTexto 10">
            <a:extLst>
              <a:ext uri="{FF2B5EF4-FFF2-40B4-BE49-F238E27FC236}">
                <a16:creationId xmlns:a16="http://schemas.microsoft.com/office/drawing/2014/main" id="{5E5BD9FC-674C-4B88-A4E1-D78157B8B3BB}"/>
              </a:ext>
            </a:extLst>
          </p:cNvPr>
          <p:cNvSpPr txBox="1"/>
          <p:nvPr/>
        </p:nvSpPr>
        <p:spPr>
          <a:xfrm>
            <a:off x="5503985" y="854839"/>
            <a:ext cx="6096000" cy="2862322"/>
          </a:xfrm>
          <a:prstGeom prst="rect">
            <a:avLst/>
          </a:prstGeom>
          <a:noFill/>
        </p:spPr>
        <p:txBody>
          <a:bodyPr wrap="square">
            <a:spAutoFit/>
          </a:bodyPr>
          <a:lstStyle/>
          <a:p>
            <a:r>
              <a:rPr lang="es-ES" b="0" dirty="0" err="1">
                <a:solidFill>
                  <a:srgbClr val="569CD6"/>
                </a:solidFill>
                <a:effectLst/>
                <a:latin typeface="Consolas" panose="020B0609020204030204" pitchFamily="49" charset="0"/>
              </a:rPr>
              <a:t>const</a:t>
            </a:r>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oLitEdicion</a:t>
            </a:r>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Edicion</a:t>
            </a:r>
            <a:r>
              <a:rPr lang="es-ES" b="0" dirty="0">
                <a:solidFill>
                  <a:srgbClr val="D4D4D4"/>
                </a:solidFill>
                <a:effectLst/>
                <a:latin typeface="Consolas" panose="020B0609020204030204" pitchFamily="49" charset="0"/>
              </a:rPr>
              <a:t> = {</a:t>
            </a:r>
          </a:p>
          <a:p>
            <a:r>
              <a:rPr lang="es-ES" b="0" dirty="0">
                <a:solidFill>
                  <a:srgbClr val="D4D4D4"/>
                </a:solidFill>
                <a:effectLst/>
                <a:latin typeface="Consolas" panose="020B0609020204030204" pitchFamily="49" charset="0"/>
              </a:rPr>
              <a:t>    editorial: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fecha: </a:t>
            </a:r>
            <a:r>
              <a:rPr lang="es-ES" b="0" dirty="0">
                <a:solidFill>
                  <a:srgbClr val="B5CEA8"/>
                </a:solidFill>
                <a:effectLst/>
                <a:latin typeface="Consolas" panose="020B0609020204030204" pitchFamily="49" charset="0"/>
              </a:rPr>
              <a:t>0</a:t>
            </a:r>
            <a:r>
              <a:rPr lang="es-ES" b="0" dirty="0">
                <a:solidFill>
                  <a:srgbClr val="D4D4D4"/>
                </a:solidFill>
                <a:effectLst/>
                <a:latin typeface="Consolas" panose="020B0609020204030204" pitchFamily="49" charset="0"/>
              </a:rPr>
              <a:t>};</a:t>
            </a:r>
          </a:p>
          <a:p>
            <a:br>
              <a:rPr lang="es-ES" b="0" dirty="0">
                <a:solidFill>
                  <a:srgbClr val="D4D4D4"/>
                </a:solidFill>
                <a:effectLst/>
                <a:latin typeface="Consolas" panose="020B0609020204030204" pitchFamily="49" charset="0"/>
              </a:rPr>
            </a:br>
            <a:r>
              <a:rPr lang="es-ES" b="0" dirty="0" err="1">
                <a:solidFill>
                  <a:srgbClr val="569CD6"/>
                </a:solidFill>
                <a:effectLst/>
                <a:latin typeface="Consolas" panose="020B0609020204030204" pitchFamily="49" charset="0"/>
              </a:rPr>
              <a:t>const</a:t>
            </a:r>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oLitLibro</a:t>
            </a:r>
            <a:r>
              <a:rPr lang="es-ES" b="0" dirty="0">
                <a:solidFill>
                  <a:srgbClr val="D4D4D4"/>
                </a:solidFill>
                <a:effectLst/>
                <a:latin typeface="Consolas" panose="020B0609020204030204" pitchFamily="49" charset="0"/>
              </a:rPr>
              <a:t>: Libro = {</a:t>
            </a:r>
          </a:p>
          <a:p>
            <a:r>
              <a:rPr lang="es-ES" b="0" dirty="0">
                <a:solidFill>
                  <a:srgbClr val="D4D4D4"/>
                </a:solidFill>
                <a:effectLst/>
                <a:latin typeface="Consolas" panose="020B0609020204030204" pitchFamily="49" charset="0"/>
              </a:rPr>
              <a:t>    id: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autor: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titulo: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editorial: </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fecha: </a:t>
            </a:r>
            <a:r>
              <a:rPr lang="es-ES" b="0" dirty="0">
                <a:solidFill>
                  <a:srgbClr val="B5CEA8"/>
                </a:solidFill>
                <a:effectLst/>
                <a:latin typeface="Consolas" panose="020B0609020204030204" pitchFamily="49" charset="0"/>
              </a:rPr>
              <a:t>0</a:t>
            </a:r>
            <a:r>
              <a:rPr lang="es-ES" b="0" dirty="0">
                <a:solidFill>
                  <a:srgbClr val="D4D4D4"/>
                </a:solidFill>
                <a:effectLst/>
                <a:latin typeface="Consolas" panose="020B0609020204030204" pitchFamily="49" charset="0"/>
              </a:rPr>
              <a:t>};</a:t>
            </a:r>
          </a:p>
        </p:txBody>
      </p:sp>
      <p:sp>
        <p:nvSpPr>
          <p:cNvPr id="5" name="CuadroTexto 4">
            <a:extLst>
              <a:ext uri="{FF2B5EF4-FFF2-40B4-BE49-F238E27FC236}">
                <a16:creationId xmlns:a16="http://schemas.microsoft.com/office/drawing/2014/main" id="{B77F05C9-2B99-4377-AD2F-99DDDC9B8751}"/>
              </a:ext>
            </a:extLst>
          </p:cNvPr>
          <p:cNvSpPr txBox="1"/>
          <p:nvPr/>
        </p:nvSpPr>
        <p:spPr>
          <a:xfrm>
            <a:off x="6997611" y="4311377"/>
            <a:ext cx="4461698" cy="1200329"/>
          </a:xfrm>
          <a:prstGeom prst="rect">
            <a:avLst/>
          </a:prstGeom>
          <a:noFill/>
        </p:spPr>
        <p:txBody>
          <a:bodyPr wrap="square" rtlCol="0">
            <a:spAutoFit/>
          </a:bodyPr>
          <a:lstStyle/>
          <a:p>
            <a:r>
              <a:rPr lang="es-ES" dirty="0"/>
              <a:t>Los objetos literales</a:t>
            </a:r>
            <a:br>
              <a:rPr lang="es-ES" dirty="0"/>
            </a:br>
            <a:r>
              <a:rPr lang="es-ES" dirty="0"/>
              <a:t>tienen la estructura del Interfaz y la clase.</a:t>
            </a:r>
          </a:p>
          <a:p>
            <a:r>
              <a:rPr lang="es-ES" dirty="0"/>
              <a:t>Eso es suficiente para que “cumplan” con el tipo que tienen asignado</a:t>
            </a:r>
          </a:p>
        </p:txBody>
      </p:sp>
    </p:spTree>
    <p:extLst>
      <p:ext uri="{BB962C8B-B14F-4D97-AF65-F5344CB8AC3E}">
        <p14:creationId xmlns:p14="http://schemas.microsoft.com/office/powerpoint/2010/main" val="35470630"/>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B0874-88B8-43D3-B0B6-C32F790F7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BFD067A-52BE-40EE-B7CA-391830B9A26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2561771"/>
            <a:chOff x="0" y="0"/>
            <a:chExt cx="12192000" cy="2561771"/>
          </a:xfrm>
        </p:grpSpPr>
        <p:sp>
          <p:nvSpPr>
            <p:cNvPr id="11" name="Freeform: Shape 10">
              <a:extLst>
                <a:ext uri="{FF2B5EF4-FFF2-40B4-BE49-F238E27FC236}">
                  <a16:creationId xmlns:a16="http://schemas.microsoft.com/office/drawing/2014/main" id="{1CDA7855-806B-4A02-9C19-24872E4D8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2561771"/>
            </a:xfrm>
            <a:custGeom>
              <a:avLst/>
              <a:gdLst>
                <a:gd name="connsiteX0" fmla="*/ 0 w 12192000"/>
                <a:gd name="connsiteY0" fmla="*/ 0 h 2561771"/>
                <a:gd name="connsiteX1" fmla="*/ 12192000 w 12192000"/>
                <a:gd name="connsiteY1" fmla="*/ 0 h 2561771"/>
                <a:gd name="connsiteX2" fmla="*/ 12192000 w 12192000"/>
                <a:gd name="connsiteY2" fmla="*/ 2359863 h 2561771"/>
                <a:gd name="connsiteX3" fmla="*/ 6364514 w 12192000"/>
                <a:gd name="connsiteY3" fmla="*/ 2561771 h 2561771"/>
                <a:gd name="connsiteX4" fmla="*/ 1981200 w 12192000"/>
                <a:gd name="connsiteY4" fmla="*/ 2278742 h 2561771"/>
                <a:gd name="connsiteX5" fmla="*/ 0 w 12192000"/>
                <a:gd name="connsiteY5" fmla="*/ 2343277 h 256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2561771">
                  <a:moveTo>
                    <a:pt x="0" y="0"/>
                  </a:moveTo>
                  <a:lnTo>
                    <a:pt x="12192000" y="0"/>
                  </a:lnTo>
                  <a:lnTo>
                    <a:pt x="12192000" y="2359863"/>
                  </a:lnTo>
                  <a:lnTo>
                    <a:pt x="6364514" y="2561771"/>
                  </a:lnTo>
                  <a:lnTo>
                    <a:pt x="1981200" y="2278742"/>
                  </a:lnTo>
                  <a:lnTo>
                    <a:pt x="0" y="234327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3AFE70DE-5BEC-4E54-98D2-48C13E1491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2561771"/>
            </a:xfrm>
            <a:custGeom>
              <a:avLst/>
              <a:gdLst>
                <a:gd name="connsiteX0" fmla="*/ 0 w 12192000"/>
                <a:gd name="connsiteY0" fmla="*/ 0 h 2561771"/>
                <a:gd name="connsiteX1" fmla="*/ 12192000 w 12192000"/>
                <a:gd name="connsiteY1" fmla="*/ 0 h 2561771"/>
                <a:gd name="connsiteX2" fmla="*/ 12192000 w 12192000"/>
                <a:gd name="connsiteY2" fmla="*/ 2359863 h 2561771"/>
                <a:gd name="connsiteX3" fmla="*/ 6364514 w 12192000"/>
                <a:gd name="connsiteY3" fmla="*/ 2561771 h 2561771"/>
                <a:gd name="connsiteX4" fmla="*/ 1981200 w 12192000"/>
                <a:gd name="connsiteY4" fmla="*/ 2278742 h 2561771"/>
                <a:gd name="connsiteX5" fmla="*/ 0 w 12192000"/>
                <a:gd name="connsiteY5" fmla="*/ 2343277 h 256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2561771">
                  <a:moveTo>
                    <a:pt x="0" y="0"/>
                  </a:moveTo>
                  <a:lnTo>
                    <a:pt x="12192000" y="0"/>
                  </a:lnTo>
                  <a:lnTo>
                    <a:pt x="12192000" y="2359863"/>
                  </a:lnTo>
                  <a:lnTo>
                    <a:pt x="6364514" y="2561771"/>
                  </a:lnTo>
                  <a:lnTo>
                    <a:pt x="1981200" y="2278742"/>
                  </a:lnTo>
                  <a:lnTo>
                    <a:pt x="0" y="234327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ítulo 1">
            <a:extLst>
              <a:ext uri="{FF2B5EF4-FFF2-40B4-BE49-F238E27FC236}">
                <a16:creationId xmlns:a16="http://schemas.microsoft.com/office/drawing/2014/main" id="{E21D4E3D-A894-4A43-8FA4-264B1CECCC80}"/>
              </a:ext>
            </a:extLst>
          </p:cNvPr>
          <p:cNvSpPr>
            <a:spLocks noGrp="1"/>
          </p:cNvSpPr>
          <p:nvPr>
            <p:ph type="title"/>
          </p:nvPr>
        </p:nvSpPr>
        <p:spPr>
          <a:xfrm>
            <a:off x="1712915" y="1040400"/>
            <a:ext cx="7866060" cy="707886"/>
          </a:xfrm>
        </p:spPr>
        <p:txBody>
          <a:bodyPr anchor="b">
            <a:normAutofit/>
          </a:bodyPr>
          <a:lstStyle/>
          <a:p>
            <a:r>
              <a:rPr lang="es-ES" sz="4000" dirty="0">
                <a:solidFill>
                  <a:schemeClr val="bg1"/>
                </a:solidFill>
              </a:rPr>
              <a:t>Fundamentos de Angular</a:t>
            </a:r>
          </a:p>
        </p:txBody>
      </p:sp>
      <p:grpSp>
        <p:nvGrpSpPr>
          <p:cNvPr id="14" name="Group 13">
            <a:extLst>
              <a:ext uri="{FF2B5EF4-FFF2-40B4-BE49-F238E27FC236}">
                <a16:creationId xmlns:a16="http://schemas.microsoft.com/office/drawing/2014/main" id="{C15B8CC4-8CCE-428F-AE7E-28D178984CE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0" y="2027156"/>
            <a:ext cx="12192000" cy="757168"/>
            <a:chOff x="0" y="2959818"/>
            <a:chExt cx="12192000" cy="757168"/>
          </a:xfrm>
        </p:grpSpPr>
        <p:sp>
          <p:nvSpPr>
            <p:cNvPr id="15" name="Freeform: Shape 14">
              <a:extLst>
                <a:ext uri="{FF2B5EF4-FFF2-40B4-BE49-F238E27FC236}">
                  <a16:creationId xmlns:a16="http://schemas.microsoft.com/office/drawing/2014/main" id="{A6359FA2-E374-4073-8269-E10D2AE749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solidFill>
              <a:srgbClr val="FFFFFF"/>
            </a:solidFill>
            <a:ln w="12700" cap="flat" cmpd="sng" algn="ctr">
              <a:noFill/>
              <a:prstDash val="solid"/>
              <a:miter lim="800000"/>
            </a:ln>
            <a:effectLst>
              <a:outerShdw blurRad="381000" dist="1524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9A1F0E66-9B5E-4980-8AEC-B4D144B48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blipFill>
              <a:blip r:embed="rId2">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Marcador de contenido 2">
            <a:extLst>
              <a:ext uri="{FF2B5EF4-FFF2-40B4-BE49-F238E27FC236}">
                <a16:creationId xmlns:a16="http://schemas.microsoft.com/office/drawing/2014/main" id="{4B4793B9-2F06-4975-BBED-0A73A9C806DA}"/>
              </a:ext>
            </a:extLst>
          </p:cNvPr>
          <p:cNvSpPr>
            <a:spLocks noGrp="1"/>
          </p:cNvSpPr>
          <p:nvPr>
            <p:ph idx="1"/>
          </p:nvPr>
        </p:nvSpPr>
        <p:spPr>
          <a:xfrm>
            <a:off x="1712914" y="3070719"/>
            <a:ext cx="7866061" cy="2937969"/>
          </a:xfrm>
        </p:spPr>
        <p:txBody>
          <a:bodyPr>
            <a:normAutofit/>
          </a:bodyPr>
          <a:lstStyle/>
          <a:p>
            <a:r>
              <a:rPr lang="es-ES" sz="2200" dirty="0">
                <a:solidFill>
                  <a:schemeClr val="bg1">
                    <a:alpha val="80000"/>
                  </a:schemeClr>
                </a:solidFill>
              </a:rPr>
              <a:t>Introducción a Angular. Tecnologías</a:t>
            </a:r>
          </a:p>
          <a:p>
            <a:pPr lvl="1"/>
            <a:r>
              <a:rPr lang="es-ES" sz="1800" dirty="0">
                <a:solidFill>
                  <a:schemeClr val="bg1">
                    <a:alpha val="80000"/>
                  </a:schemeClr>
                </a:solidFill>
              </a:rPr>
              <a:t>Introducción a Angular. Entorno y Herramientas de Desarrollo. Angular CLI</a:t>
            </a:r>
          </a:p>
          <a:p>
            <a:pPr lvl="1"/>
            <a:r>
              <a:rPr lang="es-ES" sz="1800" dirty="0">
                <a:solidFill>
                  <a:schemeClr val="bg1">
                    <a:alpha val="80000"/>
                  </a:schemeClr>
                </a:solidFill>
              </a:rPr>
              <a:t>Tecnologías: ES6 y </a:t>
            </a:r>
            <a:r>
              <a:rPr lang="es-ES" sz="1800" dirty="0" err="1">
                <a:solidFill>
                  <a:schemeClr val="bg1">
                    <a:alpha val="80000"/>
                  </a:schemeClr>
                </a:solidFill>
              </a:rPr>
              <a:t>Typescript</a:t>
            </a:r>
            <a:r>
              <a:rPr lang="es-ES" sz="1800" dirty="0">
                <a:solidFill>
                  <a:schemeClr val="bg1">
                    <a:alpha val="80000"/>
                  </a:schemeClr>
                </a:solidFill>
              </a:rPr>
              <a:t>. Web </a:t>
            </a:r>
            <a:r>
              <a:rPr lang="es-ES" sz="1800" dirty="0" err="1">
                <a:solidFill>
                  <a:schemeClr val="bg1">
                    <a:alpha val="80000"/>
                  </a:schemeClr>
                </a:solidFill>
              </a:rPr>
              <a:t>Components</a:t>
            </a:r>
            <a:r>
              <a:rPr lang="es-ES" sz="1800" dirty="0">
                <a:solidFill>
                  <a:schemeClr val="bg1">
                    <a:alpha val="80000"/>
                  </a:schemeClr>
                </a:solidFill>
              </a:rPr>
              <a:t>. </a:t>
            </a:r>
            <a:r>
              <a:rPr lang="es-ES" sz="1800" dirty="0" err="1">
                <a:solidFill>
                  <a:schemeClr val="bg1">
                    <a:alpha val="80000"/>
                  </a:schemeClr>
                </a:solidFill>
              </a:rPr>
              <a:t>RxJS</a:t>
            </a:r>
            <a:endParaRPr lang="es-ES" sz="1800" dirty="0">
              <a:solidFill>
                <a:schemeClr val="bg1">
                  <a:alpha val="80000"/>
                </a:schemeClr>
              </a:solidFill>
            </a:endParaRPr>
          </a:p>
          <a:p>
            <a:r>
              <a:rPr lang="es-ES" sz="2200" dirty="0">
                <a:solidFill>
                  <a:schemeClr val="bg1">
                    <a:alpha val="80000"/>
                  </a:schemeClr>
                </a:solidFill>
              </a:rPr>
              <a:t>Desarrollo de una SPA en Angular</a:t>
            </a:r>
          </a:p>
          <a:p>
            <a:pPr lvl="1"/>
            <a:r>
              <a:rPr lang="es-ES" sz="1800" dirty="0">
                <a:solidFill>
                  <a:schemeClr val="bg1">
                    <a:alpha val="80000"/>
                  </a:schemeClr>
                </a:solidFill>
              </a:rPr>
              <a:t>Creación y ciclo del proyecto en Angular CLI</a:t>
            </a:r>
          </a:p>
          <a:p>
            <a:pPr lvl="1"/>
            <a:r>
              <a:rPr lang="es-ES" sz="1800" dirty="0">
                <a:solidFill>
                  <a:schemeClr val="bg1">
                    <a:alpha val="80000"/>
                  </a:schemeClr>
                </a:solidFill>
              </a:rPr>
              <a:t>Servidor de desarrollo. Pruebas (</a:t>
            </a:r>
            <a:r>
              <a:rPr lang="es-ES" sz="1800" dirty="0" err="1">
                <a:solidFill>
                  <a:schemeClr val="bg1">
                    <a:alpha val="80000"/>
                  </a:schemeClr>
                </a:solidFill>
              </a:rPr>
              <a:t>testing</a:t>
            </a:r>
            <a:r>
              <a:rPr lang="es-ES" sz="1800" dirty="0">
                <a:solidFill>
                  <a:schemeClr val="bg1">
                    <a:alpha val="80000"/>
                  </a:schemeClr>
                </a:solidFill>
              </a:rPr>
              <a:t>) y despliegue</a:t>
            </a:r>
          </a:p>
          <a:p>
            <a:pPr lvl="1"/>
            <a:endParaRPr lang="es-ES" sz="1800" dirty="0">
              <a:solidFill>
                <a:schemeClr val="bg1">
                  <a:alpha val="80000"/>
                </a:schemeClr>
              </a:solidFill>
            </a:endParaRPr>
          </a:p>
        </p:txBody>
      </p:sp>
    </p:spTree>
    <p:extLst>
      <p:ext uri="{BB962C8B-B14F-4D97-AF65-F5344CB8AC3E}">
        <p14:creationId xmlns:p14="http://schemas.microsoft.com/office/powerpoint/2010/main" val="231985523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 dirty="0"/>
              <a:t>TS: Herencia</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2785727"/>
          </a:xfrm>
        </p:spPr>
        <p:txBody>
          <a:bodyPr vert="horz" lIns="91440" tIns="45720" rIns="91440" bIns="45720" rtlCol="0">
            <a:normAutofit fontScale="92500" lnSpcReduction="20000"/>
          </a:bodyPr>
          <a:lstStyle/>
          <a:p>
            <a:r>
              <a:rPr lang="es-ES" sz="2000" dirty="0"/>
              <a:t>Una clase `extiende’ otra, es decir hereda de otra</a:t>
            </a:r>
          </a:p>
          <a:p>
            <a:endParaRPr lang="es-ES" sz="2000" dirty="0"/>
          </a:p>
          <a:p>
            <a:r>
              <a:rPr lang="es-ES" sz="2000" dirty="0"/>
              <a:t>El constructor accede al de la clase padre mediante  super()</a:t>
            </a:r>
          </a:p>
          <a:p>
            <a:endParaRPr lang="es-ES" sz="2000" dirty="0"/>
          </a:p>
          <a:p>
            <a:r>
              <a:rPr lang="es-ES" sz="2000" dirty="0"/>
              <a:t>Cualquier método puede sobrecargar un método de la clase padre, invocándolo igualmente mediante super</a:t>
            </a:r>
          </a:p>
        </p:txBody>
      </p:sp>
      <p:sp>
        <p:nvSpPr>
          <p:cNvPr id="7" name="CuadroTexto 6">
            <a:extLst>
              <a:ext uri="{FF2B5EF4-FFF2-40B4-BE49-F238E27FC236}">
                <a16:creationId xmlns:a16="http://schemas.microsoft.com/office/drawing/2014/main" id="{633CFEB1-14E7-4D0C-9618-3B1D4E22EAA2}"/>
              </a:ext>
            </a:extLst>
          </p:cNvPr>
          <p:cNvSpPr txBox="1"/>
          <p:nvPr/>
        </p:nvSpPr>
        <p:spPr>
          <a:xfrm>
            <a:off x="5625228" y="193203"/>
            <a:ext cx="6056820" cy="5755422"/>
          </a:xfrm>
          <a:prstGeom prst="rect">
            <a:avLst/>
          </a:prstGeom>
          <a:noFill/>
        </p:spPr>
        <p:txBody>
          <a:bodyPr wrap="square">
            <a:spAutoFit/>
          </a:bodyPr>
          <a:lstStyle/>
          <a:p>
            <a:r>
              <a:rPr lang="es-ES" sz="1600" b="0" dirty="0" err="1">
                <a:solidFill>
                  <a:srgbClr val="569CD6"/>
                </a:solidFill>
                <a:effectLst/>
                <a:latin typeface="Consolas" panose="020B0609020204030204" pitchFamily="49" charset="0"/>
              </a:rPr>
              <a:t>class</a:t>
            </a:r>
            <a:r>
              <a:rPr lang="es-ES" sz="1600" b="0" dirty="0">
                <a:solidFill>
                  <a:srgbClr val="D4D4D4"/>
                </a:solidFill>
                <a:effectLst/>
                <a:latin typeface="Consolas" panose="020B0609020204030204" pitchFamily="49" charset="0"/>
              </a:rPr>
              <a:t> Libro {</a:t>
            </a:r>
          </a:p>
          <a:p>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public</a:t>
            </a:r>
            <a:r>
              <a:rPr lang="es-ES" sz="1600" b="0" dirty="0">
                <a:solidFill>
                  <a:srgbClr val="D4D4D4"/>
                </a:solidFill>
                <a:effectLst/>
                <a:latin typeface="Consolas" panose="020B0609020204030204" pitchFamily="49" charset="0"/>
              </a:rPr>
              <a:t> id: </a:t>
            </a:r>
            <a:r>
              <a:rPr lang="es-ES" sz="1600" b="0" dirty="0" err="1">
                <a:solidFill>
                  <a:srgbClr val="D4D4D4"/>
                </a:solidFill>
                <a:effectLst/>
                <a:latin typeface="Consolas" panose="020B0609020204030204" pitchFamily="49" charset="0"/>
              </a:rPr>
              <a:t>number</a:t>
            </a:r>
            <a:r>
              <a:rPr lang="es-ES" sz="1600" b="0" dirty="0">
                <a:solidFill>
                  <a:srgbClr val="D4D4D4"/>
                </a:solidFill>
                <a:effectLst/>
                <a:latin typeface="Consolas" panose="020B0609020204030204" pitchFamily="49" charset="0"/>
              </a:rPr>
              <a:t> | </a:t>
            </a:r>
            <a:r>
              <a:rPr lang="es-ES" sz="1600" b="0" dirty="0" err="1">
                <a:solidFill>
                  <a:srgbClr val="D4D4D4"/>
                </a:solidFill>
                <a:effectLst/>
                <a:latin typeface="Consolas" panose="020B0609020204030204" pitchFamily="49" charset="0"/>
              </a:rPr>
              <a:t>string</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r>
              <a:rPr lang="es-ES" sz="1600" b="0" dirty="0">
                <a:solidFill>
                  <a:srgbClr val="569CD6"/>
                </a:solidFill>
                <a:effectLst/>
                <a:latin typeface="Consolas" panose="020B0609020204030204" pitchFamily="49" charset="0"/>
              </a:rPr>
              <a:t>constructor</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public</a:t>
            </a:r>
            <a:r>
              <a:rPr lang="es-ES" sz="1600" b="0" dirty="0">
                <a:solidFill>
                  <a:srgbClr val="D4D4D4"/>
                </a:solidFill>
                <a:effectLst/>
                <a:latin typeface="Consolas" panose="020B0609020204030204" pitchFamily="49" charset="0"/>
              </a:rPr>
              <a:t> autor: </a:t>
            </a:r>
            <a:r>
              <a:rPr lang="es-ES" sz="1600" b="0" dirty="0" err="1">
                <a:solidFill>
                  <a:srgbClr val="D4D4D4"/>
                </a:solidFill>
                <a:effectLst/>
                <a:latin typeface="Consolas" panose="020B0609020204030204" pitchFamily="49" charset="0"/>
              </a:rPr>
              <a:t>string</a:t>
            </a:r>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public</a:t>
            </a:r>
            <a:r>
              <a:rPr lang="es-ES" sz="1600" b="0" dirty="0">
                <a:solidFill>
                  <a:srgbClr val="D4D4D4"/>
                </a:solidFill>
                <a:effectLst/>
                <a:latin typeface="Consolas" panose="020B0609020204030204" pitchFamily="49" charset="0"/>
              </a:rPr>
              <a:t> titulo: </a:t>
            </a:r>
            <a:r>
              <a:rPr lang="es-ES" sz="1600" b="0" dirty="0" err="1">
                <a:solidFill>
                  <a:srgbClr val="D4D4D4"/>
                </a:solidFill>
                <a:effectLst/>
                <a:latin typeface="Consolas" panose="020B0609020204030204" pitchFamily="49" charset="0"/>
              </a:rPr>
              <a:t>string</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public</a:t>
            </a:r>
            <a:r>
              <a:rPr lang="es-ES" sz="1600" b="0" dirty="0">
                <a:solidFill>
                  <a:srgbClr val="D4D4D4"/>
                </a:solidFill>
                <a:effectLst/>
                <a:latin typeface="Consolas" panose="020B0609020204030204" pitchFamily="49" charset="0"/>
              </a:rPr>
              <a:t> fecha,</a:t>
            </a:r>
          </a:p>
          <a:p>
            <a:r>
              <a:rPr lang="es-ES" sz="1600" b="0" dirty="0">
                <a:solidFill>
                  <a:srgbClr val="D4D4D4"/>
                </a:solidFill>
                <a:effectLst/>
                <a:latin typeface="Consolas" panose="020B0609020204030204" pitchFamily="49" charset="0"/>
              </a:rPr>
              <a:t>     ) {}</a:t>
            </a:r>
          </a:p>
          <a:p>
            <a:br>
              <a:rPr lang="es-ES" sz="1600" b="0" dirty="0">
                <a:solidFill>
                  <a:srgbClr val="D4D4D4"/>
                </a:solidFill>
                <a:effectLst/>
                <a:latin typeface="Consolas" panose="020B0609020204030204" pitchFamily="49" charset="0"/>
              </a:rPr>
            </a:br>
            <a:r>
              <a:rPr lang="es-ES" sz="1600" b="0" dirty="0">
                <a:solidFill>
                  <a:srgbClr val="D4D4D4"/>
                </a:solidFill>
                <a:effectLst/>
                <a:latin typeface="Consolas" panose="020B0609020204030204" pitchFamily="49" charset="0"/>
              </a:rPr>
              <a:t>     mostrar() {console.log(</a:t>
            </a:r>
            <a:r>
              <a:rPr lang="es-ES" sz="1600" b="0" dirty="0" err="1">
                <a:solidFill>
                  <a:srgbClr val="569CD6"/>
                </a:solidFill>
                <a:effectLst/>
                <a:latin typeface="Consolas" panose="020B0609020204030204" pitchFamily="49" charset="0"/>
              </a:rPr>
              <a:t>this</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a:t>
            </a:r>
          </a:p>
          <a:p>
            <a:br>
              <a:rPr lang="es-ES" sz="1600" b="0" dirty="0">
                <a:solidFill>
                  <a:srgbClr val="D4D4D4"/>
                </a:solidFill>
                <a:effectLst/>
                <a:latin typeface="Consolas" panose="020B0609020204030204" pitchFamily="49" charset="0"/>
              </a:rPr>
            </a:br>
            <a:r>
              <a:rPr lang="es-ES" sz="1600" b="0" dirty="0" err="1">
                <a:solidFill>
                  <a:srgbClr val="569CD6"/>
                </a:solidFill>
                <a:effectLst/>
                <a:latin typeface="Consolas" panose="020B0609020204030204" pitchFamily="49" charset="0"/>
              </a:rPr>
              <a:t>class</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LibroTecnico</a:t>
            </a:r>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extends</a:t>
            </a:r>
            <a:r>
              <a:rPr lang="es-ES" sz="1600" b="0" dirty="0">
                <a:solidFill>
                  <a:srgbClr val="D4D4D4"/>
                </a:solidFill>
                <a:effectLst/>
                <a:latin typeface="Consolas" panose="020B0609020204030204" pitchFamily="49" charset="0"/>
              </a:rPr>
              <a:t> Libro {</a:t>
            </a:r>
          </a:p>
          <a:p>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public</a:t>
            </a:r>
            <a:r>
              <a:rPr lang="es-ES" sz="1600" b="0" dirty="0">
                <a:solidFill>
                  <a:srgbClr val="D4D4D4"/>
                </a:solidFill>
                <a:effectLst/>
                <a:latin typeface="Consolas" panose="020B0609020204030204" pitchFamily="49" charset="0"/>
              </a:rPr>
              <a:t> tema: </a:t>
            </a:r>
            <a:r>
              <a:rPr lang="es-ES" sz="1600" b="0" dirty="0" err="1">
                <a:solidFill>
                  <a:srgbClr val="D4D4D4"/>
                </a:solidFill>
                <a:effectLst/>
                <a:latin typeface="Consolas" panose="020B0609020204030204" pitchFamily="49" charset="0"/>
              </a:rPr>
              <a:t>string</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r>
              <a:rPr lang="es-ES" sz="1600" b="0" dirty="0">
                <a:solidFill>
                  <a:srgbClr val="569CD6"/>
                </a:solidFill>
                <a:effectLst/>
                <a:latin typeface="Consolas" panose="020B0609020204030204" pitchFamily="49" charset="0"/>
              </a:rPr>
              <a:t>constructor</a:t>
            </a:r>
            <a:r>
              <a:rPr lang="es-ES" sz="1600" b="0" dirty="0">
                <a:solidFill>
                  <a:srgbClr val="D4D4D4"/>
                </a:solidFill>
                <a:effectLst/>
                <a:latin typeface="Consolas" panose="020B0609020204030204" pitchFamily="49" charset="0"/>
              </a:rPr>
              <a:t>(autor, titulo, fecha, tema) {</a:t>
            </a:r>
          </a:p>
          <a:p>
            <a:r>
              <a:rPr lang="es-ES" sz="1600" b="0" dirty="0">
                <a:solidFill>
                  <a:srgbClr val="D4D4D4"/>
                </a:solidFill>
                <a:effectLst/>
                <a:latin typeface="Consolas" panose="020B0609020204030204" pitchFamily="49" charset="0"/>
              </a:rPr>
              <a:t>        </a:t>
            </a:r>
            <a:r>
              <a:rPr lang="es-ES" sz="1600" b="0" dirty="0">
                <a:solidFill>
                  <a:srgbClr val="569CD6"/>
                </a:solidFill>
                <a:effectLst/>
                <a:latin typeface="Consolas" panose="020B0609020204030204" pitchFamily="49" charset="0"/>
              </a:rPr>
              <a:t>super</a:t>
            </a:r>
            <a:r>
              <a:rPr lang="es-ES" sz="1600" b="0" dirty="0">
                <a:solidFill>
                  <a:srgbClr val="D4D4D4"/>
                </a:solidFill>
                <a:effectLst/>
                <a:latin typeface="Consolas" panose="020B0609020204030204" pitchFamily="49" charset="0"/>
              </a:rPr>
              <a:t>(autor, titulo, fecha);</a:t>
            </a:r>
          </a:p>
          <a:p>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this</a:t>
            </a:r>
            <a:r>
              <a:rPr lang="es-ES" sz="1600" b="0" dirty="0" err="1">
                <a:solidFill>
                  <a:srgbClr val="D4D4D4"/>
                </a:solidFill>
                <a:effectLst/>
                <a:latin typeface="Consolas" panose="020B0609020204030204" pitchFamily="49" charset="0"/>
              </a:rPr>
              <a:t>.tema</a:t>
            </a:r>
            <a:r>
              <a:rPr lang="es-ES" sz="1600" b="0" dirty="0">
                <a:solidFill>
                  <a:srgbClr val="D4D4D4"/>
                </a:solidFill>
                <a:effectLst/>
                <a:latin typeface="Consolas" panose="020B0609020204030204" pitchFamily="49" charset="0"/>
              </a:rPr>
              <a:t> = tema;</a:t>
            </a:r>
          </a:p>
          <a:p>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mostrar() {</a:t>
            </a:r>
          </a:p>
          <a:p>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super</a:t>
            </a:r>
            <a:r>
              <a:rPr lang="es-ES" sz="1600" b="0" dirty="0" err="1">
                <a:solidFill>
                  <a:srgbClr val="D4D4D4"/>
                </a:solidFill>
                <a:effectLst/>
                <a:latin typeface="Consolas" panose="020B0609020204030204" pitchFamily="49" charset="0"/>
              </a:rPr>
              <a:t>.mostrar</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console.log(</a:t>
            </a:r>
            <a:r>
              <a:rPr lang="es-ES" sz="1600" b="0" dirty="0">
                <a:solidFill>
                  <a:srgbClr val="CE9178"/>
                </a:solidFill>
                <a:effectLst/>
                <a:latin typeface="Consolas" panose="020B0609020204030204" pitchFamily="49" charset="0"/>
              </a:rPr>
              <a:t>'Tipo: Libro técnico'</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1009464586"/>
      </p:ext>
    </p:extLst>
  </p:cSld>
  <p:clrMapOvr>
    <a:overrideClrMapping bg1="dk1" tx1="lt1" bg2="dk2" tx2="lt2" accent1="accent1" accent2="accent2" accent3="accent3" accent4="accent4" accent5="accent5" accent6="accent6" hlink="hlink" folHlink="folHlink"/>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 dirty="0"/>
              <a:t>TS: Módulos y decoradores</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2785727"/>
          </a:xfrm>
        </p:spPr>
        <p:txBody>
          <a:bodyPr vert="horz" lIns="91440" tIns="45720" rIns="91440" bIns="45720" rtlCol="0">
            <a:normAutofit fontScale="85000" lnSpcReduction="10000"/>
          </a:bodyPr>
          <a:lstStyle/>
          <a:p>
            <a:endParaRPr lang="es-ES" sz="2000" dirty="0"/>
          </a:p>
          <a:p>
            <a:r>
              <a:rPr lang="es-ES" sz="2000" dirty="0"/>
              <a:t>Los componentes de angular son módulos ES6 en los que se utiliza un decorador sobre una clase de ES/TS</a:t>
            </a:r>
          </a:p>
          <a:p>
            <a:endParaRPr lang="es-ES" sz="2000" dirty="0"/>
          </a:p>
          <a:p>
            <a:r>
              <a:rPr lang="es-ES" sz="2000" dirty="0"/>
              <a:t>El decorador es un objeto JSON que da valor a una serie de METADATOS (propiedades) que esperan ser definidas y que pasarán a formar parte de la clase decorada</a:t>
            </a:r>
          </a:p>
          <a:p>
            <a:endParaRPr lang="es-ES" sz="2000" dirty="0"/>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5210906" y="581405"/>
            <a:ext cx="2684585" cy="620211"/>
          </a:xfrm>
          <a:prstGeom prst="rect">
            <a:avLst/>
          </a:prstGeom>
        </p:spPr>
        <p:txBody>
          <a:bodyPr vert="horz" lIns="91440" tIns="45720" rIns="91440" bIns="45720" rtlCol="0">
            <a:normAutofit fontScale="85000" lnSpcReduction="10000"/>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s-ES" sz="1800" dirty="0"/>
              <a:t>Importación de una clase desde  otro módulo  (fichero) </a:t>
            </a:r>
          </a:p>
        </p:txBody>
      </p:sp>
      <p:sp>
        <p:nvSpPr>
          <p:cNvPr id="7" name="CuadroTexto 6">
            <a:extLst>
              <a:ext uri="{FF2B5EF4-FFF2-40B4-BE49-F238E27FC236}">
                <a16:creationId xmlns:a16="http://schemas.microsoft.com/office/drawing/2014/main" id="{58BE88DD-0E70-4BCF-9C09-77416B8C0C8E}"/>
              </a:ext>
            </a:extLst>
          </p:cNvPr>
          <p:cNvSpPr txBox="1"/>
          <p:nvPr/>
        </p:nvSpPr>
        <p:spPr>
          <a:xfrm>
            <a:off x="6043246" y="1291606"/>
            <a:ext cx="5287108" cy="4801314"/>
          </a:xfrm>
          <a:prstGeom prst="rect">
            <a:avLst/>
          </a:prstGeom>
          <a:noFill/>
        </p:spPr>
        <p:txBody>
          <a:bodyPr wrap="square">
            <a:spAutoFit/>
          </a:bodyPr>
          <a:lstStyle/>
          <a:p>
            <a:r>
              <a:rPr lang="es-ES" b="0" dirty="0" err="1">
                <a:solidFill>
                  <a:srgbClr val="569CD6"/>
                </a:solidFill>
                <a:effectLst/>
                <a:latin typeface="Consolas" panose="020B0609020204030204" pitchFamily="49" charset="0"/>
              </a:rPr>
              <a:t>import</a:t>
            </a:r>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Component</a:t>
            </a: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from</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'angular2/</a:t>
            </a:r>
            <a:r>
              <a:rPr lang="es-ES" b="0" dirty="0" err="1">
                <a:solidFill>
                  <a:srgbClr val="CE9178"/>
                </a:solidFill>
                <a:effectLst/>
                <a:latin typeface="Consolas" panose="020B0609020204030204" pitchFamily="49" charset="0"/>
              </a:rPr>
              <a:t>core</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a:t>
            </a:r>
          </a:p>
          <a:p>
            <a:endParaRPr lang="es-ES" b="0" dirty="0">
              <a:solidFill>
                <a:srgbClr val="D4D4D4"/>
              </a:solidFill>
              <a:effectLst/>
              <a:latin typeface="Consolas" panose="020B0609020204030204" pitchFamily="49" charset="0"/>
            </a:endParaRPr>
          </a:p>
          <a:p>
            <a:endParaRPr lang="es-ES" dirty="0">
              <a:solidFill>
                <a:srgbClr val="D4D4D4"/>
              </a:solidFill>
              <a:latin typeface="Consolas" panose="020B0609020204030204" pitchFamily="49" charset="0"/>
            </a:endParaRPr>
          </a:p>
          <a:p>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@Component({</a:t>
            </a:r>
          </a:p>
          <a:p>
            <a:r>
              <a:rPr lang="es-ES" b="0" dirty="0">
                <a:solidFill>
                  <a:srgbClr val="D4D4D4"/>
                </a:solidFill>
                <a:effectLst/>
                <a:latin typeface="Consolas" panose="020B0609020204030204" pitchFamily="49" charset="0"/>
              </a:rPr>
              <a:t>	selector: </a:t>
            </a:r>
            <a:r>
              <a:rPr lang="es-ES" b="0" dirty="0">
                <a:solidFill>
                  <a:srgbClr val="CE9178"/>
                </a:solidFill>
                <a:effectLst/>
                <a:latin typeface="Consolas" panose="020B0609020204030204" pitchFamily="49" charset="0"/>
              </a:rPr>
              <a:t>'app’</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templateUrl</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'app.component.html’</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a:t>
            </a:r>
          </a:p>
          <a:p>
            <a:endParaRPr lang="es-ES" dirty="0">
              <a:solidFill>
                <a:srgbClr val="D4D4D4"/>
              </a:solidFill>
              <a:latin typeface="Consolas" panose="020B0609020204030204" pitchFamily="49" charset="0"/>
            </a:endParaRPr>
          </a:p>
          <a:p>
            <a:endParaRPr lang="es-ES" b="0" dirty="0">
              <a:solidFill>
                <a:srgbClr val="D4D4D4"/>
              </a:solidFill>
              <a:effectLst/>
              <a:latin typeface="Consolas" panose="020B0609020204030204" pitchFamily="49" charset="0"/>
            </a:endParaRPr>
          </a:p>
          <a:p>
            <a:endParaRPr lang="es-ES" dirty="0">
              <a:solidFill>
                <a:srgbClr val="D4D4D4"/>
              </a:solidFill>
              <a:latin typeface="Consolas" panose="020B0609020204030204" pitchFamily="49" charset="0"/>
            </a:endParaRPr>
          </a:p>
          <a:p>
            <a:endParaRPr lang="es-ES" b="0" dirty="0">
              <a:solidFill>
                <a:srgbClr val="D4D4D4"/>
              </a:solidFill>
              <a:effectLst/>
              <a:latin typeface="Consolas" panose="020B0609020204030204" pitchFamily="49" charset="0"/>
            </a:endParaRPr>
          </a:p>
          <a:p>
            <a:r>
              <a:rPr lang="es-ES" b="0" dirty="0" err="1">
                <a:solidFill>
                  <a:srgbClr val="569CD6"/>
                </a:solidFill>
                <a:effectLst/>
                <a:latin typeface="Consolas" panose="020B0609020204030204" pitchFamily="49" charset="0"/>
              </a:rPr>
              <a:t>export</a:t>
            </a: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AppComponent</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6A9955"/>
                </a:solidFill>
                <a:effectLst/>
                <a:latin typeface="Consolas" panose="020B0609020204030204" pitchFamily="49" charset="0"/>
              </a:rPr>
              <a:t>// código</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@Input() nombre: </a:t>
            </a:r>
            <a:r>
              <a:rPr lang="es-ES" b="0" dirty="0" err="1">
                <a:solidFill>
                  <a:srgbClr val="D4D4D4"/>
                </a:solidFill>
                <a:effectLst/>
                <a:latin typeface="Consolas" panose="020B0609020204030204" pitchFamily="49" charset="0"/>
              </a:rPr>
              <a:t>string</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a:t>
            </a:r>
          </a:p>
        </p:txBody>
      </p:sp>
      <p:sp>
        <p:nvSpPr>
          <p:cNvPr id="8" name="Marcador de texto 3">
            <a:extLst>
              <a:ext uri="{FF2B5EF4-FFF2-40B4-BE49-F238E27FC236}">
                <a16:creationId xmlns:a16="http://schemas.microsoft.com/office/drawing/2014/main" id="{02D7A1D1-E562-4D87-B5C7-825108D93AE7}"/>
              </a:ext>
            </a:extLst>
          </p:cNvPr>
          <p:cNvSpPr txBox="1">
            <a:spLocks/>
          </p:cNvSpPr>
          <p:nvPr/>
        </p:nvSpPr>
        <p:spPr>
          <a:xfrm>
            <a:off x="5210906" y="1920346"/>
            <a:ext cx="2233246" cy="620211"/>
          </a:xfrm>
          <a:prstGeom prst="rect">
            <a:avLst/>
          </a:prstGeom>
        </p:spPr>
        <p:txBody>
          <a:bodyPr vert="horz" lIns="91440" tIns="45720" rIns="91440" bIns="45720" rtlCol="0">
            <a:normAutofit/>
          </a:bodyPr>
          <a:lstStyle>
            <a:defPPr>
              <a:defRPr lang="es-ES"/>
            </a:defPPr>
            <a:lvl1pPr indent="0">
              <a:lnSpc>
                <a:spcPct val="90000"/>
              </a:lnSpc>
              <a:spcBef>
                <a:spcPts val="1000"/>
              </a:spcBef>
              <a:buFont typeface="Arial" panose="020B0604020202020204" pitchFamily="34" charset="0"/>
              <a:buNone/>
            </a:lvl1pPr>
            <a:lvl2pPr indent="0">
              <a:lnSpc>
                <a:spcPct val="90000"/>
              </a:lnSpc>
              <a:spcBef>
                <a:spcPts val="500"/>
              </a:spcBef>
              <a:buFont typeface="Arial" panose="020B0604020202020204" pitchFamily="34" charset="0"/>
              <a:buNone/>
              <a:defRPr sz="1400"/>
            </a:lvl2pPr>
            <a:lvl3pPr indent="0">
              <a:lnSpc>
                <a:spcPct val="90000"/>
              </a:lnSpc>
              <a:spcBef>
                <a:spcPts val="500"/>
              </a:spcBef>
              <a:buFont typeface="Arial" panose="020B0604020202020204" pitchFamily="34" charset="0"/>
              <a:buNone/>
              <a:defRPr sz="1200"/>
            </a:lvl3pPr>
            <a:lvl4pPr indent="0">
              <a:lnSpc>
                <a:spcPct val="90000"/>
              </a:lnSpc>
              <a:spcBef>
                <a:spcPts val="500"/>
              </a:spcBef>
              <a:buFont typeface="Arial" panose="020B0604020202020204" pitchFamily="34" charset="0"/>
              <a:buNone/>
              <a:defRPr sz="1000"/>
            </a:lvl4pPr>
            <a:lvl5pPr indent="0">
              <a:lnSpc>
                <a:spcPct val="90000"/>
              </a:lnSpc>
              <a:spcBef>
                <a:spcPts val="500"/>
              </a:spcBef>
              <a:buFont typeface="Arial" panose="020B0604020202020204" pitchFamily="34" charset="0"/>
              <a:buNone/>
              <a:defRPr sz="1000"/>
            </a:lvl5pPr>
            <a:lvl6pPr indent="0">
              <a:lnSpc>
                <a:spcPct val="90000"/>
              </a:lnSpc>
              <a:spcBef>
                <a:spcPts val="500"/>
              </a:spcBef>
              <a:buFont typeface="Arial" panose="020B0604020202020204" pitchFamily="34" charset="0"/>
              <a:buNone/>
              <a:defRPr sz="1000"/>
            </a:lvl6pPr>
            <a:lvl7pPr indent="0">
              <a:lnSpc>
                <a:spcPct val="90000"/>
              </a:lnSpc>
              <a:spcBef>
                <a:spcPts val="500"/>
              </a:spcBef>
              <a:buFont typeface="Arial" panose="020B0604020202020204" pitchFamily="34" charset="0"/>
              <a:buNone/>
              <a:defRPr sz="1000"/>
            </a:lvl7pPr>
            <a:lvl8pPr indent="0">
              <a:lnSpc>
                <a:spcPct val="90000"/>
              </a:lnSpc>
              <a:spcBef>
                <a:spcPts val="500"/>
              </a:spcBef>
              <a:buFont typeface="Arial" panose="020B0604020202020204" pitchFamily="34" charset="0"/>
              <a:buNone/>
              <a:defRPr sz="1000"/>
            </a:lvl8pPr>
            <a:lvl9pPr indent="0">
              <a:lnSpc>
                <a:spcPct val="90000"/>
              </a:lnSpc>
              <a:spcBef>
                <a:spcPts val="500"/>
              </a:spcBef>
              <a:buFont typeface="Arial" panose="020B0604020202020204" pitchFamily="34" charset="0"/>
              <a:buNone/>
              <a:defRPr sz="1000"/>
            </a:lvl9pPr>
          </a:lstStyle>
          <a:p>
            <a:r>
              <a:rPr lang="es-ES" sz="1500" dirty="0"/>
              <a:t>decorador de la clase a la que acompaña</a:t>
            </a:r>
          </a:p>
        </p:txBody>
      </p:sp>
      <p:sp>
        <p:nvSpPr>
          <p:cNvPr id="10" name="CuadroTexto 9">
            <a:extLst>
              <a:ext uri="{FF2B5EF4-FFF2-40B4-BE49-F238E27FC236}">
                <a16:creationId xmlns:a16="http://schemas.microsoft.com/office/drawing/2014/main" id="{9800D1DC-F48E-4A69-9D5F-FF303C34CF7E}"/>
              </a:ext>
            </a:extLst>
          </p:cNvPr>
          <p:cNvSpPr txBox="1"/>
          <p:nvPr/>
        </p:nvSpPr>
        <p:spPr>
          <a:xfrm>
            <a:off x="5210906" y="4063179"/>
            <a:ext cx="1871682" cy="636072"/>
          </a:xfrm>
          <a:prstGeom prst="rect">
            <a:avLst/>
          </a:prstGeom>
        </p:spPr>
        <p:txBody>
          <a:bodyPr vert="horz" lIns="91440" tIns="45720" rIns="91440" bIns="45720" rtlCol="0">
            <a:normAutofit/>
          </a:bodyPr>
          <a:lstStyle>
            <a:defPPr>
              <a:defRPr lang="es-ES"/>
            </a:defPPr>
            <a:lvl1pPr indent="0">
              <a:lnSpc>
                <a:spcPct val="90000"/>
              </a:lnSpc>
              <a:spcBef>
                <a:spcPts val="1000"/>
              </a:spcBef>
              <a:buFont typeface="Arial" panose="020B0604020202020204" pitchFamily="34" charset="0"/>
              <a:buNone/>
              <a:defRPr sz="1500"/>
            </a:lvl1pPr>
            <a:lvl2pPr indent="0">
              <a:lnSpc>
                <a:spcPct val="90000"/>
              </a:lnSpc>
              <a:spcBef>
                <a:spcPts val="500"/>
              </a:spcBef>
              <a:buFont typeface="Arial" panose="020B0604020202020204" pitchFamily="34" charset="0"/>
              <a:buNone/>
              <a:defRPr sz="1400"/>
            </a:lvl2pPr>
            <a:lvl3pPr indent="0">
              <a:lnSpc>
                <a:spcPct val="90000"/>
              </a:lnSpc>
              <a:spcBef>
                <a:spcPts val="500"/>
              </a:spcBef>
              <a:buFont typeface="Arial" panose="020B0604020202020204" pitchFamily="34" charset="0"/>
              <a:buNone/>
              <a:defRPr sz="1200"/>
            </a:lvl3pPr>
            <a:lvl4pPr indent="0">
              <a:lnSpc>
                <a:spcPct val="90000"/>
              </a:lnSpc>
              <a:spcBef>
                <a:spcPts val="500"/>
              </a:spcBef>
              <a:buFont typeface="Arial" panose="020B0604020202020204" pitchFamily="34" charset="0"/>
              <a:buNone/>
              <a:defRPr sz="1000"/>
            </a:lvl4pPr>
            <a:lvl5pPr indent="0">
              <a:lnSpc>
                <a:spcPct val="90000"/>
              </a:lnSpc>
              <a:spcBef>
                <a:spcPts val="500"/>
              </a:spcBef>
              <a:buFont typeface="Arial" panose="020B0604020202020204" pitchFamily="34" charset="0"/>
              <a:buNone/>
              <a:defRPr sz="1000"/>
            </a:lvl5pPr>
            <a:lvl6pPr indent="0">
              <a:lnSpc>
                <a:spcPct val="90000"/>
              </a:lnSpc>
              <a:spcBef>
                <a:spcPts val="500"/>
              </a:spcBef>
              <a:buFont typeface="Arial" panose="020B0604020202020204" pitchFamily="34" charset="0"/>
              <a:buNone/>
              <a:defRPr sz="1000"/>
            </a:lvl6pPr>
            <a:lvl7pPr indent="0">
              <a:lnSpc>
                <a:spcPct val="90000"/>
              </a:lnSpc>
              <a:spcBef>
                <a:spcPts val="500"/>
              </a:spcBef>
              <a:buFont typeface="Arial" panose="020B0604020202020204" pitchFamily="34" charset="0"/>
              <a:buNone/>
              <a:defRPr sz="1000"/>
            </a:lvl7pPr>
            <a:lvl8pPr indent="0">
              <a:lnSpc>
                <a:spcPct val="90000"/>
              </a:lnSpc>
              <a:spcBef>
                <a:spcPts val="500"/>
              </a:spcBef>
              <a:buFont typeface="Arial" panose="020B0604020202020204" pitchFamily="34" charset="0"/>
              <a:buNone/>
              <a:defRPr sz="1000"/>
            </a:lvl8pPr>
            <a:lvl9pPr indent="0">
              <a:lnSpc>
                <a:spcPct val="90000"/>
              </a:lnSpc>
              <a:spcBef>
                <a:spcPts val="500"/>
              </a:spcBef>
              <a:buFont typeface="Arial" panose="020B0604020202020204" pitchFamily="34" charset="0"/>
              <a:buNone/>
              <a:defRPr sz="1000"/>
            </a:lvl9pPr>
          </a:lstStyle>
          <a:p>
            <a:r>
              <a:rPr lang="es-ES" dirty="0"/>
              <a:t>exportación de la clase "decorada</a:t>
            </a:r>
          </a:p>
        </p:txBody>
      </p:sp>
    </p:spTree>
    <p:extLst>
      <p:ext uri="{BB962C8B-B14F-4D97-AF65-F5344CB8AC3E}">
        <p14:creationId xmlns:p14="http://schemas.microsoft.com/office/powerpoint/2010/main" val="3272342915"/>
      </p:ext>
    </p:extLst>
  </p:cSld>
  <p:clrMapOvr>
    <a:overrideClrMapping bg1="dk1" tx1="lt1" bg2="dk2" tx2="lt2" accent1="accent1" accent2="accent2" accent3="accent3" accent4="accent4" accent5="accent5" accent6="accent6" hlink="hlink" folHlink="folHlink"/>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39"/>
        <p:cNvGrpSpPr/>
        <p:nvPr/>
      </p:nvGrpSpPr>
      <p:grpSpPr>
        <a:xfrm>
          <a:off x="0" y="0"/>
          <a:ext cx="0" cy="0"/>
          <a:chOff x="0" y="0"/>
          <a:chExt cx="0" cy="0"/>
        </a:xfrm>
      </p:grpSpPr>
      <p:sp>
        <p:nvSpPr>
          <p:cNvPr id="100" name="Rectangle 99">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0" name="Google Shape;540;p61"/>
          <p:cNvSpPr txBox="1">
            <a:spLocks noGrp="1"/>
          </p:cNvSpPr>
          <p:nvPr>
            <p:ph type="title"/>
          </p:nvPr>
        </p:nvSpPr>
        <p:spPr>
          <a:xfrm>
            <a:off x="6234865" y="568517"/>
            <a:ext cx="5248221" cy="1067209"/>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4400">
                <a:solidFill>
                  <a:schemeClr val="bg1"/>
                </a:solidFill>
                <a:latin typeface="+mj-lt"/>
                <a:ea typeface="+mj-ea"/>
                <a:cs typeface="+mj-cs"/>
              </a:rPr>
              <a:t>Web Components</a:t>
            </a:r>
          </a:p>
        </p:txBody>
      </p:sp>
      <p:pic>
        <p:nvPicPr>
          <p:cNvPr id="543" name="Google Shape;543;p61"/>
          <p:cNvPicPr preferRelativeResize="0"/>
          <p:nvPr/>
        </p:nvPicPr>
        <p:blipFill rotWithShape="1">
          <a:blip r:embed="rId3"/>
          <a:srcRect/>
          <a:stretch/>
        </p:blipFill>
        <p:spPr>
          <a:xfrm>
            <a:off x="739959" y="1095407"/>
            <a:ext cx="4754947" cy="4754947"/>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noFill/>
          <a:ln w="28575">
            <a:noFill/>
          </a:ln>
        </p:spPr>
      </p:pic>
      <p:grpSp>
        <p:nvGrpSpPr>
          <p:cNvPr id="102" name="Group 101">
            <a:extLst>
              <a:ext uri="{FF2B5EF4-FFF2-40B4-BE49-F238E27FC236}">
                <a16:creationId xmlns:a16="http://schemas.microsoft.com/office/drawing/2014/main" id="{B894EFA8-F425-4D19-A94B-445388B31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03" name="Freeform: Shape 102">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04" name="Freeform: Shape 103">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541" name="Google Shape;541;p61"/>
          <p:cNvSpPr txBox="1">
            <a:spLocks noGrp="1"/>
          </p:cNvSpPr>
          <p:nvPr>
            <p:ph type="body" idx="4294967295"/>
          </p:nvPr>
        </p:nvSpPr>
        <p:spPr>
          <a:xfrm>
            <a:off x="6234868" y="1820369"/>
            <a:ext cx="5217173" cy="2001354"/>
          </a:xfrm>
          <a:prstGeom prst="rect">
            <a:avLst/>
          </a:prstGeom>
        </p:spPr>
        <p:txBody>
          <a:bodyPr spcFirstLastPara="1" vert="horz" lIns="91440" tIns="45720" rIns="91440" bIns="45720" rtlCol="0" anchorCtr="0">
            <a:normAutofit fontScale="92500" lnSpcReduction="10000"/>
          </a:bodyPr>
          <a:lstStyle/>
          <a:p>
            <a:pPr indent="-228600">
              <a:lnSpc>
                <a:spcPct val="90000"/>
              </a:lnSpc>
              <a:spcAft>
                <a:spcPts val="600"/>
              </a:spcAft>
              <a:buFont typeface="Arial" panose="020B0604020202020204" pitchFamily="34" charset="0"/>
              <a:buChar char="•"/>
            </a:pPr>
            <a:r>
              <a:rPr lang="en-US" sz="2000" dirty="0">
                <a:solidFill>
                  <a:schemeClr val="bg1"/>
                </a:solidFill>
                <a:latin typeface="+mn-lt"/>
                <a:ea typeface="+mn-ea"/>
                <a:cs typeface="+mn-cs"/>
              </a:rPr>
              <a:t>conjunto de </a:t>
            </a:r>
            <a:r>
              <a:rPr lang="en-US" sz="2000" dirty="0" err="1">
                <a:solidFill>
                  <a:schemeClr val="bg1"/>
                </a:solidFill>
                <a:latin typeface="+mn-lt"/>
                <a:ea typeface="+mn-ea"/>
                <a:cs typeface="+mn-cs"/>
              </a:rPr>
              <a:t>estándares</a:t>
            </a:r>
            <a:r>
              <a:rPr lang="en-US" sz="2000" dirty="0">
                <a:solidFill>
                  <a:schemeClr val="bg1"/>
                </a:solidFill>
                <a:latin typeface="+mn-lt"/>
                <a:ea typeface="+mn-ea"/>
                <a:cs typeface="+mn-cs"/>
              </a:rPr>
              <a:t> del W3C que, </a:t>
            </a:r>
            <a:r>
              <a:rPr lang="en-US" sz="2000" dirty="0" err="1">
                <a:solidFill>
                  <a:schemeClr val="bg1"/>
                </a:solidFill>
                <a:latin typeface="+mn-lt"/>
                <a:ea typeface="+mn-ea"/>
                <a:cs typeface="+mn-cs"/>
              </a:rPr>
              <a:t>permiten</a:t>
            </a:r>
            <a:r>
              <a:rPr lang="en-US" sz="2000" dirty="0">
                <a:solidFill>
                  <a:schemeClr val="bg1"/>
                </a:solidFill>
                <a:latin typeface="+mn-lt"/>
                <a:ea typeface="+mn-ea"/>
                <a:cs typeface="+mn-cs"/>
              </a:rPr>
              <a:t> </a:t>
            </a:r>
            <a:r>
              <a:rPr lang="en-US" sz="2000" dirty="0" err="1">
                <a:solidFill>
                  <a:schemeClr val="bg1"/>
                </a:solidFill>
                <a:latin typeface="+mn-lt"/>
                <a:ea typeface="+mn-ea"/>
                <a:cs typeface="+mn-cs"/>
              </a:rPr>
              <a:t>crear</a:t>
            </a:r>
            <a:r>
              <a:rPr lang="en-US" sz="2000" dirty="0">
                <a:solidFill>
                  <a:schemeClr val="bg1"/>
                </a:solidFill>
                <a:latin typeface="+mn-lt"/>
                <a:ea typeface="+mn-ea"/>
                <a:cs typeface="+mn-cs"/>
              </a:rPr>
              <a:t> y </a:t>
            </a:r>
            <a:r>
              <a:rPr lang="en-US" sz="2000" dirty="0" err="1">
                <a:solidFill>
                  <a:schemeClr val="bg1"/>
                </a:solidFill>
                <a:latin typeface="+mn-lt"/>
                <a:ea typeface="+mn-ea"/>
                <a:cs typeface="+mn-cs"/>
              </a:rPr>
              <a:t>utilizar</a:t>
            </a:r>
            <a:r>
              <a:rPr lang="en-US" sz="2000" dirty="0">
                <a:solidFill>
                  <a:schemeClr val="bg1"/>
                </a:solidFill>
                <a:latin typeface="+mn-lt"/>
                <a:ea typeface="+mn-ea"/>
                <a:cs typeface="+mn-cs"/>
              </a:rPr>
              <a:t> </a:t>
            </a:r>
            <a:r>
              <a:rPr lang="en-US" sz="2000" dirty="0" err="1">
                <a:solidFill>
                  <a:schemeClr val="bg1"/>
                </a:solidFill>
                <a:latin typeface="+mn-lt"/>
                <a:ea typeface="+mn-ea"/>
                <a:cs typeface="+mn-cs"/>
              </a:rPr>
              <a:t>elementos</a:t>
            </a:r>
            <a:r>
              <a:rPr lang="en-US" sz="2000" dirty="0">
                <a:solidFill>
                  <a:schemeClr val="bg1"/>
                </a:solidFill>
                <a:latin typeface="+mn-lt"/>
                <a:ea typeface="+mn-ea"/>
                <a:cs typeface="+mn-cs"/>
              </a:rPr>
              <a:t> HTML </a:t>
            </a:r>
            <a:r>
              <a:rPr lang="en-US" sz="2000" dirty="0" err="1">
                <a:solidFill>
                  <a:schemeClr val="bg1"/>
                </a:solidFill>
                <a:latin typeface="+mn-lt"/>
                <a:ea typeface="+mn-ea"/>
                <a:cs typeface="+mn-cs"/>
              </a:rPr>
              <a:t>personalizados</a:t>
            </a:r>
            <a:r>
              <a:rPr lang="en-US" sz="2000" dirty="0">
                <a:solidFill>
                  <a:schemeClr val="bg1"/>
                </a:solidFill>
                <a:latin typeface="+mn-lt"/>
                <a:ea typeface="+mn-ea"/>
                <a:cs typeface="+mn-cs"/>
              </a:rPr>
              <a:t>. </a:t>
            </a:r>
          </a:p>
          <a:p>
            <a:pPr indent="-228600">
              <a:lnSpc>
                <a:spcPct val="90000"/>
              </a:lnSpc>
              <a:spcAft>
                <a:spcPts val="600"/>
              </a:spcAft>
              <a:buFont typeface="Arial" panose="020B0604020202020204" pitchFamily="34" charset="0"/>
              <a:buChar char="•"/>
            </a:pPr>
            <a:r>
              <a:rPr lang="en-US" sz="2000" dirty="0" err="1">
                <a:solidFill>
                  <a:schemeClr val="bg1"/>
                </a:solidFill>
                <a:latin typeface="+mn-lt"/>
                <a:ea typeface="+mn-ea"/>
                <a:cs typeface="+mn-cs"/>
              </a:rPr>
              <a:t>permiten</a:t>
            </a:r>
            <a:r>
              <a:rPr lang="en-US" sz="2000" dirty="0">
                <a:solidFill>
                  <a:schemeClr val="bg1"/>
                </a:solidFill>
                <a:latin typeface="+mn-lt"/>
                <a:ea typeface="+mn-ea"/>
                <a:cs typeface="+mn-cs"/>
              </a:rPr>
              <a:t> </a:t>
            </a:r>
            <a:r>
              <a:rPr lang="en-US" sz="2000" dirty="0" err="1">
                <a:solidFill>
                  <a:schemeClr val="bg1"/>
                </a:solidFill>
                <a:latin typeface="+mn-lt"/>
                <a:ea typeface="+mn-ea"/>
                <a:cs typeface="+mn-cs"/>
              </a:rPr>
              <a:t>ampliar</a:t>
            </a:r>
            <a:r>
              <a:rPr lang="en-US" sz="2000" dirty="0">
                <a:solidFill>
                  <a:schemeClr val="bg1"/>
                </a:solidFill>
                <a:latin typeface="+mn-lt"/>
                <a:ea typeface="+mn-ea"/>
                <a:cs typeface="+mn-cs"/>
              </a:rPr>
              <a:t> el “</a:t>
            </a:r>
            <a:r>
              <a:rPr lang="en-US" sz="2000" dirty="0" err="1">
                <a:solidFill>
                  <a:schemeClr val="bg1"/>
                </a:solidFill>
                <a:latin typeface="+mn-lt"/>
                <a:ea typeface="+mn-ea"/>
                <a:cs typeface="+mn-cs"/>
              </a:rPr>
              <a:t>vocabulario</a:t>
            </a:r>
            <a:r>
              <a:rPr lang="en-US" sz="2000" dirty="0">
                <a:solidFill>
                  <a:schemeClr val="bg1"/>
                </a:solidFill>
                <a:latin typeface="+mn-lt"/>
                <a:ea typeface="+mn-ea"/>
                <a:cs typeface="+mn-cs"/>
              </a:rPr>
              <a:t>” de HTML con </a:t>
            </a:r>
            <a:r>
              <a:rPr lang="en-US" sz="2000" dirty="0" err="1">
                <a:solidFill>
                  <a:schemeClr val="bg1"/>
                </a:solidFill>
                <a:latin typeface="+mn-lt"/>
                <a:ea typeface="+mn-ea"/>
                <a:cs typeface="+mn-cs"/>
              </a:rPr>
              <a:t>elementos</a:t>
            </a:r>
            <a:r>
              <a:rPr lang="en-US" sz="2000" dirty="0">
                <a:solidFill>
                  <a:schemeClr val="bg1"/>
                </a:solidFill>
                <a:latin typeface="+mn-lt"/>
                <a:ea typeface="+mn-ea"/>
                <a:cs typeface="+mn-cs"/>
              </a:rPr>
              <a:t> </a:t>
            </a:r>
            <a:r>
              <a:rPr lang="en-US" sz="2000" dirty="0" err="1">
                <a:solidFill>
                  <a:schemeClr val="bg1"/>
                </a:solidFill>
                <a:latin typeface="+mn-lt"/>
                <a:ea typeface="+mn-ea"/>
                <a:cs typeface="+mn-cs"/>
              </a:rPr>
              <a:t>propios</a:t>
            </a:r>
            <a:endParaRPr lang="en-US" sz="2000" dirty="0">
              <a:solidFill>
                <a:schemeClr val="bg1"/>
              </a:solidFill>
              <a:latin typeface="+mn-lt"/>
              <a:ea typeface="+mn-ea"/>
              <a:cs typeface="+mn-cs"/>
            </a:endParaRPr>
          </a:p>
          <a:p>
            <a:pPr indent="-228600">
              <a:lnSpc>
                <a:spcPct val="90000"/>
              </a:lnSpc>
              <a:spcAft>
                <a:spcPts val="600"/>
              </a:spcAft>
              <a:buFont typeface="Arial" panose="020B0604020202020204" pitchFamily="34" charset="0"/>
              <a:buChar char="•"/>
            </a:pPr>
            <a:r>
              <a:rPr lang="en-US" sz="2000" dirty="0" err="1">
                <a:solidFill>
                  <a:schemeClr val="bg1"/>
                </a:solidFill>
                <a:latin typeface="+mn-lt"/>
                <a:ea typeface="+mn-ea"/>
                <a:cs typeface="+mn-cs"/>
              </a:rPr>
              <a:t>constan</a:t>
            </a:r>
            <a:r>
              <a:rPr lang="en-US" sz="2000" dirty="0">
                <a:solidFill>
                  <a:schemeClr val="bg1"/>
                </a:solidFill>
                <a:latin typeface="+mn-lt"/>
                <a:ea typeface="+mn-ea"/>
                <a:cs typeface="+mn-cs"/>
              </a:rPr>
              <a:t> de </a:t>
            </a:r>
            <a:r>
              <a:rPr lang="en-US" sz="2000" dirty="0" err="1">
                <a:solidFill>
                  <a:schemeClr val="bg1"/>
                </a:solidFill>
                <a:latin typeface="+mn-lt"/>
                <a:ea typeface="+mn-ea"/>
                <a:cs typeface="+mn-cs"/>
              </a:rPr>
              <a:t>cuatro</a:t>
            </a:r>
            <a:r>
              <a:rPr lang="en-US" sz="2000" dirty="0">
                <a:solidFill>
                  <a:schemeClr val="bg1"/>
                </a:solidFill>
                <a:latin typeface="+mn-lt"/>
                <a:ea typeface="+mn-ea"/>
                <a:cs typeface="+mn-cs"/>
              </a:rPr>
              <a:t> </a:t>
            </a:r>
            <a:r>
              <a:rPr lang="en-US" sz="2000" dirty="0" err="1">
                <a:solidFill>
                  <a:schemeClr val="bg1"/>
                </a:solidFill>
                <a:latin typeface="+mn-lt"/>
                <a:ea typeface="+mn-ea"/>
                <a:cs typeface="+mn-cs"/>
              </a:rPr>
              <a:t>especificaciones</a:t>
            </a:r>
            <a:r>
              <a:rPr lang="en-US" sz="2000" dirty="0">
                <a:solidFill>
                  <a:schemeClr val="bg1"/>
                </a:solidFill>
                <a:latin typeface="+mn-lt"/>
                <a:ea typeface="+mn-ea"/>
                <a:cs typeface="+mn-cs"/>
              </a:rPr>
              <a:t>:</a:t>
            </a:r>
          </a:p>
        </p:txBody>
      </p:sp>
      <p:grpSp>
        <p:nvGrpSpPr>
          <p:cNvPr id="106"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107" name="Freeform: Shape 106">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42" name="Google Shape;542;p61"/>
          <p:cNvSpPr txBox="1"/>
          <p:nvPr/>
        </p:nvSpPr>
        <p:spPr>
          <a:xfrm>
            <a:off x="6531134" y="4073025"/>
            <a:ext cx="5217173" cy="2081589"/>
          </a:xfrm>
          <a:prstGeom prst="rect">
            <a:avLst/>
          </a:prstGeom>
          <a:noFill/>
          <a:ln>
            <a:noFill/>
          </a:ln>
        </p:spPr>
        <p:txBody>
          <a:bodyPr spcFirstLastPara="1" vert="horz" wrap="square" lIns="91440" tIns="45720" rIns="91440" bIns="45720" rtlCol="0" anchor="t" anchorCtr="0">
            <a:normAutofit fontScale="92500"/>
          </a:bodyPr>
          <a:lstStyle>
            <a:lvl1pPr marL="609585" marR="0" lvl="0" indent="-228600">
              <a:lnSpc>
                <a:spcPct val="90000"/>
              </a:lnSpc>
              <a:spcBef>
                <a:spcPts val="0"/>
              </a:spcBef>
              <a:spcAft>
                <a:spcPts val="600"/>
              </a:spcAft>
              <a:buClr>
                <a:srgbClr val="4A4A4A"/>
              </a:buClr>
              <a:buSzPts val="2000"/>
              <a:buFont typeface="Arial" panose="020B0604020202020204" pitchFamily="34" charset="0"/>
              <a:buChar char="•"/>
              <a:defRPr sz="2667" b="0" i="0" u="none" strike="noStrike" cap="none">
                <a:solidFill>
                  <a:schemeClr val="bg1"/>
                </a:solidFill>
                <a:sym typeface="Helvetica Neue Light"/>
              </a:defRPr>
            </a:lvl1pPr>
            <a:lvl2pPr marL="1219170" marR="0" lvl="1" indent="-431789">
              <a:lnSpc>
                <a:spcPct val="100000"/>
              </a:lnSpc>
              <a:spcBef>
                <a:spcPts val="0"/>
              </a:spcBef>
              <a:spcAft>
                <a:spcPts val="0"/>
              </a:spcAft>
              <a:buClr>
                <a:srgbClr val="4A4A4A"/>
              </a:buClr>
              <a:buSzPts val="1500"/>
              <a:buFont typeface="Helvetica Neue Light"/>
              <a:buChar char="&gt;"/>
              <a:defRPr sz="2667" b="0" i="0" u="none" strike="noStrike" cap="none">
                <a:solidFill>
                  <a:srgbClr val="4A4A4A"/>
                </a:solidFill>
                <a:latin typeface="Helvetica Neue Light"/>
                <a:ea typeface="Helvetica Neue Light"/>
                <a:cs typeface="Helvetica Neue Light"/>
                <a:sym typeface="Helvetica Neue Light"/>
              </a:defRPr>
            </a:lvl2pPr>
            <a:lvl3pPr marL="1828754" marR="0" lvl="2" indent="-431789">
              <a:lnSpc>
                <a:spcPct val="100000"/>
              </a:lnSpc>
              <a:spcBef>
                <a:spcPts val="0"/>
              </a:spcBef>
              <a:spcAft>
                <a:spcPts val="0"/>
              </a:spcAft>
              <a:buClr>
                <a:srgbClr val="4A4A4A"/>
              </a:buClr>
              <a:buSzPts val="1500"/>
              <a:buFont typeface="Helvetica Neue Light"/>
              <a:buChar char="•"/>
              <a:defRPr sz="2667" b="0" i="0" u="none" strike="noStrike" cap="none">
                <a:solidFill>
                  <a:srgbClr val="4A4A4A"/>
                </a:solidFill>
                <a:latin typeface="Helvetica Neue Light"/>
                <a:ea typeface="Helvetica Neue Light"/>
                <a:cs typeface="Helvetica Neue Light"/>
                <a:sym typeface="Helvetica Neue Light"/>
              </a:defRPr>
            </a:lvl3pPr>
            <a:lvl4pPr marL="2438339" marR="0" lvl="3" indent="-431789">
              <a:lnSpc>
                <a:spcPct val="100000"/>
              </a:lnSpc>
              <a:spcBef>
                <a:spcPts val="0"/>
              </a:spcBef>
              <a:spcAft>
                <a:spcPts val="0"/>
              </a:spcAft>
              <a:buClr>
                <a:srgbClr val="4A4A4A"/>
              </a:buClr>
              <a:buSzPts val="1500"/>
              <a:buFont typeface="Helvetica Neue Light"/>
              <a:buChar char="‣"/>
              <a:defRPr sz="2667" b="0" i="0" u="none" strike="noStrike" cap="none">
                <a:solidFill>
                  <a:srgbClr val="4A4A4A"/>
                </a:solidFill>
                <a:latin typeface="Helvetica Neue Light"/>
                <a:ea typeface="Helvetica Neue Light"/>
                <a:cs typeface="Helvetica Neue Light"/>
                <a:sym typeface="Helvetica Neue Light"/>
              </a:defRPr>
            </a:lvl4pPr>
            <a:lvl5pPr marL="3047924" marR="0" lvl="4" indent="-431789">
              <a:lnSpc>
                <a:spcPct val="100000"/>
              </a:lnSpc>
              <a:spcBef>
                <a:spcPts val="0"/>
              </a:spcBef>
              <a:spcAft>
                <a:spcPts val="0"/>
              </a:spcAft>
              <a:buClr>
                <a:srgbClr val="4A4A4A"/>
              </a:buClr>
              <a:buSzPts val="1500"/>
              <a:buFont typeface="Helvetica Neue Light"/>
              <a:buChar char="๏"/>
              <a:defRPr sz="2667" b="0" i="0" u="none" strike="noStrike" cap="none">
                <a:solidFill>
                  <a:srgbClr val="4A4A4A"/>
                </a:solidFill>
                <a:latin typeface="Helvetica Neue Light"/>
                <a:ea typeface="Helvetica Neue Light"/>
                <a:cs typeface="Helvetica Neue Light"/>
                <a:sym typeface="Helvetica Neue Light"/>
              </a:defRPr>
            </a:lvl5pPr>
            <a:lvl6pPr marL="3657509" marR="0" lvl="5" indent="-304792">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6pPr>
            <a:lvl7pPr marL="4267093" marR="0" lvl="6" indent="-304792">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7pPr>
            <a:lvl8pPr marL="4876678" marR="0" lvl="7" indent="-304792">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8pPr>
            <a:lvl9pPr marL="5486263" marR="0" lvl="8" indent="-304792">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9pPr>
          </a:lstStyle>
          <a:p>
            <a:r>
              <a:rPr lang="es" sz="1600" dirty="0"/>
              <a:t>Custom elements : Nos permite definir nuevos elementos HTML.</a:t>
            </a:r>
            <a:endParaRPr lang="es-ES" sz="1600" dirty="0"/>
          </a:p>
          <a:p>
            <a:r>
              <a:rPr lang="es" sz="1600" dirty="0"/>
              <a:t>Templates: Sistema de plantillas nativas en el navegador.</a:t>
            </a:r>
            <a:endParaRPr lang="es-ES" sz="1600" dirty="0"/>
          </a:p>
          <a:p>
            <a:r>
              <a:rPr lang="es" sz="1600" dirty="0"/>
              <a:t>Shadow DOM: DOM scope independiente en cada componente.</a:t>
            </a:r>
            <a:endParaRPr lang="es-ES" sz="1600" dirty="0"/>
          </a:p>
          <a:p>
            <a:r>
              <a:rPr lang="es" sz="1600" dirty="0"/>
              <a:t>ES Imppots (el anterior HTML Imports fue deprecado):</a:t>
            </a:r>
            <a:br>
              <a:rPr lang="es" sz="1600" dirty="0"/>
            </a:br>
            <a:r>
              <a:rPr lang="es" sz="1600" dirty="0"/>
              <a:t>Carga de documentos HTML.</a:t>
            </a:r>
            <a:endParaRPr lang="es-ES" sz="1600" dirty="0"/>
          </a:p>
          <a:p>
            <a:endParaRPr lang="es-ES" sz="1600" dirty="0"/>
          </a:p>
        </p:txBody>
      </p:sp>
    </p:spTree>
    <p:extLst>
      <p:ext uri="{BB962C8B-B14F-4D97-AF65-F5344CB8AC3E}">
        <p14:creationId xmlns:p14="http://schemas.microsoft.com/office/powerpoint/2010/main" val="335077407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 dirty="0"/>
              <a:t>Custom elements</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2785727"/>
          </a:xfrm>
        </p:spPr>
        <p:txBody>
          <a:bodyPr vert="horz" lIns="91440" tIns="45720" rIns="91440" bIns="45720" rtlCol="0">
            <a:normAutofit/>
          </a:bodyPr>
          <a:lstStyle/>
          <a:p>
            <a:endParaRPr lang="es-ES" sz="2000" dirty="0"/>
          </a:p>
          <a:p>
            <a:endParaRPr lang="es-ES" sz="2000" dirty="0"/>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s-ES" sz="2000" dirty="0"/>
              <a:t>La clase del componente hereda de </a:t>
            </a:r>
            <a:r>
              <a:rPr lang="es-ES" sz="2000" dirty="0" err="1"/>
              <a:t>HTMLElement</a:t>
            </a:r>
            <a:endParaRPr lang="es-ES" sz="2000" dirty="0"/>
          </a:p>
          <a:p>
            <a:endParaRPr lang="es-ES" sz="2000" dirty="0"/>
          </a:p>
          <a:p>
            <a:r>
              <a:rPr lang="es-ES" sz="2000" dirty="0"/>
              <a:t>El nuevo API </a:t>
            </a:r>
            <a:r>
              <a:rPr lang="es-ES" sz="2000" dirty="0" err="1"/>
              <a:t>customElements</a:t>
            </a:r>
            <a:r>
              <a:rPr lang="es-ES" sz="2000" dirty="0"/>
              <a:t> incorpora el método define, para crear los nuevos elementos</a:t>
            </a:r>
          </a:p>
          <a:p>
            <a:endParaRPr lang="es-ES" sz="2000" dirty="0"/>
          </a:p>
          <a:p>
            <a:endParaRPr lang="es-ES" sz="2000" dirty="0"/>
          </a:p>
          <a:p>
            <a:endParaRPr lang="es-ES" sz="2000" dirty="0"/>
          </a:p>
        </p:txBody>
      </p:sp>
      <p:sp>
        <p:nvSpPr>
          <p:cNvPr id="10" name="CuadroTexto 9">
            <a:extLst>
              <a:ext uri="{FF2B5EF4-FFF2-40B4-BE49-F238E27FC236}">
                <a16:creationId xmlns:a16="http://schemas.microsoft.com/office/drawing/2014/main" id="{1557C36D-2D91-4A87-B4F5-5DA26D92D90C}"/>
              </a:ext>
            </a:extLst>
          </p:cNvPr>
          <p:cNvSpPr txBox="1"/>
          <p:nvPr/>
        </p:nvSpPr>
        <p:spPr>
          <a:xfrm>
            <a:off x="5297764" y="2594429"/>
            <a:ext cx="6657407" cy="2308324"/>
          </a:xfrm>
          <a:prstGeom prst="rect">
            <a:avLst/>
          </a:prstGeom>
          <a:noFill/>
        </p:spPr>
        <p:txBody>
          <a:bodyPr wrap="square">
            <a:spAutoFit/>
          </a:bodyPr>
          <a:lstStyle/>
          <a:p>
            <a:r>
              <a:rPr lang="es-ES" b="0" dirty="0" err="1">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AppSample</a:t>
            </a: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extends</a:t>
            </a:r>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HTMLElement</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constructor</a:t>
            </a:r>
            <a:r>
              <a:rPr lang="es-ES" b="0" dirty="0">
                <a:solidFill>
                  <a:srgbClr val="D4D4D4"/>
                </a:solidFill>
                <a:effectLst/>
                <a:latin typeface="Consolas" panose="020B0609020204030204" pitchFamily="49" charset="0"/>
              </a:rPr>
              <a:t> () {</a:t>
            </a:r>
          </a:p>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super</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console.log(</a:t>
            </a:r>
            <a:r>
              <a:rPr lang="es-ES" b="0" dirty="0">
                <a:solidFill>
                  <a:srgbClr val="CE9178"/>
                </a:solidFill>
                <a:effectLst/>
                <a:latin typeface="Consolas" panose="020B0609020204030204" pitchFamily="49" charset="0"/>
              </a:rPr>
              <a:t>"Creado el componente"</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a:p>
            <a:r>
              <a:rPr lang="es-ES" b="0" dirty="0" err="1">
                <a:solidFill>
                  <a:srgbClr val="D4D4D4"/>
                </a:solidFill>
                <a:effectLst/>
                <a:latin typeface="Consolas" panose="020B0609020204030204" pitchFamily="49" charset="0"/>
              </a:rPr>
              <a:t>customElements</a:t>
            </a:r>
            <a:endParaRPr lang="es-ES" b="0" dirty="0">
              <a:solidFill>
                <a:srgbClr val="D4D4D4"/>
              </a:solidFill>
              <a:effectLst/>
              <a:latin typeface="Consolas" panose="020B0609020204030204" pitchFamily="49" charset="0"/>
            </a:endParaRPr>
          </a:p>
          <a:p>
            <a:r>
              <a:rPr lang="es-ES" dirty="0">
                <a:solidFill>
                  <a:srgbClr val="D4D4D4"/>
                </a:solidFill>
                <a:latin typeface="Consolas" panose="020B0609020204030204" pitchFamily="49" charset="0"/>
              </a:rPr>
              <a:t>	</a:t>
            </a:r>
            <a:r>
              <a:rPr lang="es-ES" b="0" dirty="0">
                <a:solidFill>
                  <a:srgbClr val="D4D4D4"/>
                </a:solidFill>
                <a:effectLst/>
                <a:latin typeface="Consolas" panose="020B0609020204030204" pitchFamily="49" charset="0"/>
              </a:rPr>
              <a:t>.define(</a:t>
            </a:r>
            <a:r>
              <a:rPr lang="es-ES" b="0" dirty="0">
                <a:solidFill>
                  <a:srgbClr val="CE9178"/>
                </a:solidFill>
                <a:effectLst/>
                <a:latin typeface="Consolas" panose="020B0609020204030204" pitchFamily="49" charset="0"/>
              </a:rPr>
              <a:t>'app-</a:t>
            </a:r>
            <a:r>
              <a:rPr lang="es-ES" b="0" dirty="0" err="1">
                <a:solidFill>
                  <a:srgbClr val="CE9178"/>
                </a:solidFill>
                <a:effectLst/>
                <a:latin typeface="Consolas" panose="020B0609020204030204" pitchFamily="49" charset="0"/>
              </a:rPr>
              <a:t>sample</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AppSample</a:t>
            </a:r>
            <a:r>
              <a:rPr lang="es-ES" b="0" dirty="0">
                <a:solidFill>
                  <a:srgbClr val="D4D4D4"/>
                </a:solidFill>
                <a:effectLst/>
                <a:latin typeface="Consolas" panose="020B0609020204030204" pitchFamily="49" charset="0"/>
              </a:rPr>
              <a:t>)</a:t>
            </a:r>
          </a:p>
        </p:txBody>
      </p:sp>
      <p:sp>
        <p:nvSpPr>
          <p:cNvPr id="5" name="Rectángulo 4">
            <a:extLst>
              <a:ext uri="{FF2B5EF4-FFF2-40B4-BE49-F238E27FC236}">
                <a16:creationId xmlns:a16="http://schemas.microsoft.com/office/drawing/2014/main" id="{B696A687-8109-4F50-8584-6CB46CECC1FD}"/>
              </a:ext>
            </a:extLst>
          </p:cNvPr>
          <p:cNvSpPr/>
          <p:nvPr/>
        </p:nvSpPr>
        <p:spPr>
          <a:xfrm>
            <a:off x="5168810" y="4149969"/>
            <a:ext cx="5422990" cy="978877"/>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s-ES"/>
          </a:p>
        </p:txBody>
      </p:sp>
    </p:spTree>
    <p:extLst>
      <p:ext uri="{BB962C8B-B14F-4D97-AF65-F5344CB8AC3E}">
        <p14:creationId xmlns:p14="http://schemas.microsoft.com/office/powerpoint/2010/main" val="67060168"/>
      </p:ext>
    </p:extLst>
  </p:cSld>
  <p:clrMapOvr>
    <a:overrideClrMapping bg1="dk1" tx1="lt1" bg2="dk2" tx2="lt2" accent1="accent1" accent2="accent2" accent3="accent3" accent4="accent4" accent5="accent5" accent6="accent6" hlink="hlink" folHlink="folHlink"/>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 dirty="0"/>
              <a:t>Shadow DOM</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2785727"/>
          </a:xfrm>
        </p:spPr>
        <p:txBody>
          <a:bodyPr vert="horz" lIns="91440" tIns="45720" rIns="91440" bIns="45720" rtlCol="0">
            <a:normAutofit/>
          </a:bodyPr>
          <a:lstStyle/>
          <a:p>
            <a:endParaRPr lang="es-ES" sz="2000" dirty="0"/>
          </a:p>
          <a:p>
            <a:endParaRPr lang="es-ES" sz="2000" dirty="0"/>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s-ES" sz="2000" dirty="0"/>
              <a:t>La clase padre </a:t>
            </a:r>
            <a:r>
              <a:rPr lang="es-ES" sz="2000" dirty="0" err="1"/>
              <a:t>HTMLEleemnts</a:t>
            </a:r>
            <a:r>
              <a:rPr lang="es-ES" sz="2000" dirty="0"/>
              <a:t> incluye un método que permite crear la Shadow DOM</a:t>
            </a:r>
          </a:p>
          <a:p>
            <a:endParaRPr lang="es-ES" sz="2000" dirty="0"/>
          </a:p>
          <a:p>
            <a:endParaRPr lang="es-ES" sz="2000" dirty="0"/>
          </a:p>
          <a:p>
            <a:endParaRPr lang="es-ES" sz="2000" dirty="0"/>
          </a:p>
        </p:txBody>
      </p:sp>
      <p:sp>
        <p:nvSpPr>
          <p:cNvPr id="7" name="CuadroTexto 6">
            <a:extLst>
              <a:ext uri="{FF2B5EF4-FFF2-40B4-BE49-F238E27FC236}">
                <a16:creationId xmlns:a16="http://schemas.microsoft.com/office/drawing/2014/main" id="{582BC87A-D3BE-4144-9B59-8C720392E17F}"/>
              </a:ext>
            </a:extLst>
          </p:cNvPr>
          <p:cNvSpPr txBox="1"/>
          <p:nvPr/>
        </p:nvSpPr>
        <p:spPr>
          <a:xfrm>
            <a:off x="5297764" y="1591886"/>
            <a:ext cx="6096000" cy="3416320"/>
          </a:xfrm>
          <a:prstGeom prst="rect">
            <a:avLst/>
          </a:prstGeom>
          <a:noFill/>
        </p:spPr>
        <p:txBody>
          <a:bodyPr wrap="square">
            <a:spAutoFit/>
          </a:bodyPr>
          <a:lstStyle/>
          <a:p>
            <a:r>
              <a:rPr lang="es-ES" b="0" dirty="0" err="1">
                <a:solidFill>
                  <a:srgbClr val="569CD6"/>
                </a:solidFill>
                <a:effectLst/>
                <a:latin typeface="Consolas" panose="020B0609020204030204" pitchFamily="49" charset="0"/>
              </a:rPr>
              <a:t>class</a:t>
            </a:r>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AppSample</a:t>
            </a: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extends</a:t>
            </a:r>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HTMLElement</a:t>
            </a:r>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constructor</a:t>
            </a:r>
            <a:r>
              <a:rPr lang="es-ES" b="0" dirty="0">
                <a:solidFill>
                  <a:srgbClr val="D4D4D4"/>
                </a:solidFill>
                <a:effectLst/>
                <a:latin typeface="Consolas" panose="020B0609020204030204" pitchFamily="49" charset="0"/>
              </a:rPr>
              <a:t> () {</a:t>
            </a:r>
          </a:p>
          <a:p>
            <a:r>
              <a:rPr lang="es-ES" b="0" dirty="0">
                <a:solidFill>
                  <a:srgbClr val="D4D4D4"/>
                </a:solidFill>
                <a:effectLst/>
                <a:latin typeface="Consolas" panose="020B0609020204030204" pitchFamily="49" charset="0"/>
              </a:rPr>
              <a:t>    </a:t>
            </a:r>
            <a:r>
              <a:rPr lang="es-ES" b="0" dirty="0">
                <a:solidFill>
                  <a:srgbClr val="569CD6"/>
                </a:solidFill>
                <a:effectLst/>
                <a:latin typeface="Consolas" panose="020B0609020204030204" pitchFamily="49" charset="0"/>
              </a:rPr>
              <a:t>super</a:t>
            </a:r>
            <a:r>
              <a:rPr lang="es-ES" b="0" dirty="0">
                <a:solidFill>
                  <a:srgbClr val="D4D4D4"/>
                </a:solidFill>
                <a:effectLst/>
                <a:latin typeface="Consolas" panose="020B0609020204030204" pitchFamily="49" charset="0"/>
              </a:rPr>
              <a:t>()</a:t>
            </a:r>
          </a:p>
          <a:p>
            <a:r>
              <a:rPr lang="es-ES" b="0" dirty="0">
                <a:solidFill>
                  <a:srgbClr val="D4D4D4"/>
                </a:solidFill>
                <a:effectLst/>
                <a:latin typeface="Consolas" panose="020B0609020204030204" pitchFamily="49" charset="0"/>
              </a:rPr>
              <a:t>    console.log(</a:t>
            </a:r>
            <a:r>
              <a:rPr lang="es-ES" b="0" dirty="0">
                <a:solidFill>
                  <a:srgbClr val="CE9178"/>
                </a:solidFill>
                <a:effectLst/>
                <a:latin typeface="Consolas" panose="020B0609020204030204" pitchFamily="49" charset="0"/>
              </a:rPr>
              <a:t>"Creado el componente"</a:t>
            </a:r>
            <a:r>
              <a:rPr lang="es-ES" b="0" dirty="0">
                <a:solidFill>
                  <a:srgbClr val="D4D4D4"/>
                </a:solidFill>
                <a:effectLst/>
                <a:latin typeface="Consolas" panose="020B0609020204030204" pitchFamily="49" charset="0"/>
              </a:rPr>
              <a:t>)</a:t>
            </a:r>
          </a:p>
          <a:p>
            <a:br>
              <a:rPr lang="es-ES" b="0" dirty="0">
                <a:solidFill>
                  <a:srgbClr val="D4D4D4"/>
                </a:solidFill>
                <a:effectLst/>
                <a:latin typeface="Consolas" panose="020B0609020204030204" pitchFamily="49" charset="0"/>
              </a:rPr>
            </a:br>
            <a:r>
              <a:rPr lang="es-ES" b="0" dirty="0">
                <a:solidFill>
                  <a:srgbClr val="D4D4D4"/>
                </a:solidFill>
                <a:effectLst/>
                <a:latin typeface="Consolas" panose="020B0609020204030204" pitchFamily="49" charset="0"/>
              </a:rPr>
              <a:t>    </a:t>
            </a:r>
            <a:r>
              <a:rPr lang="es-ES" b="0" dirty="0" err="1">
                <a:solidFill>
                  <a:srgbClr val="569CD6"/>
                </a:solidFill>
                <a:effectLst/>
                <a:latin typeface="Consolas" panose="020B0609020204030204" pitchFamily="49" charset="0"/>
              </a:rPr>
              <a:t>this</a:t>
            </a:r>
            <a:r>
              <a:rPr lang="es-ES" b="0" dirty="0" err="1">
                <a:solidFill>
                  <a:srgbClr val="D4D4D4"/>
                </a:solidFill>
                <a:effectLst/>
                <a:latin typeface="Consolas" panose="020B0609020204030204" pitchFamily="49" charset="0"/>
              </a:rPr>
              <a:t>.attachShadow</a:t>
            </a:r>
            <a:r>
              <a:rPr lang="es-ES" b="0" dirty="0">
                <a:solidFill>
                  <a:srgbClr val="D4D4D4"/>
                </a:solidFill>
                <a:effectLst/>
                <a:latin typeface="Consolas" panose="020B0609020204030204" pitchFamily="49" charset="0"/>
              </a:rPr>
              <a:t>({</a:t>
            </a:r>
            <a:r>
              <a:rPr lang="es-ES" b="0" dirty="0" err="1">
                <a:solidFill>
                  <a:srgbClr val="D4D4D4"/>
                </a:solidFill>
                <a:effectLst/>
                <a:latin typeface="Consolas" panose="020B0609020204030204" pitchFamily="49" charset="0"/>
              </a:rPr>
              <a:t>mode</a:t>
            </a:r>
            <a:r>
              <a:rPr lang="es-ES" b="0" dirty="0">
                <a:solidFill>
                  <a:srgbClr val="D4D4D4"/>
                </a:solidFill>
                <a:effectLst/>
                <a:latin typeface="Consolas" panose="020B0609020204030204" pitchFamily="49" charset="0"/>
              </a:rPr>
              <a:t>: </a:t>
            </a:r>
            <a:r>
              <a:rPr lang="es-ES" b="0" dirty="0">
                <a:solidFill>
                  <a:srgbClr val="CE9178"/>
                </a:solidFill>
                <a:effectLst/>
                <a:latin typeface="Consolas" panose="020B0609020204030204" pitchFamily="49" charset="0"/>
              </a:rPr>
              <a:t>'open'</a:t>
            </a:r>
            <a:r>
              <a:rPr lang="es-ES" b="0" dirty="0">
                <a:solidFill>
                  <a:srgbClr val="D4D4D4"/>
                </a:solidFill>
                <a:effectLst/>
                <a:latin typeface="Consolas" panose="020B0609020204030204" pitchFamily="49" charset="0"/>
              </a:rPr>
              <a:t>}).</a:t>
            </a:r>
            <a:r>
              <a:rPr lang="es-ES" b="0" dirty="0" err="1">
                <a:solidFill>
                  <a:srgbClr val="D4D4D4"/>
                </a:solidFill>
                <a:effectLst/>
                <a:latin typeface="Consolas" panose="020B0609020204030204" pitchFamily="49" charset="0"/>
              </a:rPr>
              <a:t>innerHTML</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 </a:t>
            </a:r>
            <a:r>
              <a:rPr lang="es-ES" b="0" dirty="0">
                <a:solidFill>
                  <a:srgbClr val="CE9178"/>
                </a:solidFill>
                <a:effectLst/>
                <a:latin typeface="Consolas" panose="020B0609020204030204" pitchFamily="49" charset="0"/>
              </a:rPr>
              <a:t>"&lt;h1&gt;Componente Web&lt;/h1&gt;"</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    </a:t>
            </a:r>
          </a:p>
          <a:p>
            <a:r>
              <a:rPr lang="es-ES" b="0" dirty="0">
                <a:solidFill>
                  <a:srgbClr val="D4D4D4"/>
                </a:solidFill>
                <a:effectLst/>
                <a:latin typeface="Consolas" panose="020B0609020204030204" pitchFamily="49" charset="0"/>
              </a:rPr>
              <a:t>}</a:t>
            </a:r>
          </a:p>
          <a:p>
            <a:br>
              <a:rPr lang="es-ES" b="0" dirty="0">
                <a:solidFill>
                  <a:srgbClr val="D4D4D4"/>
                </a:solidFill>
                <a:effectLst/>
                <a:latin typeface="Consolas" panose="020B0609020204030204" pitchFamily="49" charset="0"/>
              </a:rPr>
            </a:br>
            <a:r>
              <a:rPr lang="es-ES" b="0" dirty="0" err="1">
                <a:solidFill>
                  <a:srgbClr val="D4D4D4"/>
                </a:solidFill>
                <a:effectLst/>
                <a:latin typeface="Consolas" panose="020B0609020204030204" pitchFamily="49" charset="0"/>
              </a:rPr>
              <a:t>customElements.define</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'app-</a:t>
            </a:r>
            <a:r>
              <a:rPr lang="es-ES" b="0" dirty="0" err="1">
                <a:solidFill>
                  <a:srgbClr val="CE9178"/>
                </a:solidFill>
                <a:effectLst/>
                <a:latin typeface="Consolas" panose="020B0609020204030204" pitchFamily="49" charset="0"/>
              </a:rPr>
              <a:t>sample</a:t>
            </a:r>
            <a:r>
              <a:rPr lang="es-ES" b="0" dirty="0">
                <a:solidFill>
                  <a:srgbClr val="CE9178"/>
                </a:solidFill>
                <a:effectLst/>
                <a:latin typeface="Consolas" panose="020B0609020204030204" pitchFamily="49" charset="0"/>
              </a:rPr>
              <a:t>'</a:t>
            </a:r>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AppSample</a:t>
            </a:r>
            <a:r>
              <a:rPr lang="es-ES" b="0" dirty="0">
                <a:solidFill>
                  <a:srgbClr val="D4D4D4"/>
                </a:solidFill>
                <a:effectLst/>
                <a:latin typeface="Consolas" panose="020B0609020204030204" pitchFamily="49" charset="0"/>
              </a:rPr>
              <a:t>)</a:t>
            </a:r>
          </a:p>
        </p:txBody>
      </p:sp>
      <p:sp>
        <p:nvSpPr>
          <p:cNvPr id="8" name="Rectángulo 7">
            <a:extLst>
              <a:ext uri="{FF2B5EF4-FFF2-40B4-BE49-F238E27FC236}">
                <a16:creationId xmlns:a16="http://schemas.microsoft.com/office/drawing/2014/main" id="{31E66268-ADF1-4F40-99E7-F88C323A8C64}"/>
              </a:ext>
            </a:extLst>
          </p:cNvPr>
          <p:cNvSpPr/>
          <p:nvPr/>
        </p:nvSpPr>
        <p:spPr>
          <a:xfrm>
            <a:off x="5628407" y="2939561"/>
            <a:ext cx="6235346" cy="978877"/>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s-ES"/>
          </a:p>
        </p:txBody>
      </p:sp>
    </p:spTree>
    <p:extLst>
      <p:ext uri="{BB962C8B-B14F-4D97-AF65-F5344CB8AC3E}">
        <p14:creationId xmlns:p14="http://schemas.microsoft.com/office/powerpoint/2010/main" val="1364558634"/>
      </p:ext>
    </p:extLst>
  </p:cSld>
  <p:clrMapOvr>
    <a:overrideClrMapping bg1="dk1" tx1="lt1" bg2="dk2" tx2="lt2" accent1="accent1" accent2="accent2" accent3="accent3" accent4="accent4" accent5="accent5" accent6="accent6" hlink="hlink" folHlink="folHlink"/>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ES" sz="3200" dirty="0" err="1"/>
              <a:t>Templates</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2785727"/>
          </a:xfrm>
        </p:spPr>
        <p:txBody>
          <a:bodyPr vert="horz" lIns="91440" tIns="45720" rIns="91440" bIns="45720" rtlCol="0">
            <a:normAutofit/>
          </a:bodyPr>
          <a:lstStyle/>
          <a:p>
            <a:endParaRPr lang="es-ES" sz="2000" dirty="0"/>
          </a:p>
          <a:p>
            <a:endParaRPr lang="es-ES" sz="2000" dirty="0"/>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s-ES" sz="2000" dirty="0"/>
              <a:t>La etiqueta &lt;</a:t>
            </a:r>
            <a:r>
              <a:rPr lang="es-ES" sz="2000" dirty="0" err="1"/>
              <a:t>template</a:t>
            </a:r>
            <a:r>
              <a:rPr lang="es-ES" sz="2000" dirty="0"/>
              <a:t>&gt; define un nodo del DOM que no se renderiza a no ser que sea invocado, e.g. dentro de la </a:t>
            </a:r>
            <a:r>
              <a:rPr lang="es-ES" sz="2000" dirty="0" err="1"/>
              <a:t>Sahdow</a:t>
            </a:r>
            <a:r>
              <a:rPr lang="es-ES" sz="2000" dirty="0"/>
              <a:t> DOM</a:t>
            </a:r>
          </a:p>
          <a:p>
            <a:endParaRPr lang="es-ES" sz="2000" dirty="0"/>
          </a:p>
          <a:p>
            <a:endParaRPr lang="es-ES" sz="2000" dirty="0"/>
          </a:p>
          <a:p>
            <a:endParaRPr lang="es-ES" sz="2000" dirty="0"/>
          </a:p>
        </p:txBody>
      </p:sp>
      <p:sp>
        <p:nvSpPr>
          <p:cNvPr id="7" name="CuadroTexto 6">
            <a:extLst>
              <a:ext uri="{FF2B5EF4-FFF2-40B4-BE49-F238E27FC236}">
                <a16:creationId xmlns:a16="http://schemas.microsoft.com/office/drawing/2014/main" id="{93CFC1E7-9E79-4FC0-87BD-D51F763BF886}"/>
              </a:ext>
            </a:extLst>
          </p:cNvPr>
          <p:cNvSpPr txBox="1"/>
          <p:nvPr/>
        </p:nvSpPr>
        <p:spPr>
          <a:xfrm>
            <a:off x="5392615" y="2063823"/>
            <a:ext cx="6096000" cy="2308324"/>
          </a:xfrm>
          <a:prstGeom prst="rect">
            <a:avLst/>
          </a:prstGeom>
          <a:noFill/>
        </p:spPr>
        <p:txBody>
          <a:bodyPr wrap="square">
            <a:spAutoFit/>
          </a:bodyPr>
          <a:lstStyle/>
          <a:p>
            <a:r>
              <a:rPr lang="es-ES" b="0" dirty="0">
                <a:solidFill>
                  <a:srgbClr val="808080"/>
                </a:solidFill>
                <a:effectLst/>
                <a:latin typeface="Consolas" panose="020B0609020204030204" pitchFamily="49" charset="0"/>
              </a:rPr>
              <a:t>&lt;</a:t>
            </a:r>
            <a:r>
              <a:rPr lang="es-ES" b="0" dirty="0" err="1">
                <a:solidFill>
                  <a:srgbClr val="569CD6"/>
                </a:solidFill>
                <a:effectLst/>
                <a:latin typeface="Consolas" panose="020B0609020204030204" pitchFamily="49" charset="0"/>
              </a:rPr>
              <a:t>template</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id</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"temp1"</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a:solidFill>
                  <a:srgbClr val="808080"/>
                </a:solidFill>
                <a:effectLst/>
                <a:latin typeface="Consolas" panose="020B0609020204030204" pitchFamily="49" charset="0"/>
              </a:rPr>
              <a:t>&lt;</a:t>
            </a:r>
            <a:r>
              <a:rPr lang="es-ES" b="0" dirty="0" err="1">
                <a:solidFill>
                  <a:srgbClr val="569CD6"/>
                </a:solidFill>
                <a:effectLst/>
                <a:latin typeface="Consolas" panose="020B0609020204030204" pitchFamily="49" charset="0"/>
              </a:rPr>
              <a:t>style</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a:solidFill>
                  <a:srgbClr val="D7BA7D"/>
                </a:solidFill>
                <a:effectLst/>
                <a:latin typeface="Consolas" panose="020B0609020204030204" pitchFamily="49" charset="0"/>
              </a:rPr>
              <a:t>h1</a:t>
            </a:r>
            <a:r>
              <a:rPr lang="es-ES" b="0" dirty="0">
                <a:solidFill>
                  <a:srgbClr val="D4D4D4"/>
                </a:solidFill>
                <a:effectLst/>
                <a:latin typeface="Consolas" panose="020B0609020204030204" pitchFamily="49" charset="0"/>
              </a:rPr>
              <a:t> {</a:t>
            </a:r>
            <a:r>
              <a:rPr lang="es-ES" b="0" dirty="0" err="1">
                <a:solidFill>
                  <a:srgbClr val="9CDCFE"/>
                </a:solidFill>
                <a:effectLst/>
                <a:latin typeface="Consolas" panose="020B0609020204030204" pitchFamily="49" charset="0"/>
              </a:rPr>
              <a:t>color</a:t>
            </a:r>
            <a:r>
              <a:rPr lang="es-ES" b="0" dirty="0" err="1">
                <a:solidFill>
                  <a:srgbClr val="D4D4D4"/>
                </a:solidFill>
                <a:effectLst/>
                <a:latin typeface="Consolas" panose="020B0609020204030204" pitchFamily="49" charset="0"/>
              </a:rPr>
              <a:t>:brown</a:t>
            </a:r>
            <a:r>
              <a:rPr lang="es-ES" b="0" dirty="0">
                <a:solidFill>
                  <a:srgbClr val="D4D4D4"/>
                </a:solidFill>
                <a:effectLst/>
                <a:latin typeface="Consolas" panose="020B0609020204030204" pitchFamily="49" charset="0"/>
              </a:rPr>
              <a:t>; ... }</a:t>
            </a:r>
          </a:p>
          <a:p>
            <a:r>
              <a:rPr lang="es-ES" b="0" dirty="0">
                <a:solidFill>
                  <a:srgbClr val="D4D4D4"/>
                </a:solidFill>
                <a:effectLst/>
                <a:latin typeface="Consolas" panose="020B0609020204030204" pitchFamily="49" charset="0"/>
              </a:rPr>
              <a:t>   </a:t>
            </a:r>
            <a:r>
              <a:rPr lang="es-ES" b="0" dirty="0">
                <a:solidFill>
                  <a:srgbClr val="808080"/>
                </a:solidFill>
                <a:effectLst/>
                <a:latin typeface="Consolas" panose="020B0609020204030204" pitchFamily="49" charset="0"/>
              </a:rPr>
              <a:t>&lt;/</a:t>
            </a:r>
            <a:r>
              <a:rPr lang="es-ES" b="0" dirty="0" err="1">
                <a:solidFill>
                  <a:srgbClr val="569CD6"/>
                </a:solidFill>
                <a:effectLst/>
                <a:latin typeface="Consolas" panose="020B0609020204030204" pitchFamily="49" charset="0"/>
              </a:rPr>
              <a:t>style</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h1</a:t>
            </a:r>
            <a:r>
              <a:rPr lang="es-ES" b="0" dirty="0">
                <a:solidFill>
                  <a:srgbClr val="808080"/>
                </a:solidFill>
                <a:effectLst/>
                <a:latin typeface="Consolas" panose="020B0609020204030204" pitchFamily="49" charset="0"/>
              </a:rPr>
              <a:t>&gt;</a:t>
            </a:r>
            <a:r>
              <a:rPr lang="es-ES" b="0" dirty="0">
                <a:solidFill>
                  <a:srgbClr val="D4D4D4"/>
                </a:solidFill>
                <a:effectLst/>
                <a:latin typeface="Consolas" panose="020B0609020204030204" pitchFamily="49" charset="0"/>
              </a:rPr>
              <a:t>Hola Mundo</a:t>
            </a:r>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h1</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p</a:t>
            </a:r>
            <a:r>
              <a:rPr lang="es-ES" b="0" dirty="0">
                <a:solidFill>
                  <a:srgbClr val="808080"/>
                </a:solidFill>
                <a:effectLst/>
                <a:latin typeface="Consolas" panose="020B0609020204030204" pitchFamily="49" charset="0"/>
              </a:rPr>
              <a:t>&gt;</a:t>
            </a:r>
            <a:r>
              <a:rPr lang="es-ES" b="0" dirty="0" err="1">
                <a:solidFill>
                  <a:srgbClr val="D4D4D4"/>
                </a:solidFill>
                <a:effectLst/>
                <a:latin typeface="Consolas" panose="020B0609020204030204" pitchFamily="49" charset="0"/>
              </a:rPr>
              <a:t>Lorem</a:t>
            </a:r>
            <a:r>
              <a:rPr lang="es-ES" b="0" dirty="0">
                <a:solidFill>
                  <a:srgbClr val="D4D4D4"/>
                </a:solidFill>
                <a:effectLst/>
                <a:latin typeface="Consolas" panose="020B0609020204030204" pitchFamily="49" charset="0"/>
              </a:rPr>
              <a:t> </a:t>
            </a:r>
            <a:r>
              <a:rPr lang="es-ES" b="0" dirty="0" err="1">
                <a:solidFill>
                  <a:srgbClr val="D4D4D4"/>
                </a:solidFill>
                <a:effectLst/>
                <a:latin typeface="Consolas" panose="020B0609020204030204" pitchFamily="49" charset="0"/>
              </a:rPr>
              <a:t>ipsum</a:t>
            </a:r>
            <a:r>
              <a:rPr lang="es-ES" b="0" dirty="0">
                <a:solidFill>
                  <a:srgbClr val="D4D4D4"/>
                </a:solidFill>
                <a:effectLst/>
                <a:latin typeface="Consolas" panose="020B0609020204030204" pitchFamily="49" charset="0"/>
              </a:rPr>
              <a:t> dolor </a:t>
            </a:r>
            <a:r>
              <a:rPr lang="es-ES" b="0" dirty="0" err="1">
                <a:solidFill>
                  <a:srgbClr val="D4D4D4"/>
                </a:solidFill>
                <a:effectLst/>
                <a:latin typeface="Consolas" panose="020B0609020204030204" pitchFamily="49" charset="0"/>
              </a:rPr>
              <a:t>sit</a:t>
            </a:r>
            <a:r>
              <a:rPr lang="es-ES" b="0" dirty="0">
                <a:solidFill>
                  <a:srgbClr val="D4D4D4"/>
                </a:solidFill>
                <a:effectLst/>
                <a:latin typeface="Consolas" panose="020B0609020204030204" pitchFamily="49" charset="0"/>
              </a:rPr>
              <a:t>... </a:t>
            </a:r>
            <a:r>
              <a:rPr lang="es-ES" b="0" dirty="0">
                <a:solidFill>
                  <a:srgbClr val="808080"/>
                </a:solidFill>
                <a:effectLst/>
                <a:latin typeface="Consolas" panose="020B0609020204030204" pitchFamily="49" charset="0"/>
              </a:rPr>
              <a:t>&lt;/</a:t>
            </a:r>
            <a:r>
              <a:rPr lang="es-ES" b="0" dirty="0">
                <a:solidFill>
                  <a:srgbClr val="569CD6"/>
                </a:solidFill>
                <a:effectLst/>
                <a:latin typeface="Consolas" panose="020B0609020204030204" pitchFamily="49" charset="0"/>
              </a:rPr>
              <a:t>p</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a:p>
            <a:r>
              <a:rPr lang="es-ES" b="0" dirty="0">
                <a:solidFill>
                  <a:srgbClr val="D4D4D4"/>
                </a:solidFill>
                <a:effectLst/>
                <a:latin typeface="Consolas" panose="020B0609020204030204" pitchFamily="49" charset="0"/>
              </a:rPr>
              <a:t>   </a:t>
            </a:r>
            <a:r>
              <a:rPr lang="es-ES" b="0" dirty="0">
                <a:solidFill>
                  <a:srgbClr val="808080"/>
                </a:solidFill>
                <a:effectLst/>
                <a:latin typeface="Consolas" panose="020B0609020204030204" pitchFamily="49" charset="0"/>
              </a:rPr>
              <a:t>&lt;</a:t>
            </a:r>
            <a:r>
              <a:rPr lang="es-ES" b="0" dirty="0" err="1">
                <a:solidFill>
                  <a:srgbClr val="569CD6"/>
                </a:solidFill>
                <a:effectLst/>
                <a:latin typeface="Consolas" panose="020B0609020204030204" pitchFamily="49" charset="0"/>
              </a:rPr>
              <a:t>button</a:t>
            </a:r>
            <a:r>
              <a:rPr lang="es-ES" b="0" dirty="0">
                <a:solidFill>
                  <a:srgbClr val="D4D4D4"/>
                </a:solidFill>
                <a:effectLst/>
                <a:latin typeface="Consolas" panose="020B0609020204030204" pitchFamily="49" charset="0"/>
              </a:rPr>
              <a:t> </a:t>
            </a:r>
            <a:r>
              <a:rPr lang="es-ES" b="0" dirty="0">
                <a:solidFill>
                  <a:srgbClr val="9CDCFE"/>
                </a:solidFill>
                <a:effectLst/>
                <a:latin typeface="Consolas" panose="020B0609020204030204" pitchFamily="49" charset="0"/>
              </a:rPr>
              <a:t>id</a:t>
            </a:r>
            <a:r>
              <a:rPr lang="es-ES" b="0" dirty="0">
                <a:solidFill>
                  <a:srgbClr val="D4D4D4"/>
                </a:solidFill>
                <a:effectLst/>
                <a:latin typeface="Consolas" panose="020B0609020204030204" pitchFamily="49" charset="0"/>
              </a:rPr>
              <a:t>=</a:t>
            </a:r>
            <a:r>
              <a:rPr lang="es-ES" b="0" dirty="0">
                <a:solidFill>
                  <a:srgbClr val="CE9178"/>
                </a:solidFill>
                <a:effectLst/>
                <a:latin typeface="Consolas" panose="020B0609020204030204" pitchFamily="49" charset="0"/>
              </a:rPr>
              <a:t>"saludar"</a:t>
            </a:r>
            <a:r>
              <a:rPr lang="es-ES" b="0" dirty="0">
                <a:solidFill>
                  <a:srgbClr val="808080"/>
                </a:solidFill>
                <a:effectLst/>
                <a:latin typeface="Consolas" panose="020B0609020204030204" pitchFamily="49" charset="0"/>
              </a:rPr>
              <a:t>&gt;</a:t>
            </a:r>
            <a:r>
              <a:rPr lang="es-ES" b="0" dirty="0">
                <a:solidFill>
                  <a:srgbClr val="D4D4D4"/>
                </a:solidFill>
                <a:effectLst/>
                <a:latin typeface="Consolas" panose="020B0609020204030204" pitchFamily="49" charset="0"/>
              </a:rPr>
              <a:t>Saludar</a:t>
            </a:r>
            <a:r>
              <a:rPr lang="es-ES" b="0" dirty="0">
                <a:solidFill>
                  <a:srgbClr val="808080"/>
                </a:solidFill>
                <a:effectLst/>
                <a:latin typeface="Consolas" panose="020B0609020204030204" pitchFamily="49" charset="0"/>
              </a:rPr>
              <a:t>&lt;/</a:t>
            </a:r>
            <a:r>
              <a:rPr lang="es-ES" b="0" dirty="0" err="1">
                <a:solidFill>
                  <a:srgbClr val="569CD6"/>
                </a:solidFill>
                <a:effectLst/>
                <a:latin typeface="Consolas" panose="020B0609020204030204" pitchFamily="49" charset="0"/>
              </a:rPr>
              <a:t>button</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a:p>
            <a:r>
              <a:rPr lang="es-ES" b="0" dirty="0">
                <a:solidFill>
                  <a:srgbClr val="808080"/>
                </a:solidFill>
                <a:effectLst/>
                <a:latin typeface="Consolas" panose="020B0609020204030204" pitchFamily="49" charset="0"/>
              </a:rPr>
              <a:t>&lt;/</a:t>
            </a:r>
            <a:r>
              <a:rPr lang="es-ES" b="0" dirty="0" err="1">
                <a:solidFill>
                  <a:srgbClr val="569CD6"/>
                </a:solidFill>
                <a:effectLst/>
                <a:latin typeface="Consolas" panose="020B0609020204030204" pitchFamily="49" charset="0"/>
              </a:rPr>
              <a:t>template</a:t>
            </a:r>
            <a:r>
              <a:rPr lang="es-ES" b="0" dirty="0">
                <a:solidFill>
                  <a:srgbClr val="808080"/>
                </a:solidFill>
                <a:effectLst/>
                <a:latin typeface="Consolas" panose="020B0609020204030204" pitchFamily="49" charset="0"/>
              </a:rPr>
              <a:t>&gt;</a:t>
            </a:r>
            <a:endParaRPr lang="es-E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459981863"/>
      </p:ext>
    </p:extLst>
  </p:cSld>
  <p:clrMapOvr>
    <a:overrideClrMapping bg1="dk1" tx1="lt1" bg2="dk2" tx2="lt2" accent1="accent1" accent2="accent2" accent3="accent3" accent4="accent4" accent5="accent5" accent6="accent6" hlink="hlink" folHlink="folHlink"/>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sp>
        <p:nvSpPr>
          <p:cNvPr id="877" name="Google Shape;877;p103"/>
          <p:cNvSpPr txBox="1">
            <a:spLocks noGrp="1"/>
          </p:cNvSpPr>
          <p:nvPr>
            <p:ph type="title"/>
          </p:nvPr>
        </p:nvSpPr>
        <p:spPr>
          <a:xfrm>
            <a:off x="784713" y="296741"/>
            <a:ext cx="10448800" cy="945906"/>
          </a:xfrm>
          <a:prstGeom prst="rect">
            <a:avLst/>
          </a:prstGeom>
        </p:spPr>
        <p:txBody>
          <a:bodyPr spcFirstLastPara="1" vert="horz" wrap="square" lIns="68567" tIns="68567" rIns="68567" bIns="68567" rtlCol="0" anchor="ctr" anchorCtr="0">
            <a:noAutofit/>
          </a:bodyPr>
          <a:lstStyle/>
          <a:p>
            <a:r>
              <a:rPr lang="es-ES" dirty="0"/>
              <a:t>Uso del </a:t>
            </a:r>
            <a:r>
              <a:rPr lang="es-ES" dirty="0" err="1"/>
              <a:t>template</a:t>
            </a:r>
            <a:r>
              <a:rPr lang="es-ES" dirty="0"/>
              <a:t> (</a:t>
            </a:r>
            <a:r>
              <a:rPr lang="es-ES" dirty="0" err="1"/>
              <a:t>deprecated</a:t>
            </a:r>
            <a:r>
              <a:rPr lang="es-ES" dirty="0"/>
              <a:t>)</a:t>
            </a:r>
            <a:endParaRPr dirty="0"/>
          </a:p>
        </p:txBody>
      </p:sp>
      <p:sp>
        <p:nvSpPr>
          <p:cNvPr id="7" name="Google Shape;573;p65">
            <a:extLst>
              <a:ext uri="{FF2B5EF4-FFF2-40B4-BE49-F238E27FC236}">
                <a16:creationId xmlns:a16="http://schemas.microsoft.com/office/drawing/2014/main" id="{A67DF128-D79E-4F45-9F1F-9776D7FEC38A}"/>
              </a:ext>
            </a:extLst>
          </p:cNvPr>
          <p:cNvSpPr txBox="1"/>
          <p:nvPr/>
        </p:nvSpPr>
        <p:spPr>
          <a:xfrm>
            <a:off x="784713" y="1644129"/>
            <a:ext cx="10356800" cy="47120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a:solidFill>
                  <a:srgbClr val="7A3E9D"/>
                </a:solidFill>
                <a:latin typeface="Courier New"/>
                <a:ea typeface="Courier New"/>
                <a:cs typeface="Courier New"/>
                <a:sym typeface="Courier New"/>
              </a:rPr>
              <a:t>class</a:t>
            </a:r>
            <a:r>
              <a:rPr lang="es" sz="1400">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AppSample</a:t>
            </a:r>
            <a:r>
              <a:rPr lang="es" sz="1400">
                <a:solidFill>
                  <a:srgbClr val="333333"/>
                </a:solidFill>
                <a:latin typeface="Courier New"/>
                <a:ea typeface="Courier New"/>
                <a:cs typeface="Courier New"/>
                <a:sym typeface="Courier New"/>
              </a:rPr>
              <a:t> </a:t>
            </a:r>
            <a:r>
              <a:rPr lang="es" sz="1400">
                <a:solidFill>
                  <a:srgbClr val="4B83CD"/>
                </a:solidFill>
                <a:latin typeface="Courier New"/>
                <a:ea typeface="Courier New"/>
                <a:cs typeface="Courier New"/>
                <a:sym typeface="Courier New"/>
              </a:rPr>
              <a:t>extends</a:t>
            </a:r>
            <a:r>
              <a:rPr lang="es" sz="1400">
                <a:solidFill>
                  <a:srgbClr val="333333"/>
                </a:solidFill>
                <a:latin typeface="Courier New"/>
                <a:ea typeface="Courier New"/>
                <a:cs typeface="Courier New"/>
                <a:sym typeface="Courier New"/>
              </a:rPr>
              <a:t> </a:t>
            </a:r>
            <a:r>
              <a:rPr lang="es" sz="1400" b="1">
                <a:solidFill>
                  <a:srgbClr val="7A3E9D"/>
                </a:solidFill>
                <a:latin typeface="Courier New"/>
                <a:ea typeface="Courier New"/>
                <a:cs typeface="Courier New"/>
                <a:sym typeface="Courier New"/>
              </a:rPr>
              <a:t>HTMLElement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constructor</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AB6526"/>
                </a:solidFill>
                <a:latin typeface="Courier New"/>
                <a:ea typeface="Courier New"/>
                <a:cs typeface="Courier New"/>
                <a:sym typeface="Courier New"/>
              </a:rPr>
              <a:t>super</a:t>
            </a:r>
            <a:r>
              <a:rPr lang="es" sz="1400">
                <a:solidFill>
                  <a:srgbClr val="333333"/>
                </a:solidFill>
                <a:latin typeface="Courier New"/>
                <a:ea typeface="Courier New"/>
                <a:cs typeface="Courier New"/>
                <a:sym typeface="Courier New"/>
              </a:rPr>
              <a:t>()</a:t>
            </a:r>
            <a:endParaRPr sz="1400">
              <a:solidFill>
                <a:srgbClr val="333333"/>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const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oImport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document</a:t>
            </a:r>
            <a:r>
              <a:rPr lang="es" sz="1400">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querySelector</a:t>
            </a:r>
            <a:r>
              <a:rPr lang="es" sz="1400">
                <a:solidFill>
                  <a:srgbClr val="333333"/>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link[rel="import"]</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import</a:t>
            </a:r>
            <a:r>
              <a:rPr lang="es" sz="1400">
                <a:solidFill>
                  <a:srgbClr val="777777"/>
                </a:solidFill>
                <a:latin typeface="Courier New"/>
                <a:ea typeface="Courier New"/>
                <a:cs typeface="Courier New"/>
                <a:sym typeface="Courier New"/>
              </a:rPr>
              <a:t>;</a:t>
            </a:r>
            <a:endParaRPr sz="1400">
              <a:solidFill>
                <a:srgbClr val="333333"/>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const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elem</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oImport</a:t>
            </a:r>
            <a:r>
              <a:rPr lang="es" sz="1400">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querySelector</a:t>
            </a:r>
            <a:r>
              <a:rPr lang="es" sz="1400">
                <a:solidFill>
                  <a:srgbClr val="333333"/>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#temp1</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a:t>
            </a:r>
            <a:endParaRPr sz="1400">
              <a:solidFill>
                <a:srgbClr val="333333"/>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let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shadow</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AB6526"/>
                </a:solidFill>
                <a:latin typeface="Courier New"/>
                <a:ea typeface="Courier New"/>
                <a:cs typeface="Courier New"/>
                <a:sym typeface="Courier New"/>
              </a:rPr>
              <a:t>this</a:t>
            </a:r>
            <a:r>
              <a:rPr lang="es" sz="1400">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attachShadow</a:t>
            </a:r>
            <a:r>
              <a:rPr lang="es" sz="1400">
                <a:solidFill>
                  <a:srgbClr val="333333"/>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mode</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open</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a:t>
            </a:r>
            <a:endParaRPr sz="1400">
              <a:solidFill>
                <a:srgbClr val="333333"/>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shadow</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innerHTML</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elem</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innerHTML</a:t>
            </a:r>
            <a:endParaRPr sz="1400">
              <a:solidFill>
                <a:srgbClr val="7A3E9D"/>
              </a:solidFill>
              <a:latin typeface="Courier New"/>
              <a:ea typeface="Courier New"/>
              <a:cs typeface="Courier New"/>
              <a:sym typeface="Courier New"/>
            </a:endParaRPr>
          </a:p>
          <a:p>
            <a:pPr>
              <a:lnSpc>
                <a:spcPct val="135714"/>
              </a:lnSpc>
            </a:pPr>
            <a:endParaRPr sz="1400">
              <a:solidFill>
                <a:srgbClr val="7A3E9D"/>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let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boton</a:t>
            </a: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shadow</a:t>
            </a:r>
            <a:r>
              <a:rPr lang="es" sz="1400">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querySelector</a:t>
            </a:r>
            <a:r>
              <a:rPr lang="es" sz="1400">
                <a:solidFill>
                  <a:srgbClr val="333333"/>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#saludar</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a:t>
            </a:r>
            <a:endParaRPr sz="1400">
              <a:solidFill>
                <a:srgbClr val="333333"/>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boton</a:t>
            </a:r>
            <a:r>
              <a:rPr lang="es" sz="1400">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addEventListener</a:t>
            </a:r>
            <a:r>
              <a:rPr lang="es" sz="1400">
                <a:solidFill>
                  <a:srgbClr val="333333"/>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click</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AB6526"/>
                </a:solidFill>
                <a:latin typeface="Courier New"/>
                <a:ea typeface="Courier New"/>
                <a:cs typeface="Courier New"/>
                <a:sym typeface="Courier New"/>
              </a:rPr>
              <a:t>this</a:t>
            </a:r>
            <a:r>
              <a:rPr lang="es" sz="1400">
                <a:solidFill>
                  <a:srgbClr val="777777"/>
                </a:solidFill>
                <a:latin typeface="Courier New"/>
                <a:ea typeface="Courier New"/>
                <a:cs typeface="Courier New"/>
                <a:sym typeface="Courier New"/>
              </a:rPr>
              <a:t>.</a:t>
            </a:r>
            <a:r>
              <a:rPr lang="es" sz="1400">
                <a:solidFill>
                  <a:srgbClr val="7A3E9D"/>
                </a:solidFill>
                <a:latin typeface="Courier New"/>
                <a:ea typeface="Courier New"/>
                <a:cs typeface="Courier New"/>
                <a:sym typeface="Courier New"/>
              </a:rPr>
              <a:t>saludar</a:t>
            </a:r>
            <a:r>
              <a:rPr lang="es" sz="1400">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bind</a:t>
            </a:r>
            <a:r>
              <a:rPr lang="es" sz="1400">
                <a:solidFill>
                  <a:srgbClr val="333333"/>
                </a:solidFill>
                <a:latin typeface="Courier New"/>
                <a:ea typeface="Courier New"/>
                <a:cs typeface="Courier New"/>
                <a:sym typeface="Courier New"/>
              </a:rPr>
              <a:t>(</a:t>
            </a:r>
            <a:r>
              <a:rPr lang="es" sz="1400">
                <a:solidFill>
                  <a:srgbClr val="AB6526"/>
                </a:solidFill>
                <a:latin typeface="Courier New"/>
                <a:ea typeface="Courier New"/>
                <a:cs typeface="Courier New"/>
                <a:sym typeface="Courier New"/>
              </a:rPr>
              <a:t>this</a:t>
            </a:r>
            <a:r>
              <a:rPr lang="es" sz="1400">
                <a:solidFill>
                  <a:srgbClr val="333333"/>
                </a:solidFill>
                <a:latin typeface="Courier New"/>
                <a:ea typeface="Courier New"/>
                <a:cs typeface="Courier New"/>
                <a:sym typeface="Courier New"/>
              </a:rPr>
              <a:t>))</a:t>
            </a:r>
            <a:endParaRPr sz="1400">
              <a:solidFill>
                <a:srgbClr val="333333"/>
              </a:solidFill>
              <a:latin typeface="Courier New"/>
              <a:ea typeface="Courier New"/>
              <a:cs typeface="Courier New"/>
              <a:sym typeface="Courier New"/>
            </a:endParaRPr>
          </a:p>
          <a:p>
            <a:pPr>
              <a:lnSpc>
                <a:spcPct val="135714"/>
              </a:lnSpc>
            </a:pPr>
            <a:r>
              <a:rPr lang="es" sz="1400">
                <a:solidFill>
                  <a:srgbClr val="333333"/>
                </a:solidFill>
                <a:latin typeface="Courier New"/>
                <a:ea typeface="Courier New"/>
                <a:cs typeface="Courier New"/>
                <a:sym typeface="Courier New"/>
              </a:rPr>
              <a:t>   </a:t>
            </a: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r>
              <a:rPr lang="es" sz="1400">
                <a:solidFill>
                  <a:srgbClr val="777777"/>
                </a:solidFill>
                <a:latin typeface="Courier New"/>
                <a:ea typeface="Courier New"/>
                <a:cs typeface="Courier New"/>
                <a:sym typeface="Courier New"/>
              </a:rPr>
              <a:t>}</a:t>
            </a:r>
            <a:endParaRPr sz="1400">
              <a:solidFill>
                <a:srgbClr val="777777"/>
              </a:solidFill>
              <a:latin typeface="Courier New"/>
              <a:ea typeface="Courier New"/>
              <a:cs typeface="Courier New"/>
              <a:sym typeface="Courier New"/>
            </a:endParaRPr>
          </a:p>
          <a:p>
            <a:pPr>
              <a:lnSpc>
                <a:spcPct val="135714"/>
              </a:lnSpc>
            </a:pPr>
            <a:endParaRPr sz="1400">
              <a:solidFill>
                <a:srgbClr val="777777"/>
              </a:solidFill>
              <a:latin typeface="Courier New"/>
              <a:ea typeface="Courier New"/>
              <a:cs typeface="Courier New"/>
              <a:sym typeface="Courier New"/>
            </a:endParaRPr>
          </a:p>
          <a:p>
            <a:pPr>
              <a:lnSpc>
                <a:spcPct val="135714"/>
              </a:lnSpc>
            </a:pPr>
            <a:r>
              <a:rPr lang="es" sz="1400">
                <a:solidFill>
                  <a:srgbClr val="7A3E9D"/>
                </a:solidFill>
                <a:latin typeface="Courier New"/>
                <a:ea typeface="Courier New"/>
                <a:cs typeface="Courier New"/>
                <a:sym typeface="Courier New"/>
              </a:rPr>
              <a:t>customElements</a:t>
            </a:r>
            <a:r>
              <a:rPr lang="es" sz="1400">
                <a:solidFill>
                  <a:srgbClr val="777777"/>
                </a:solidFill>
                <a:latin typeface="Courier New"/>
                <a:ea typeface="Courier New"/>
                <a:cs typeface="Courier New"/>
                <a:sym typeface="Courier New"/>
              </a:rPr>
              <a:t>.</a:t>
            </a:r>
            <a:r>
              <a:rPr lang="es" sz="1400" b="1">
                <a:solidFill>
                  <a:srgbClr val="AA3731"/>
                </a:solidFill>
                <a:latin typeface="Courier New"/>
                <a:ea typeface="Courier New"/>
                <a:cs typeface="Courier New"/>
                <a:sym typeface="Courier New"/>
              </a:rPr>
              <a:t>define</a:t>
            </a:r>
            <a:r>
              <a:rPr lang="es" sz="1400">
                <a:solidFill>
                  <a:srgbClr val="333333"/>
                </a:solidFill>
                <a:latin typeface="Courier New"/>
                <a:ea typeface="Courier New"/>
                <a:cs typeface="Courier New"/>
                <a:sym typeface="Courier New"/>
              </a:rPr>
              <a:t>(</a:t>
            </a:r>
            <a:r>
              <a:rPr lang="es" sz="1400">
                <a:solidFill>
                  <a:srgbClr val="777777"/>
                </a:solidFill>
                <a:latin typeface="Courier New"/>
                <a:ea typeface="Courier New"/>
                <a:cs typeface="Courier New"/>
                <a:sym typeface="Courier New"/>
              </a:rPr>
              <a:t>'</a:t>
            </a:r>
            <a:r>
              <a:rPr lang="es" sz="1400">
                <a:solidFill>
                  <a:srgbClr val="448C27"/>
                </a:solidFill>
                <a:latin typeface="Courier New"/>
                <a:ea typeface="Courier New"/>
                <a:cs typeface="Courier New"/>
                <a:sym typeface="Courier New"/>
              </a:rPr>
              <a:t>app-sample</a:t>
            </a:r>
            <a:r>
              <a:rPr lang="es" sz="1400">
                <a:solidFill>
                  <a:srgbClr val="777777"/>
                </a:solidFill>
                <a:latin typeface="Courier New"/>
                <a:ea typeface="Courier New"/>
                <a:cs typeface="Courier New"/>
                <a:sym typeface="Courier New"/>
              </a:rPr>
              <a:t>',</a:t>
            </a:r>
            <a:r>
              <a:rPr lang="es" sz="1400">
                <a:solidFill>
                  <a:srgbClr val="333333"/>
                </a:solidFill>
                <a:latin typeface="Courier New"/>
                <a:ea typeface="Courier New"/>
                <a:cs typeface="Courier New"/>
                <a:sym typeface="Courier New"/>
              </a:rPr>
              <a:t> </a:t>
            </a:r>
            <a:r>
              <a:rPr lang="es" sz="1400">
                <a:solidFill>
                  <a:srgbClr val="7A3E9D"/>
                </a:solidFill>
                <a:latin typeface="Courier New"/>
                <a:ea typeface="Courier New"/>
                <a:cs typeface="Courier New"/>
                <a:sym typeface="Courier New"/>
              </a:rPr>
              <a:t>AppSample</a:t>
            </a:r>
            <a:r>
              <a:rPr lang="es" sz="1400">
                <a:solidFill>
                  <a:srgbClr val="333333"/>
                </a:solidFill>
                <a:latin typeface="Courier New"/>
                <a:ea typeface="Courier New"/>
                <a:cs typeface="Courier New"/>
                <a:sym typeface="Courier New"/>
              </a:rPr>
              <a:t>)</a:t>
            </a:r>
            <a:endParaRPr sz="1400">
              <a:solidFill>
                <a:srgbClr val="333333"/>
              </a:solidFill>
              <a:latin typeface="Courier New"/>
              <a:ea typeface="Courier New"/>
              <a:cs typeface="Courier New"/>
              <a:sym typeface="Courier New"/>
            </a:endParaRPr>
          </a:p>
          <a:p>
            <a:pPr>
              <a:lnSpc>
                <a:spcPct val="135714"/>
              </a:lnSpc>
            </a:pPr>
            <a:endParaRPr sz="1400" i="1">
              <a:solidFill>
                <a:srgbClr val="AAAAAA"/>
              </a:solidFill>
              <a:latin typeface="Courier New"/>
              <a:ea typeface="Courier New"/>
              <a:cs typeface="Courier New"/>
              <a:sym typeface="Courier New"/>
            </a:endParaRPr>
          </a:p>
        </p:txBody>
      </p:sp>
      <p:sp>
        <p:nvSpPr>
          <p:cNvPr id="8" name="Google Shape;574;p65">
            <a:extLst>
              <a:ext uri="{FF2B5EF4-FFF2-40B4-BE49-F238E27FC236}">
                <a16:creationId xmlns:a16="http://schemas.microsoft.com/office/drawing/2014/main" id="{F4AF6535-CF41-4160-B4D2-3E586F10C33A}"/>
              </a:ext>
            </a:extLst>
          </p:cNvPr>
          <p:cNvSpPr txBox="1"/>
          <p:nvPr/>
        </p:nvSpPr>
        <p:spPr>
          <a:xfrm>
            <a:off x="7659695" y="1740954"/>
            <a:ext cx="3084505" cy="900000"/>
          </a:xfrm>
          <a:prstGeom prst="rect">
            <a:avLst/>
          </a:prstGeom>
          <a:noFill/>
          <a:ln>
            <a:noFill/>
          </a:ln>
        </p:spPr>
        <p:txBody>
          <a:bodyPr spcFirstLastPara="1" wrap="square" lIns="121900" tIns="121900" rIns="121900" bIns="121900" anchor="t" anchorCtr="0">
            <a:noAutofit/>
          </a:bodyPr>
          <a:lstStyle/>
          <a:p>
            <a:r>
              <a:rPr lang="es" dirty="0"/>
              <a:t>Se accede al html import y dentro de él, al template</a:t>
            </a:r>
            <a:endParaRPr dirty="0"/>
          </a:p>
        </p:txBody>
      </p:sp>
      <p:cxnSp>
        <p:nvCxnSpPr>
          <p:cNvPr id="9" name="Google Shape;575;p65">
            <a:extLst>
              <a:ext uri="{FF2B5EF4-FFF2-40B4-BE49-F238E27FC236}">
                <a16:creationId xmlns:a16="http://schemas.microsoft.com/office/drawing/2014/main" id="{6F6CE0C4-E759-470B-9D2F-0051E65C0BDF}"/>
              </a:ext>
            </a:extLst>
          </p:cNvPr>
          <p:cNvCxnSpPr>
            <a:cxnSpLocks/>
            <a:stCxn id="8" idx="1"/>
          </p:cNvCxnSpPr>
          <p:nvPr/>
        </p:nvCxnSpPr>
        <p:spPr>
          <a:xfrm flipH="1">
            <a:off x="6922895" y="2190954"/>
            <a:ext cx="736800" cy="420800"/>
          </a:xfrm>
          <a:prstGeom prst="straightConnector1">
            <a:avLst/>
          </a:prstGeom>
          <a:noFill/>
          <a:ln w="9525" cap="flat" cmpd="sng">
            <a:solidFill>
              <a:schemeClr val="dk2"/>
            </a:solidFill>
            <a:prstDash val="solid"/>
            <a:round/>
            <a:headEnd type="none" w="med" len="med"/>
            <a:tailEnd type="triangle" w="med" len="med"/>
          </a:ln>
        </p:spPr>
      </p:cxnSp>
      <p:sp>
        <p:nvSpPr>
          <p:cNvPr id="10" name="Google Shape;576;p65">
            <a:extLst>
              <a:ext uri="{FF2B5EF4-FFF2-40B4-BE49-F238E27FC236}">
                <a16:creationId xmlns:a16="http://schemas.microsoft.com/office/drawing/2014/main" id="{918EE3EF-E640-413F-A060-59225099F87B}"/>
              </a:ext>
            </a:extLst>
          </p:cNvPr>
          <p:cNvSpPr txBox="1"/>
          <p:nvPr/>
        </p:nvSpPr>
        <p:spPr>
          <a:xfrm>
            <a:off x="7739280" y="3291695"/>
            <a:ext cx="3254800" cy="900000"/>
          </a:xfrm>
          <a:prstGeom prst="rect">
            <a:avLst/>
          </a:prstGeom>
          <a:noFill/>
          <a:ln>
            <a:noFill/>
          </a:ln>
        </p:spPr>
        <p:txBody>
          <a:bodyPr spcFirstLastPara="1" wrap="square" lIns="121900" tIns="121900" rIns="121900" bIns="121900" anchor="ctr" anchorCtr="0">
            <a:noAutofit/>
          </a:bodyPr>
          <a:lstStyle/>
          <a:p>
            <a:r>
              <a:rPr lang="es" sz="2000" dirty="0"/>
              <a:t>El nodo del template así accedido se incorpora a la shadow DOM</a:t>
            </a:r>
            <a:endParaRPr sz="2000" dirty="0"/>
          </a:p>
        </p:txBody>
      </p:sp>
      <p:cxnSp>
        <p:nvCxnSpPr>
          <p:cNvPr id="11" name="Google Shape;577;p65">
            <a:extLst>
              <a:ext uri="{FF2B5EF4-FFF2-40B4-BE49-F238E27FC236}">
                <a16:creationId xmlns:a16="http://schemas.microsoft.com/office/drawing/2014/main" id="{BC5630C7-2615-424A-BAC7-085DBAFE968E}"/>
              </a:ext>
            </a:extLst>
          </p:cNvPr>
          <p:cNvCxnSpPr>
            <a:stCxn id="10" idx="1"/>
          </p:cNvCxnSpPr>
          <p:nvPr/>
        </p:nvCxnSpPr>
        <p:spPr>
          <a:xfrm rot="10800000">
            <a:off x="5673680" y="3640095"/>
            <a:ext cx="2065600" cy="1016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sp>
        <p:nvSpPr>
          <p:cNvPr id="877" name="Google Shape;877;p103"/>
          <p:cNvSpPr txBox="1">
            <a:spLocks noGrp="1"/>
          </p:cNvSpPr>
          <p:nvPr>
            <p:ph type="title"/>
          </p:nvPr>
        </p:nvSpPr>
        <p:spPr>
          <a:xfrm>
            <a:off x="784713" y="296741"/>
            <a:ext cx="10448800" cy="945906"/>
          </a:xfrm>
          <a:prstGeom prst="rect">
            <a:avLst/>
          </a:prstGeom>
        </p:spPr>
        <p:txBody>
          <a:bodyPr spcFirstLastPara="1" vert="horz" wrap="square" lIns="68567" tIns="68567" rIns="68567" bIns="68567" rtlCol="0" anchor="ctr" anchorCtr="0">
            <a:noAutofit/>
          </a:bodyPr>
          <a:lstStyle/>
          <a:p>
            <a:r>
              <a:rPr lang="es-ES" dirty="0"/>
              <a:t>HTML </a:t>
            </a:r>
            <a:r>
              <a:rPr lang="es-ES" dirty="0" err="1"/>
              <a:t>Imports</a:t>
            </a:r>
            <a:r>
              <a:rPr lang="es-ES" dirty="0"/>
              <a:t> (</a:t>
            </a:r>
            <a:r>
              <a:rPr lang="es-ES" dirty="0" err="1"/>
              <a:t>deprecated</a:t>
            </a:r>
            <a:r>
              <a:rPr lang="es-ES" dirty="0"/>
              <a:t>)</a:t>
            </a:r>
            <a:endParaRPr dirty="0"/>
          </a:p>
        </p:txBody>
      </p:sp>
      <p:sp>
        <p:nvSpPr>
          <p:cNvPr id="3" name="Google Shape;584;p66">
            <a:extLst>
              <a:ext uri="{FF2B5EF4-FFF2-40B4-BE49-F238E27FC236}">
                <a16:creationId xmlns:a16="http://schemas.microsoft.com/office/drawing/2014/main" id="{2A43BF60-55F1-4409-9F45-E3A35568E31B}"/>
              </a:ext>
            </a:extLst>
          </p:cNvPr>
          <p:cNvSpPr txBox="1"/>
          <p:nvPr/>
        </p:nvSpPr>
        <p:spPr>
          <a:xfrm>
            <a:off x="2199598" y="2106062"/>
            <a:ext cx="6188800" cy="39112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b="1">
                <a:solidFill>
                  <a:srgbClr val="AAAAAA"/>
                </a:solidFill>
                <a:latin typeface="Courier New"/>
                <a:ea typeface="Courier New"/>
                <a:cs typeface="Courier New"/>
                <a:sym typeface="Courier New"/>
              </a:rPr>
              <a:t>&lt;!DOCTYPE html&gt;</a:t>
            </a:r>
            <a:endParaRPr sz="1400" b="1">
              <a:solidFill>
                <a:srgbClr val="AAAAAA"/>
              </a:solidFill>
              <a:latin typeface="Courier New"/>
              <a:ea typeface="Courier New"/>
              <a:cs typeface="Courier New"/>
              <a:sym typeface="Courier New"/>
            </a:endParaRPr>
          </a:p>
          <a:p>
            <a:pPr>
              <a:lnSpc>
                <a:spcPct val="135714"/>
              </a:lnSpc>
            </a:pP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html</a:t>
            </a:r>
            <a:r>
              <a:rPr lang="es" sz="1400" b="1">
                <a:solidFill>
                  <a:srgbClr val="91B3E0"/>
                </a:solidFill>
                <a:latin typeface="Courier New"/>
                <a:ea typeface="Courier New"/>
                <a:cs typeface="Courier New"/>
                <a:sym typeface="Courier New"/>
              </a:rPr>
              <a:t> </a:t>
            </a:r>
            <a:r>
              <a:rPr lang="es" sz="1400" b="1" i="1">
                <a:solidFill>
                  <a:srgbClr val="8190A0"/>
                </a:solidFill>
                <a:latin typeface="Courier New"/>
                <a:ea typeface="Courier New"/>
                <a:cs typeface="Courier New"/>
                <a:sym typeface="Courier New"/>
              </a:rPr>
              <a:t>lang</a:t>
            </a:r>
            <a:r>
              <a:rPr lang="es" sz="1400" b="1">
                <a:solidFill>
                  <a:srgbClr val="91B3E0"/>
                </a:solidFill>
                <a:latin typeface="Courier New"/>
                <a:ea typeface="Courier New"/>
                <a:cs typeface="Courier New"/>
                <a:sym typeface="Courier New"/>
              </a:rPr>
              <a:t>=</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en</a:t>
            </a:r>
            <a:r>
              <a:rPr lang="es" sz="1400" b="1">
                <a:solidFill>
                  <a:srgbClr val="777777"/>
                </a:solidFill>
                <a:latin typeface="Courier New"/>
                <a:ea typeface="Courier New"/>
                <a:cs typeface="Courier New"/>
                <a:sym typeface="Courier New"/>
              </a:rPr>
              <a:t>"</a:t>
            </a:r>
            <a:r>
              <a:rPr lang="es" sz="1400" b="1">
                <a:solidFill>
                  <a:srgbClr val="91B3E0"/>
                </a:solidFill>
                <a:latin typeface="Courier New"/>
                <a:ea typeface="Courier New"/>
                <a:cs typeface="Courier New"/>
                <a:sym typeface="Courier New"/>
              </a:rPr>
              <a:t>&gt;</a:t>
            </a:r>
            <a:endParaRPr sz="1400" b="1">
              <a:solidFill>
                <a:srgbClr val="91B3E0"/>
              </a:solidFill>
              <a:latin typeface="Courier New"/>
              <a:ea typeface="Courier New"/>
              <a:cs typeface="Courier New"/>
              <a:sym typeface="Courier New"/>
            </a:endParaRPr>
          </a:p>
          <a:p>
            <a:pPr>
              <a:lnSpc>
                <a:spcPct val="135714"/>
              </a:lnSpc>
            </a:pP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head</a:t>
            </a:r>
            <a:r>
              <a:rPr lang="es" sz="1400" b="1">
                <a:solidFill>
                  <a:srgbClr val="91B3E0"/>
                </a:solidFill>
                <a:latin typeface="Courier New"/>
                <a:ea typeface="Courier New"/>
                <a:cs typeface="Courier New"/>
                <a:sym typeface="Courier New"/>
              </a:rPr>
              <a:t>&gt;</a:t>
            </a:r>
            <a:endParaRPr sz="1400" b="1">
              <a:solidFill>
                <a:srgbClr val="91B3E0"/>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a:t>
            </a: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meta</a:t>
            </a:r>
            <a:r>
              <a:rPr lang="es" sz="1400" b="1">
                <a:solidFill>
                  <a:srgbClr val="91B3E0"/>
                </a:solidFill>
                <a:latin typeface="Courier New"/>
                <a:ea typeface="Courier New"/>
                <a:cs typeface="Courier New"/>
                <a:sym typeface="Courier New"/>
              </a:rPr>
              <a:t> </a:t>
            </a:r>
            <a:r>
              <a:rPr lang="es" sz="1400" b="1" i="1">
                <a:solidFill>
                  <a:srgbClr val="8190A0"/>
                </a:solidFill>
                <a:latin typeface="Courier New"/>
                <a:ea typeface="Courier New"/>
                <a:cs typeface="Courier New"/>
                <a:sym typeface="Courier New"/>
              </a:rPr>
              <a:t>charset</a:t>
            </a:r>
            <a:r>
              <a:rPr lang="es" sz="1400" b="1">
                <a:solidFill>
                  <a:srgbClr val="91B3E0"/>
                </a:solidFill>
                <a:latin typeface="Courier New"/>
                <a:ea typeface="Courier New"/>
                <a:cs typeface="Courier New"/>
                <a:sym typeface="Courier New"/>
              </a:rPr>
              <a:t>=</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UTF-8</a:t>
            </a:r>
            <a:r>
              <a:rPr lang="es" sz="1400" b="1">
                <a:solidFill>
                  <a:srgbClr val="777777"/>
                </a:solidFill>
                <a:latin typeface="Courier New"/>
                <a:ea typeface="Courier New"/>
                <a:cs typeface="Courier New"/>
                <a:sym typeface="Courier New"/>
              </a:rPr>
              <a:t>"</a:t>
            </a:r>
            <a:r>
              <a:rPr lang="es" sz="1400" b="1">
                <a:solidFill>
                  <a:srgbClr val="91B3E0"/>
                </a:solidFill>
                <a:latin typeface="Courier New"/>
                <a:ea typeface="Courier New"/>
                <a:cs typeface="Courier New"/>
                <a:sym typeface="Courier New"/>
              </a:rPr>
              <a:t>&gt;</a:t>
            </a:r>
            <a:endParaRPr sz="1400" b="1">
              <a:solidFill>
                <a:srgbClr val="91B3E0"/>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a:t>
            </a: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title</a:t>
            </a:r>
            <a:r>
              <a:rPr lang="es" sz="1400" b="1">
                <a:solidFill>
                  <a:srgbClr val="91B3E0"/>
                </a:solidFill>
                <a:latin typeface="Courier New"/>
                <a:ea typeface="Courier New"/>
                <a:cs typeface="Courier New"/>
                <a:sym typeface="Courier New"/>
              </a:rPr>
              <a:t>&gt;</a:t>
            </a:r>
            <a:r>
              <a:rPr lang="es" sz="1400" b="1">
                <a:solidFill>
                  <a:srgbClr val="333333"/>
                </a:solidFill>
                <a:latin typeface="Courier New"/>
                <a:ea typeface="Courier New"/>
                <a:cs typeface="Courier New"/>
                <a:sym typeface="Courier New"/>
              </a:rPr>
              <a:t>Document</a:t>
            </a: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title</a:t>
            </a:r>
            <a:r>
              <a:rPr lang="es" sz="1400" b="1">
                <a:solidFill>
                  <a:srgbClr val="91B3E0"/>
                </a:solidFill>
                <a:latin typeface="Courier New"/>
                <a:ea typeface="Courier New"/>
                <a:cs typeface="Courier New"/>
                <a:sym typeface="Courier New"/>
              </a:rPr>
              <a:t>&gt;</a:t>
            </a:r>
            <a:endParaRPr sz="1400" b="1">
              <a:solidFill>
                <a:srgbClr val="91B3E0"/>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a:t>
            </a: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link</a:t>
            </a:r>
            <a:r>
              <a:rPr lang="es" sz="1400" b="1">
                <a:solidFill>
                  <a:srgbClr val="91B3E0"/>
                </a:solidFill>
                <a:latin typeface="Courier New"/>
                <a:ea typeface="Courier New"/>
                <a:cs typeface="Courier New"/>
                <a:sym typeface="Courier New"/>
              </a:rPr>
              <a:t> </a:t>
            </a:r>
            <a:r>
              <a:rPr lang="es" sz="1400" b="1" i="1">
                <a:solidFill>
                  <a:srgbClr val="8190A0"/>
                </a:solidFill>
                <a:latin typeface="Courier New"/>
                <a:ea typeface="Courier New"/>
                <a:cs typeface="Courier New"/>
                <a:sym typeface="Courier New"/>
              </a:rPr>
              <a:t>rel</a:t>
            </a:r>
            <a:r>
              <a:rPr lang="es" sz="1400" b="1">
                <a:solidFill>
                  <a:srgbClr val="91B3E0"/>
                </a:solidFill>
                <a:latin typeface="Courier New"/>
                <a:ea typeface="Courier New"/>
                <a:cs typeface="Courier New"/>
                <a:sym typeface="Courier New"/>
              </a:rPr>
              <a:t>=</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import</a:t>
            </a:r>
            <a:r>
              <a:rPr lang="es" sz="1400" b="1">
                <a:solidFill>
                  <a:srgbClr val="777777"/>
                </a:solidFill>
                <a:latin typeface="Courier New"/>
                <a:ea typeface="Courier New"/>
                <a:cs typeface="Courier New"/>
                <a:sym typeface="Courier New"/>
              </a:rPr>
              <a:t>"</a:t>
            </a:r>
            <a:r>
              <a:rPr lang="es" sz="1400" b="1">
                <a:solidFill>
                  <a:srgbClr val="91B3E0"/>
                </a:solidFill>
                <a:latin typeface="Courier New"/>
                <a:ea typeface="Courier New"/>
                <a:cs typeface="Courier New"/>
                <a:sym typeface="Courier New"/>
              </a:rPr>
              <a:t> </a:t>
            </a:r>
            <a:r>
              <a:rPr lang="es" sz="1400" b="1" i="1">
                <a:solidFill>
                  <a:srgbClr val="8190A0"/>
                </a:solidFill>
                <a:latin typeface="Courier New"/>
                <a:ea typeface="Courier New"/>
                <a:cs typeface="Courier New"/>
                <a:sym typeface="Courier New"/>
              </a:rPr>
              <a:t>href</a:t>
            </a:r>
            <a:r>
              <a:rPr lang="es" sz="1400" b="1">
                <a:solidFill>
                  <a:srgbClr val="91B3E0"/>
                </a:solidFill>
                <a:latin typeface="Courier New"/>
                <a:ea typeface="Courier New"/>
                <a:cs typeface="Courier New"/>
                <a:sym typeface="Courier New"/>
              </a:rPr>
              <a:t>=</a:t>
            </a:r>
            <a:r>
              <a:rPr lang="es" sz="1400" b="1">
                <a:solidFill>
                  <a:srgbClr val="777777"/>
                </a:solidFill>
                <a:latin typeface="Courier New"/>
                <a:ea typeface="Courier New"/>
                <a:cs typeface="Courier New"/>
                <a:sym typeface="Courier New"/>
              </a:rPr>
              <a:t>"</a:t>
            </a:r>
            <a:r>
              <a:rPr lang="es" sz="1400" b="1">
                <a:solidFill>
                  <a:srgbClr val="448C27"/>
                </a:solidFill>
                <a:latin typeface="Courier New"/>
                <a:ea typeface="Courier New"/>
                <a:cs typeface="Courier New"/>
                <a:sym typeface="Courier New"/>
              </a:rPr>
              <a:t>./componente.html</a:t>
            </a:r>
            <a:r>
              <a:rPr lang="es" sz="1400" b="1">
                <a:solidFill>
                  <a:srgbClr val="777777"/>
                </a:solidFill>
                <a:latin typeface="Courier New"/>
                <a:ea typeface="Courier New"/>
                <a:cs typeface="Courier New"/>
                <a:sym typeface="Courier New"/>
              </a:rPr>
              <a:t>"</a:t>
            </a:r>
            <a:r>
              <a:rPr lang="es" sz="1400" b="1">
                <a:solidFill>
                  <a:srgbClr val="91B3E0"/>
                </a:solidFill>
                <a:latin typeface="Courier New"/>
                <a:ea typeface="Courier New"/>
                <a:cs typeface="Courier New"/>
                <a:sym typeface="Courier New"/>
              </a:rPr>
              <a:t>&gt;</a:t>
            </a:r>
            <a:endParaRPr sz="1400" b="1">
              <a:solidFill>
                <a:srgbClr val="91B3E0"/>
              </a:solidFill>
              <a:latin typeface="Courier New"/>
              <a:ea typeface="Courier New"/>
              <a:cs typeface="Courier New"/>
              <a:sym typeface="Courier New"/>
            </a:endParaRPr>
          </a:p>
          <a:p>
            <a:pPr>
              <a:lnSpc>
                <a:spcPct val="135714"/>
              </a:lnSpc>
            </a:pP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head</a:t>
            </a:r>
            <a:r>
              <a:rPr lang="es" sz="1400" b="1">
                <a:solidFill>
                  <a:srgbClr val="91B3E0"/>
                </a:solidFill>
                <a:latin typeface="Courier New"/>
                <a:ea typeface="Courier New"/>
                <a:cs typeface="Courier New"/>
                <a:sym typeface="Courier New"/>
              </a:rPr>
              <a:t>&gt;</a:t>
            </a:r>
            <a:endParaRPr sz="1400" b="1">
              <a:solidFill>
                <a:srgbClr val="91B3E0"/>
              </a:solidFill>
              <a:latin typeface="Courier New"/>
              <a:ea typeface="Courier New"/>
              <a:cs typeface="Courier New"/>
              <a:sym typeface="Courier New"/>
            </a:endParaRPr>
          </a:p>
          <a:p>
            <a:pPr>
              <a:lnSpc>
                <a:spcPct val="135714"/>
              </a:lnSpc>
            </a:pP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body</a:t>
            </a:r>
            <a:r>
              <a:rPr lang="es" sz="1400" b="1">
                <a:solidFill>
                  <a:srgbClr val="91B3E0"/>
                </a:solidFill>
                <a:latin typeface="Courier New"/>
                <a:ea typeface="Courier New"/>
                <a:cs typeface="Courier New"/>
                <a:sym typeface="Courier New"/>
              </a:rPr>
              <a:t>&gt;</a:t>
            </a:r>
            <a:endParaRPr sz="1400" b="1">
              <a:solidFill>
                <a:srgbClr val="91B3E0"/>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a:t>
            </a: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h1</a:t>
            </a:r>
            <a:r>
              <a:rPr lang="es" sz="1400" b="1">
                <a:solidFill>
                  <a:srgbClr val="91B3E0"/>
                </a:solidFill>
                <a:latin typeface="Courier New"/>
                <a:ea typeface="Courier New"/>
                <a:cs typeface="Courier New"/>
                <a:sym typeface="Courier New"/>
              </a:rPr>
              <a:t>&gt;</a:t>
            </a:r>
            <a:r>
              <a:rPr lang="es" sz="1400" b="1">
                <a:solidFill>
                  <a:srgbClr val="333333"/>
                </a:solidFill>
                <a:latin typeface="Courier New"/>
                <a:ea typeface="Courier New"/>
                <a:cs typeface="Courier New"/>
                <a:sym typeface="Courier New"/>
              </a:rPr>
              <a:t>Ejemplo de Web Components</a:t>
            </a: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h1</a:t>
            </a:r>
            <a:r>
              <a:rPr lang="es" sz="1400" b="1">
                <a:solidFill>
                  <a:srgbClr val="91B3E0"/>
                </a:solidFill>
                <a:latin typeface="Courier New"/>
                <a:ea typeface="Courier New"/>
                <a:cs typeface="Courier New"/>
                <a:sym typeface="Courier New"/>
              </a:rPr>
              <a:t>&gt;</a:t>
            </a:r>
            <a:endParaRPr sz="1400" b="1">
              <a:solidFill>
                <a:srgbClr val="91B3E0"/>
              </a:solidFill>
              <a:latin typeface="Courier New"/>
              <a:ea typeface="Courier New"/>
              <a:cs typeface="Courier New"/>
              <a:sym typeface="Courier New"/>
            </a:endParaRPr>
          </a:p>
          <a:p>
            <a:pPr>
              <a:lnSpc>
                <a:spcPct val="135714"/>
              </a:lnSpc>
            </a:pPr>
            <a:r>
              <a:rPr lang="es" sz="1400" b="1">
                <a:solidFill>
                  <a:srgbClr val="333333"/>
                </a:solidFill>
                <a:latin typeface="Courier New"/>
                <a:ea typeface="Courier New"/>
                <a:cs typeface="Courier New"/>
                <a:sym typeface="Courier New"/>
              </a:rPr>
              <a:t>   </a:t>
            </a: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app-sample</a:t>
            </a:r>
            <a:r>
              <a:rPr lang="es" sz="1400" b="1">
                <a:solidFill>
                  <a:srgbClr val="91B3E0"/>
                </a:solidFill>
                <a:latin typeface="Courier New"/>
                <a:ea typeface="Courier New"/>
                <a:cs typeface="Courier New"/>
                <a:sym typeface="Courier New"/>
              </a:rPr>
              <a:t>&gt;&lt;/</a:t>
            </a:r>
            <a:r>
              <a:rPr lang="es" sz="1400" b="1">
                <a:solidFill>
                  <a:srgbClr val="4B83CD"/>
                </a:solidFill>
                <a:latin typeface="Courier New"/>
                <a:ea typeface="Courier New"/>
                <a:cs typeface="Courier New"/>
                <a:sym typeface="Courier New"/>
              </a:rPr>
              <a:t>app-sample</a:t>
            </a:r>
            <a:r>
              <a:rPr lang="es" sz="1400" b="1">
                <a:solidFill>
                  <a:srgbClr val="91B3E0"/>
                </a:solidFill>
                <a:latin typeface="Courier New"/>
                <a:ea typeface="Courier New"/>
                <a:cs typeface="Courier New"/>
                <a:sym typeface="Courier New"/>
              </a:rPr>
              <a:t>&gt;</a:t>
            </a:r>
            <a:endParaRPr sz="1400" b="1">
              <a:solidFill>
                <a:srgbClr val="91B3E0"/>
              </a:solidFill>
              <a:latin typeface="Courier New"/>
              <a:ea typeface="Courier New"/>
              <a:cs typeface="Courier New"/>
              <a:sym typeface="Courier New"/>
            </a:endParaRPr>
          </a:p>
          <a:p>
            <a:pPr>
              <a:lnSpc>
                <a:spcPct val="135714"/>
              </a:lnSpc>
            </a:pP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body</a:t>
            </a:r>
            <a:r>
              <a:rPr lang="es" sz="1400" b="1">
                <a:solidFill>
                  <a:srgbClr val="91B3E0"/>
                </a:solidFill>
                <a:latin typeface="Courier New"/>
                <a:ea typeface="Courier New"/>
                <a:cs typeface="Courier New"/>
                <a:sym typeface="Courier New"/>
              </a:rPr>
              <a:t>&gt;</a:t>
            </a:r>
            <a:endParaRPr sz="1400" b="1">
              <a:solidFill>
                <a:srgbClr val="91B3E0"/>
              </a:solidFill>
              <a:latin typeface="Courier New"/>
              <a:ea typeface="Courier New"/>
              <a:cs typeface="Courier New"/>
              <a:sym typeface="Courier New"/>
            </a:endParaRPr>
          </a:p>
          <a:p>
            <a:pPr>
              <a:lnSpc>
                <a:spcPct val="135714"/>
              </a:lnSpc>
            </a:pPr>
            <a:r>
              <a:rPr lang="es" sz="1400" b="1">
                <a:solidFill>
                  <a:srgbClr val="91B3E0"/>
                </a:solidFill>
                <a:latin typeface="Courier New"/>
                <a:ea typeface="Courier New"/>
                <a:cs typeface="Courier New"/>
                <a:sym typeface="Courier New"/>
              </a:rPr>
              <a:t>&lt;/</a:t>
            </a:r>
            <a:r>
              <a:rPr lang="es" sz="1400" b="1">
                <a:solidFill>
                  <a:srgbClr val="4B83CD"/>
                </a:solidFill>
                <a:latin typeface="Courier New"/>
                <a:ea typeface="Courier New"/>
                <a:cs typeface="Courier New"/>
                <a:sym typeface="Courier New"/>
              </a:rPr>
              <a:t>html</a:t>
            </a:r>
            <a:r>
              <a:rPr lang="es" sz="1400" b="1">
                <a:solidFill>
                  <a:srgbClr val="91B3E0"/>
                </a:solidFill>
                <a:latin typeface="Courier New"/>
                <a:ea typeface="Courier New"/>
                <a:cs typeface="Courier New"/>
                <a:sym typeface="Courier New"/>
              </a:rPr>
              <a:t>&gt;</a:t>
            </a:r>
            <a:endParaRPr sz="1467" b="1">
              <a:solidFill>
                <a:srgbClr val="7A3E9D"/>
              </a:solidFill>
              <a:latin typeface="Courier New"/>
              <a:ea typeface="Courier New"/>
              <a:cs typeface="Courier New"/>
              <a:sym typeface="Courier New"/>
            </a:endParaRPr>
          </a:p>
        </p:txBody>
      </p:sp>
      <p:sp>
        <p:nvSpPr>
          <p:cNvPr id="5" name="CuadroTexto 4">
            <a:extLst>
              <a:ext uri="{FF2B5EF4-FFF2-40B4-BE49-F238E27FC236}">
                <a16:creationId xmlns:a16="http://schemas.microsoft.com/office/drawing/2014/main" id="{40117807-531C-4995-94D2-65C9939241B7}"/>
              </a:ext>
            </a:extLst>
          </p:cNvPr>
          <p:cNvSpPr txBox="1"/>
          <p:nvPr/>
        </p:nvSpPr>
        <p:spPr>
          <a:xfrm>
            <a:off x="6518031" y="2505670"/>
            <a:ext cx="4243754" cy="923330"/>
          </a:xfrm>
          <a:prstGeom prst="rect">
            <a:avLst/>
          </a:prstGeom>
          <a:ln/>
        </p:spPr>
        <p:style>
          <a:lnRef idx="0">
            <a:schemeClr val="accent2"/>
          </a:lnRef>
          <a:fillRef idx="3">
            <a:schemeClr val="accent2"/>
          </a:fillRef>
          <a:effectRef idx="3">
            <a:schemeClr val="accent2"/>
          </a:effectRef>
          <a:fontRef idx="minor">
            <a:schemeClr val="lt1"/>
          </a:fontRef>
        </p:style>
        <p:txBody>
          <a:bodyPr wrap="square">
            <a:spAutoFit/>
          </a:bodyPr>
          <a:lstStyle/>
          <a:p>
            <a:r>
              <a:rPr lang="es-ES" dirty="0"/>
              <a:t>Un fichero HTML importa un componente.html, que a su vez referencia el componente.js, y utiliza el componente</a:t>
            </a:r>
          </a:p>
        </p:txBody>
      </p:sp>
    </p:spTree>
    <p:extLst>
      <p:ext uri="{BB962C8B-B14F-4D97-AF65-F5344CB8AC3E}">
        <p14:creationId xmlns:p14="http://schemas.microsoft.com/office/powerpoint/2010/main" val="26592914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 sz="3200" dirty="0"/>
              <a:t>ES Imports</a:t>
            </a:r>
            <a:endParaRPr lang="bin-NG" sz="2800" kern="1200" dirty="0">
              <a:solidFill>
                <a:schemeClr val="tx1"/>
              </a:solidFill>
              <a:latin typeface="+mj-lt"/>
              <a:ea typeface="+mj-ea"/>
              <a:cs typeface="+mj-cs"/>
            </a:endParaRPr>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s-ES" sz="2000" dirty="0"/>
              <a:t>Los componentes se organizan en ficheros JS que se incorporan al HTML como módulos importados desde el JS principal</a:t>
            </a:r>
          </a:p>
          <a:p>
            <a:endParaRPr lang="es-ES" sz="2000" dirty="0"/>
          </a:p>
          <a:p>
            <a:endParaRPr lang="es-ES" sz="2000" dirty="0"/>
          </a:p>
          <a:p>
            <a:endParaRPr lang="es-ES" sz="2000" dirty="0"/>
          </a:p>
        </p:txBody>
      </p:sp>
    </p:spTree>
    <p:extLst>
      <p:ext uri="{BB962C8B-B14F-4D97-AF65-F5344CB8AC3E}">
        <p14:creationId xmlns:p14="http://schemas.microsoft.com/office/powerpoint/2010/main" val="3364368443"/>
      </p:ext>
    </p:extLst>
  </p:cSld>
  <p:clrMapOvr>
    <a:overrideClrMapping bg1="dk1" tx1="lt1" bg2="dk2" tx2="lt2" accent1="accent1" accent2="accent2" accent3="accent3" accent4="accent4" accent5="accent5" accent6="accent6" hlink="hlink" folHlink="folHlink"/>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88"/>
        <p:cNvGrpSpPr/>
        <p:nvPr/>
      </p:nvGrpSpPr>
      <p:grpSpPr>
        <a:xfrm>
          <a:off x="0" y="0"/>
          <a:ext cx="0" cy="0"/>
          <a:chOff x="0" y="0"/>
          <a:chExt cx="0" cy="0"/>
        </a:xfrm>
      </p:grpSpPr>
      <p:sp useBgFill="1">
        <p:nvSpPr>
          <p:cNvPr id="595" name="Rectangle 85">
            <a:extLst>
              <a:ext uri="{FF2B5EF4-FFF2-40B4-BE49-F238E27FC236}">
                <a16:creationId xmlns:a16="http://schemas.microsoft.com/office/drawing/2014/main" id="{117AB3D3-3C9C-4DED-809A-78734805B8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9" name="Google Shape;589;p67"/>
          <p:cNvSpPr txBox="1">
            <a:spLocks noGrp="1"/>
          </p:cNvSpPr>
          <p:nvPr>
            <p:ph type="title"/>
          </p:nvPr>
        </p:nvSpPr>
        <p:spPr>
          <a:xfrm>
            <a:off x="793662" y="386930"/>
            <a:ext cx="10066122" cy="1298448"/>
          </a:xfrm>
          <a:prstGeom prst="rect">
            <a:avLst/>
          </a:prstGeom>
        </p:spPr>
        <p:txBody>
          <a:bodyPr spcFirstLastPara="1" vert="horz" lIns="91440" tIns="45720" rIns="91440" bIns="45720" rtlCol="0" anchor="b" anchorCtr="0">
            <a:normAutofit/>
          </a:bodyPr>
          <a:lstStyle/>
          <a:p>
            <a:pPr>
              <a:lnSpc>
                <a:spcPct val="90000"/>
              </a:lnSpc>
              <a:spcBef>
                <a:spcPct val="0"/>
              </a:spcBef>
            </a:pPr>
            <a:r>
              <a:rPr lang="en-US" sz="4800">
                <a:solidFill>
                  <a:schemeClr val="tx1"/>
                </a:solidFill>
                <a:latin typeface="+mj-lt"/>
                <a:ea typeface="+mj-ea"/>
                <a:cs typeface="+mj-cs"/>
              </a:rPr>
              <a:t>Programación reactiva</a:t>
            </a:r>
          </a:p>
        </p:txBody>
      </p:sp>
      <p:sp>
        <p:nvSpPr>
          <p:cNvPr id="596" name="Rectangle 87">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7" name="Rectangle 89">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0" name="Google Shape;590;p67"/>
          <p:cNvSpPr txBox="1">
            <a:spLocks noGrp="1"/>
          </p:cNvSpPr>
          <p:nvPr>
            <p:ph type="body" idx="4294967295"/>
          </p:nvPr>
        </p:nvSpPr>
        <p:spPr>
          <a:xfrm>
            <a:off x="793661" y="2599508"/>
            <a:ext cx="4530898" cy="3659051"/>
          </a:xfrm>
          <a:prstGeom prst="rect">
            <a:avLst/>
          </a:prstGeom>
        </p:spPr>
        <p:txBody>
          <a:bodyPr spcFirstLastPara="1" vert="horz" lIns="91440" tIns="45720" rIns="91440" bIns="45720" rtlCol="0" anchor="ctr" anchorCtr="0">
            <a:normAutofit/>
          </a:bodyPr>
          <a:lstStyle/>
          <a:p>
            <a:pPr indent="-228600">
              <a:lnSpc>
                <a:spcPct val="90000"/>
              </a:lnSpc>
              <a:spcAft>
                <a:spcPts val="600"/>
              </a:spcAft>
              <a:buFont typeface="Arial" panose="020B0604020202020204" pitchFamily="34" charset="0"/>
              <a:buChar char="•"/>
            </a:pPr>
            <a:r>
              <a:rPr lang="en-US" sz="2000" dirty="0">
                <a:solidFill>
                  <a:schemeClr val="tx1"/>
                </a:solidFill>
                <a:latin typeface="+mn-lt"/>
                <a:ea typeface="+mn-ea"/>
                <a:cs typeface="+mn-cs"/>
              </a:rPr>
              <a:t>la </a:t>
            </a:r>
            <a:r>
              <a:rPr lang="en-US" sz="2000" dirty="0" err="1">
                <a:solidFill>
                  <a:schemeClr val="tx1"/>
                </a:solidFill>
                <a:latin typeface="+mn-lt"/>
                <a:ea typeface="+mn-ea"/>
                <a:cs typeface="+mn-cs"/>
              </a:rPr>
              <a:t>programación</a:t>
            </a:r>
            <a:r>
              <a:rPr lang="en-US" sz="2000" dirty="0">
                <a:solidFill>
                  <a:schemeClr val="tx1"/>
                </a:solidFill>
                <a:latin typeface="+mn-lt"/>
                <a:ea typeface="+mn-ea"/>
                <a:cs typeface="+mn-cs"/>
              </a:rPr>
              <a:t> </a:t>
            </a:r>
            <a:r>
              <a:rPr lang="en-US" sz="2000" dirty="0" err="1">
                <a:solidFill>
                  <a:schemeClr val="tx1"/>
                </a:solidFill>
                <a:latin typeface="+mn-lt"/>
                <a:ea typeface="+mn-ea"/>
                <a:cs typeface="+mn-cs"/>
              </a:rPr>
              <a:t>reactiva</a:t>
            </a:r>
            <a:r>
              <a:rPr lang="en-US" sz="2000" dirty="0">
                <a:solidFill>
                  <a:schemeClr val="tx1"/>
                </a:solidFill>
                <a:latin typeface="+mn-lt"/>
                <a:ea typeface="+mn-ea"/>
                <a:cs typeface="+mn-cs"/>
              </a:rPr>
              <a:t> es uno de las </a:t>
            </a:r>
            <a:r>
              <a:rPr lang="en-US" sz="2000" dirty="0" err="1">
                <a:solidFill>
                  <a:schemeClr val="tx1"/>
                </a:solidFill>
                <a:latin typeface="+mn-lt"/>
                <a:ea typeface="+mn-ea"/>
                <a:cs typeface="+mn-cs"/>
              </a:rPr>
              <a:t>paradigmas</a:t>
            </a:r>
            <a:r>
              <a:rPr lang="en-US" sz="2000" dirty="0">
                <a:solidFill>
                  <a:schemeClr val="tx1"/>
                </a:solidFill>
                <a:latin typeface="+mn-lt"/>
                <a:ea typeface="+mn-ea"/>
                <a:cs typeface="+mn-cs"/>
              </a:rPr>
              <a:t> </a:t>
            </a:r>
            <a:r>
              <a:rPr lang="en-US" sz="2000" dirty="0" err="1">
                <a:solidFill>
                  <a:schemeClr val="tx1"/>
                </a:solidFill>
                <a:latin typeface="+mn-lt"/>
                <a:ea typeface="+mn-ea"/>
                <a:cs typeface="+mn-cs"/>
              </a:rPr>
              <a:t>más</a:t>
            </a:r>
            <a:r>
              <a:rPr lang="en-US" sz="2000" dirty="0">
                <a:solidFill>
                  <a:schemeClr val="tx1"/>
                </a:solidFill>
                <a:latin typeface="+mn-lt"/>
                <a:ea typeface="+mn-ea"/>
                <a:cs typeface="+mn-cs"/>
              </a:rPr>
              <a:t> </a:t>
            </a:r>
            <a:r>
              <a:rPr lang="en-US" sz="2000" dirty="0" err="1">
                <a:solidFill>
                  <a:schemeClr val="tx1"/>
                </a:solidFill>
                <a:latin typeface="+mn-lt"/>
                <a:ea typeface="+mn-ea"/>
                <a:cs typeface="+mn-cs"/>
              </a:rPr>
              <a:t>actuales</a:t>
            </a:r>
            <a:r>
              <a:rPr lang="en-US" sz="2000" dirty="0">
                <a:solidFill>
                  <a:schemeClr val="tx1"/>
                </a:solidFill>
                <a:latin typeface="+mn-lt"/>
                <a:ea typeface="+mn-ea"/>
                <a:cs typeface="+mn-cs"/>
              </a:rPr>
              <a:t> de </a:t>
            </a:r>
            <a:r>
              <a:rPr lang="en-US" sz="2000" dirty="0" err="1">
                <a:solidFill>
                  <a:schemeClr val="tx1"/>
                </a:solidFill>
                <a:latin typeface="+mn-lt"/>
                <a:ea typeface="+mn-ea"/>
                <a:cs typeface="+mn-cs"/>
              </a:rPr>
              <a:t>programación</a:t>
            </a:r>
            <a:endParaRPr lang="en-US" sz="2000" dirty="0">
              <a:solidFill>
                <a:schemeClr val="tx1"/>
              </a:solidFill>
              <a:latin typeface="+mn-lt"/>
              <a:ea typeface="+mn-ea"/>
              <a:cs typeface="+mn-cs"/>
            </a:endParaRPr>
          </a:p>
          <a:p>
            <a:pPr lvl="1" indent="-228600">
              <a:lnSpc>
                <a:spcPct val="90000"/>
              </a:lnSpc>
              <a:spcAft>
                <a:spcPts val="600"/>
              </a:spcAft>
              <a:buFont typeface="Arial" panose="020B0604020202020204" pitchFamily="34" charset="0"/>
              <a:buChar char="•"/>
            </a:pPr>
            <a:r>
              <a:rPr lang="en-US" sz="2000" dirty="0">
                <a:solidFill>
                  <a:schemeClr val="tx1"/>
                </a:solidFill>
                <a:latin typeface="+mn-lt"/>
                <a:ea typeface="+mn-ea"/>
                <a:cs typeface="+mn-cs"/>
              </a:rPr>
              <a:t>los </a:t>
            </a:r>
            <a:r>
              <a:rPr lang="en-US" sz="2000" b="1" dirty="0">
                <a:solidFill>
                  <a:schemeClr val="tx1"/>
                </a:solidFill>
                <a:latin typeface="+mn-lt"/>
                <a:ea typeface="+mn-ea"/>
                <a:cs typeface="+mn-cs"/>
                <a:sym typeface="Helvetica Neue"/>
              </a:rPr>
              <a:t>observables </a:t>
            </a:r>
            <a:r>
              <a:rPr lang="en-US" sz="2000" dirty="0">
                <a:solidFill>
                  <a:schemeClr val="tx1"/>
                </a:solidFill>
                <a:latin typeface="+mn-lt"/>
                <a:ea typeface="+mn-ea"/>
                <a:cs typeface="+mn-cs"/>
              </a:rPr>
              <a:t>se </a:t>
            </a:r>
            <a:r>
              <a:rPr lang="en-US" sz="2000" dirty="0" err="1">
                <a:solidFill>
                  <a:schemeClr val="tx1"/>
                </a:solidFill>
                <a:latin typeface="+mn-lt"/>
                <a:ea typeface="+mn-ea"/>
                <a:cs typeface="+mn-cs"/>
              </a:rPr>
              <a:t>perfilan</a:t>
            </a:r>
            <a:r>
              <a:rPr lang="en-US" sz="2000" dirty="0">
                <a:solidFill>
                  <a:schemeClr val="tx1"/>
                </a:solidFill>
                <a:latin typeface="+mn-lt"/>
                <a:ea typeface="+mn-ea"/>
                <a:cs typeface="+mn-cs"/>
              </a:rPr>
              <a:t> </a:t>
            </a:r>
            <a:r>
              <a:rPr lang="en-US" sz="2000" dirty="0" err="1">
                <a:solidFill>
                  <a:schemeClr val="tx1"/>
                </a:solidFill>
                <a:latin typeface="+mn-lt"/>
                <a:ea typeface="+mn-ea"/>
                <a:cs typeface="+mn-cs"/>
              </a:rPr>
              <a:t>como</a:t>
            </a:r>
            <a:r>
              <a:rPr lang="en-US" sz="2000" dirty="0">
                <a:solidFill>
                  <a:schemeClr val="tx1"/>
                </a:solidFill>
                <a:latin typeface="+mn-lt"/>
                <a:ea typeface="+mn-ea"/>
                <a:cs typeface="+mn-cs"/>
              </a:rPr>
              <a:t> un nuevo </a:t>
            </a:r>
            <a:r>
              <a:rPr lang="en-US" sz="2000" dirty="0" err="1">
                <a:solidFill>
                  <a:schemeClr val="tx1"/>
                </a:solidFill>
                <a:latin typeface="+mn-lt"/>
                <a:ea typeface="+mn-ea"/>
                <a:cs typeface="+mn-cs"/>
              </a:rPr>
              <a:t>tipo</a:t>
            </a:r>
            <a:r>
              <a:rPr lang="en-US" sz="2000" dirty="0">
                <a:solidFill>
                  <a:schemeClr val="tx1"/>
                </a:solidFill>
                <a:latin typeface="+mn-lt"/>
                <a:ea typeface="+mn-ea"/>
                <a:cs typeface="+mn-cs"/>
              </a:rPr>
              <a:t> de </a:t>
            </a:r>
            <a:r>
              <a:rPr lang="en-US" sz="2000" dirty="0" err="1">
                <a:solidFill>
                  <a:schemeClr val="tx1"/>
                </a:solidFill>
                <a:latin typeface="+mn-lt"/>
                <a:ea typeface="+mn-ea"/>
                <a:cs typeface="+mn-cs"/>
              </a:rPr>
              <a:t>datos</a:t>
            </a:r>
            <a:r>
              <a:rPr lang="en-US" sz="2000" dirty="0">
                <a:solidFill>
                  <a:schemeClr val="tx1"/>
                </a:solidFill>
                <a:latin typeface="+mn-lt"/>
                <a:ea typeface="+mn-ea"/>
                <a:cs typeface="+mn-cs"/>
              </a:rPr>
              <a:t> en ES</a:t>
            </a:r>
          </a:p>
          <a:p>
            <a:pPr lvl="1" indent="-228600">
              <a:lnSpc>
                <a:spcPct val="90000"/>
              </a:lnSpc>
              <a:spcAft>
                <a:spcPts val="600"/>
              </a:spcAft>
              <a:buFont typeface="Arial" panose="020B0604020202020204" pitchFamily="34" charset="0"/>
              <a:buChar char="•"/>
            </a:pPr>
            <a:endParaRPr lang="en-US" sz="2000" dirty="0">
              <a:solidFill>
                <a:schemeClr val="tx1"/>
              </a:solidFill>
              <a:latin typeface="+mn-lt"/>
              <a:ea typeface="+mn-ea"/>
              <a:cs typeface="+mn-cs"/>
            </a:endParaRPr>
          </a:p>
          <a:p>
            <a:pPr indent="-228600">
              <a:lnSpc>
                <a:spcPct val="90000"/>
              </a:lnSpc>
              <a:spcAft>
                <a:spcPts val="600"/>
              </a:spcAft>
              <a:buFont typeface="Arial" panose="020B0604020202020204" pitchFamily="34" charset="0"/>
              <a:buChar char="•"/>
            </a:pPr>
            <a:r>
              <a:rPr lang="en-US" sz="2000" dirty="0">
                <a:solidFill>
                  <a:schemeClr val="tx1"/>
                </a:solidFill>
                <a:latin typeface="+mn-lt"/>
                <a:ea typeface="+mn-ea"/>
                <a:cs typeface="+mn-cs"/>
                <a:sym typeface="Helvetica Neue Light"/>
              </a:rPr>
              <a:t>en ES6 son </a:t>
            </a:r>
            <a:r>
              <a:rPr lang="en-US" sz="2000" dirty="0" err="1">
                <a:solidFill>
                  <a:schemeClr val="tx1"/>
                </a:solidFill>
                <a:latin typeface="+mn-lt"/>
                <a:ea typeface="+mn-ea"/>
                <a:cs typeface="+mn-cs"/>
                <a:sym typeface="Helvetica Neue Light"/>
              </a:rPr>
              <a:t>Implementados</a:t>
            </a:r>
            <a:r>
              <a:rPr lang="en-US" sz="2000" dirty="0">
                <a:solidFill>
                  <a:schemeClr val="tx1"/>
                </a:solidFill>
                <a:latin typeface="+mn-lt"/>
                <a:ea typeface="+mn-ea"/>
                <a:cs typeface="+mn-cs"/>
                <a:sym typeface="Helvetica Neue Light"/>
              </a:rPr>
              <a:t> en la </a:t>
            </a:r>
            <a:r>
              <a:rPr lang="en-US" sz="2000" dirty="0" err="1">
                <a:solidFill>
                  <a:schemeClr val="tx1"/>
                </a:solidFill>
                <a:latin typeface="+mn-lt"/>
                <a:ea typeface="+mn-ea"/>
                <a:cs typeface="+mn-cs"/>
                <a:sym typeface="Helvetica Neue Light"/>
              </a:rPr>
              <a:t>librería</a:t>
            </a:r>
            <a:r>
              <a:rPr lang="en-US" sz="2000" dirty="0">
                <a:solidFill>
                  <a:schemeClr val="tx1"/>
                </a:solidFill>
                <a:latin typeface="+mn-lt"/>
                <a:ea typeface="+mn-ea"/>
                <a:cs typeface="+mn-cs"/>
                <a:sym typeface="Helvetica Neue Light"/>
              </a:rPr>
              <a:t> </a:t>
            </a:r>
            <a:r>
              <a:rPr lang="en-US" sz="2000" dirty="0" err="1">
                <a:solidFill>
                  <a:schemeClr val="tx1"/>
                </a:solidFill>
                <a:latin typeface="+mn-lt"/>
                <a:ea typeface="+mn-ea"/>
                <a:cs typeface="+mn-cs"/>
                <a:sym typeface="Helvetica Neue Light"/>
              </a:rPr>
              <a:t>RxJS</a:t>
            </a:r>
            <a:r>
              <a:rPr lang="en-US" sz="2000" dirty="0">
                <a:solidFill>
                  <a:schemeClr val="tx1"/>
                </a:solidFill>
                <a:latin typeface="+mn-lt"/>
                <a:ea typeface="+mn-ea"/>
                <a:cs typeface="+mn-cs"/>
                <a:sym typeface="Helvetica Neue Light"/>
              </a:rPr>
              <a:t> (Reactive Extensions for JavaScript) que forma </a:t>
            </a:r>
            <a:r>
              <a:rPr lang="en-US" sz="2000" dirty="0" err="1">
                <a:solidFill>
                  <a:schemeClr val="tx1"/>
                </a:solidFill>
                <a:latin typeface="+mn-lt"/>
                <a:ea typeface="+mn-ea"/>
                <a:cs typeface="+mn-cs"/>
                <a:sym typeface="Helvetica Neue Light"/>
              </a:rPr>
              <a:t>parte</a:t>
            </a:r>
            <a:r>
              <a:rPr lang="en-US" sz="2000" dirty="0">
                <a:solidFill>
                  <a:schemeClr val="tx1"/>
                </a:solidFill>
                <a:latin typeface="+mn-lt"/>
                <a:ea typeface="+mn-ea"/>
                <a:cs typeface="+mn-cs"/>
                <a:sym typeface="Helvetica Neue Light"/>
              </a:rPr>
              <a:t> de </a:t>
            </a:r>
            <a:r>
              <a:rPr lang="en-US" sz="2000" dirty="0" err="1">
                <a:solidFill>
                  <a:schemeClr val="tx1"/>
                </a:solidFill>
                <a:latin typeface="+mn-lt"/>
                <a:ea typeface="+mn-ea"/>
                <a:cs typeface="+mn-cs"/>
                <a:sym typeface="Helvetica Neue Light"/>
              </a:rPr>
              <a:t>ReactiveX</a:t>
            </a:r>
            <a:endParaRPr lang="en-US" sz="2000" dirty="0">
              <a:solidFill>
                <a:schemeClr val="tx1"/>
              </a:solidFill>
              <a:latin typeface="+mn-lt"/>
              <a:ea typeface="+mn-ea"/>
              <a:cs typeface="+mn-cs"/>
            </a:endParaRPr>
          </a:p>
        </p:txBody>
      </p:sp>
      <p:pic>
        <p:nvPicPr>
          <p:cNvPr id="592" name="Google Shape;592;p67"/>
          <p:cNvPicPr preferRelativeResize="0"/>
          <p:nvPr/>
        </p:nvPicPr>
        <p:blipFill rotWithShape="1">
          <a:blip r:embed="rId3"/>
          <a:srcRect l="10346" r="2989"/>
          <a:stretch/>
        </p:blipFill>
        <p:spPr>
          <a:xfrm>
            <a:off x="5973689" y="2479952"/>
            <a:ext cx="5150277" cy="3714244"/>
          </a:xfrm>
          <a:prstGeom prst="rect">
            <a:avLst/>
          </a:prstGeom>
          <a:noFill/>
        </p:spPr>
      </p:pic>
      <p:sp>
        <p:nvSpPr>
          <p:cNvPr id="598" name="Rectangle 91">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3" name="Google Shape;593;p67"/>
          <p:cNvSpPr txBox="1"/>
          <p:nvPr/>
        </p:nvSpPr>
        <p:spPr>
          <a:xfrm>
            <a:off x="8598813" y="999664"/>
            <a:ext cx="2855780" cy="548000"/>
          </a:xfrm>
          <a:prstGeom prst="rect">
            <a:avLst/>
          </a:prstGeom>
          <a:noFill/>
          <a:ln>
            <a:noFill/>
          </a:ln>
        </p:spPr>
        <p:txBody>
          <a:bodyPr spcFirstLastPara="1" wrap="square" lIns="121900" tIns="121900" rIns="121900" bIns="121900" anchor="ctr" anchorCtr="0">
            <a:noAutofit/>
          </a:bodyPr>
          <a:lstStyle/>
          <a:p>
            <a:pPr algn="r">
              <a:spcAft>
                <a:spcPts val="600"/>
              </a:spcAft>
            </a:pPr>
            <a:r>
              <a:rPr lang="es-ES" sz="2400" u="sng" dirty="0">
                <a:solidFill>
                  <a:schemeClr val="hlink"/>
                </a:solidFill>
                <a:hlinkClick r:id="rId4"/>
              </a:rPr>
              <a:t>http://reactivex.io/</a:t>
            </a:r>
            <a:endParaRPr lang="es-ES"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370B45-9D2C-4529-B752-A5D46F218868}"/>
              </a:ext>
            </a:extLst>
          </p:cNvPr>
          <p:cNvSpPr>
            <a:spLocks noGrp="1"/>
          </p:cNvSpPr>
          <p:nvPr>
            <p:ph type="title"/>
          </p:nvPr>
        </p:nvSpPr>
        <p:spPr>
          <a:xfrm>
            <a:off x="4965430" y="629268"/>
            <a:ext cx="6586491" cy="1286160"/>
          </a:xfrm>
        </p:spPr>
        <p:txBody>
          <a:bodyPr anchor="b">
            <a:normAutofit fontScale="90000"/>
          </a:bodyPr>
          <a:lstStyle/>
          <a:p>
            <a:r>
              <a:rPr lang="es-ES" dirty="0"/>
              <a:t>Introducción a Angular. Entrono de trabajo</a:t>
            </a:r>
          </a:p>
        </p:txBody>
      </p:sp>
      <p:sp>
        <p:nvSpPr>
          <p:cNvPr id="3" name="Marcador de contenido 2">
            <a:extLst>
              <a:ext uri="{FF2B5EF4-FFF2-40B4-BE49-F238E27FC236}">
                <a16:creationId xmlns:a16="http://schemas.microsoft.com/office/drawing/2014/main" id="{87A1EF7F-472E-4F54-805A-5BABCA0E086F}"/>
              </a:ext>
            </a:extLst>
          </p:cNvPr>
          <p:cNvSpPr>
            <a:spLocks noGrp="1"/>
          </p:cNvSpPr>
          <p:nvPr>
            <p:ph idx="1"/>
          </p:nvPr>
        </p:nvSpPr>
        <p:spPr>
          <a:xfrm>
            <a:off x="4965431" y="2438400"/>
            <a:ext cx="6586489" cy="3785419"/>
          </a:xfrm>
        </p:spPr>
        <p:txBody>
          <a:bodyPr>
            <a:normAutofit/>
          </a:bodyPr>
          <a:lstStyle/>
          <a:p>
            <a:r>
              <a:rPr lang="es-ES" sz="2000" dirty="0"/>
              <a:t>Conceptos: ¿Qué es Angular?</a:t>
            </a:r>
          </a:p>
          <a:p>
            <a:r>
              <a:rPr lang="es-ES" sz="2000" dirty="0"/>
              <a:t>Origen y evolución: AngularJS (1.x) y Angular        </a:t>
            </a:r>
          </a:p>
          <a:p>
            <a:r>
              <a:rPr lang="es-ES" sz="2000" dirty="0"/>
              <a:t>Versiones: Angular 11.x</a:t>
            </a:r>
          </a:p>
          <a:p>
            <a:r>
              <a:rPr lang="es-ES" sz="2000" dirty="0"/>
              <a:t>Entorno de trabajo</a:t>
            </a:r>
          </a:p>
          <a:p>
            <a:pPr lvl="1"/>
            <a:r>
              <a:rPr lang="es-ES" sz="1600" dirty="0"/>
              <a:t>Navegadores</a:t>
            </a:r>
          </a:p>
          <a:p>
            <a:pPr lvl="1"/>
            <a:r>
              <a:rPr lang="es-ES" sz="1600" dirty="0"/>
              <a:t>Editores: Visual Studio </a:t>
            </a:r>
            <a:r>
              <a:rPr lang="es-ES" sz="1600" dirty="0" err="1"/>
              <a:t>Code</a:t>
            </a:r>
            <a:r>
              <a:rPr lang="es-ES" sz="1600" dirty="0"/>
              <a:t>.  </a:t>
            </a:r>
            <a:r>
              <a:rPr lang="es-ES" sz="1600" dirty="0" err="1"/>
              <a:t>TSLint</a:t>
            </a:r>
            <a:r>
              <a:rPr lang="es-ES" sz="1600" dirty="0"/>
              <a:t>                        </a:t>
            </a:r>
          </a:p>
          <a:p>
            <a:pPr lvl="1"/>
            <a:r>
              <a:rPr lang="es-ES" sz="1600" dirty="0"/>
              <a:t>Git</a:t>
            </a:r>
          </a:p>
          <a:p>
            <a:pPr lvl="1"/>
            <a:r>
              <a:rPr lang="es-ES" sz="1600" dirty="0" err="1"/>
              <a:t>NodeJS</a:t>
            </a:r>
            <a:endParaRPr lang="es-ES" sz="1600" dirty="0"/>
          </a:p>
          <a:p>
            <a:pPr lvl="1"/>
            <a:r>
              <a:rPr lang="es-ES" sz="1600" dirty="0"/>
              <a:t>npm. </a:t>
            </a:r>
            <a:r>
              <a:rPr lang="es-ES" sz="1600" dirty="0" err="1"/>
              <a:t>Package.json</a:t>
            </a:r>
            <a:r>
              <a:rPr lang="es-ES" sz="1600" dirty="0"/>
              <a:t>. Scripts</a:t>
            </a:r>
          </a:p>
          <a:p>
            <a:pPr lvl="1"/>
            <a:r>
              <a:rPr lang="es-ES" sz="1600" dirty="0"/>
              <a:t>Angular CLI</a:t>
            </a:r>
          </a:p>
        </p:txBody>
      </p:sp>
      <p:pic>
        <p:nvPicPr>
          <p:cNvPr id="5" name="Picture 4" descr="Herramientas en un fondo rojo">
            <a:extLst>
              <a:ext uri="{FF2B5EF4-FFF2-40B4-BE49-F238E27FC236}">
                <a16:creationId xmlns:a16="http://schemas.microsoft.com/office/drawing/2014/main" id="{3B9ABD21-8D2F-4398-BC6C-95EA637B2A13}"/>
              </a:ext>
            </a:extLst>
          </p:cNvPr>
          <p:cNvPicPr>
            <a:picLocks noChangeAspect="1"/>
          </p:cNvPicPr>
          <p:nvPr/>
        </p:nvPicPr>
        <p:blipFill rotWithShape="1">
          <a:blip r:embed="rId2"/>
          <a:srcRect l="22101" r="32780" b="-1"/>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F7411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580524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97"/>
        <p:cNvGrpSpPr/>
        <p:nvPr/>
      </p:nvGrpSpPr>
      <p:grpSpPr>
        <a:xfrm>
          <a:off x="0" y="0"/>
          <a:ext cx="0" cy="0"/>
          <a:chOff x="0" y="0"/>
          <a:chExt cx="0" cy="0"/>
        </a:xfrm>
      </p:grpSpPr>
      <p:sp useBgFill="1">
        <p:nvSpPr>
          <p:cNvPr id="94" name="Rectangle 93">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8" name="Google Shape;598;p68"/>
          <p:cNvSpPr txBox="1">
            <a:spLocks noGrp="1"/>
          </p:cNvSpPr>
          <p:nvPr>
            <p:ph type="title"/>
          </p:nvPr>
        </p:nvSpPr>
        <p:spPr>
          <a:xfrm>
            <a:off x="589560" y="856180"/>
            <a:ext cx="4560584" cy="1128068"/>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3700">
                <a:solidFill>
                  <a:schemeClr val="tx1"/>
                </a:solidFill>
                <a:latin typeface="+mj-lt"/>
                <a:ea typeface="+mj-ea"/>
                <a:cs typeface="+mj-cs"/>
              </a:rPr>
              <a:t>RxJS (ReactiveX) en Angular</a:t>
            </a:r>
          </a:p>
        </p:txBody>
      </p:sp>
      <p:grpSp>
        <p:nvGrpSpPr>
          <p:cNvPr id="96" name="Group 95">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97" name="Rectangle 9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0" name="Rectangle 99">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9" name="Google Shape;599;p68"/>
          <p:cNvSpPr txBox="1">
            <a:spLocks noGrp="1"/>
          </p:cNvSpPr>
          <p:nvPr>
            <p:ph type="body" idx="4294967295"/>
          </p:nvPr>
        </p:nvSpPr>
        <p:spPr>
          <a:xfrm>
            <a:off x="590719" y="2330505"/>
            <a:ext cx="4559425" cy="3979585"/>
          </a:xfrm>
          <a:prstGeom prst="rect">
            <a:avLst/>
          </a:prstGeom>
        </p:spPr>
        <p:txBody>
          <a:bodyPr spcFirstLastPara="1" vert="horz" lIns="91440" tIns="45720" rIns="91440" bIns="45720" rtlCol="0" anchor="ctr" anchorCtr="0">
            <a:normAutofit/>
          </a:bodyPr>
          <a:lstStyle/>
          <a:p>
            <a:pPr marL="0" indent="-228600">
              <a:lnSpc>
                <a:spcPct val="90000"/>
              </a:lnSpc>
              <a:spcAft>
                <a:spcPts val="600"/>
              </a:spcAft>
              <a:buFont typeface="Arial" panose="020B0604020202020204" pitchFamily="34" charset="0"/>
              <a:buChar char="•"/>
            </a:pPr>
            <a:r>
              <a:rPr lang="en-US" sz="2000">
                <a:solidFill>
                  <a:schemeClr val="tx1"/>
                </a:solidFill>
                <a:latin typeface="+mn-lt"/>
                <a:ea typeface="+mn-ea"/>
                <a:cs typeface="+mn-cs"/>
              </a:rPr>
              <a:t>RxJS (Reactive Extensions for JavaScript) ha sido utilizado por los desarrolladores de Angular en varios contextos</a:t>
            </a:r>
          </a:p>
          <a:p>
            <a:pPr marL="0" indent="-228600">
              <a:lnSpc>
                <a:spcPct val="90000"/>
              </a:lnSpc>
              <a:spcAft>
                <a:spcPts val="600"/>
              </a:spcAft>
              <a:buFont typeface="Arial" panose="020B0604020202020204" pitchFamily="34" charset="0"/>
              <a:buChar char="•"/>
            </a:pPr>
            <a:endParaRPr lang="en-US" sz="2000">
              <a:solidFill>
                <a:schemeClr val="tx1"/>
              </a:solidFill>
              <a:latin typeface="+mn-lt"/>
              <a:ea typeface="+mn-ea"/>
              <a:cs typeface="+mn-cs"/>
            </a:endParaRPr>
          </a:p>
          <a:p>
            <a:pPr indent="-228600">
              <a:lnSpc>
                <a:spcPct val="90000"/>
              </a:lnSpc>
              <a:spcAft>
                <a:spcPts val="600"/>
              </a:spcAft>
              <a:buFont typeface="Arial" panose="020B0604020202020204" pitchFamily="34" charset="0"/>
              <a:buChar char="•"/>
            </a:pPr>
            <a:r>
              <a:rPr lang="en-US" sz="2000">
                <a:solidFill>
                  <a:schemeClr val="tx1"/>
                </a:solidFill>
                <a:latin typeface="+mn-lt"/>
                <a:ea typeface="+mn-ea"/>
                <a:cs typeface="+mn-cs"/>
              </a:rPr>
              <a:t>Formularios reactivos</a:t>
            </a:r>
          </a:p>
          <a:p>
            <a:pPr indent="-228600">
              <a:lnSpc>
                <a:spcPct val="90000"/>
              </a:lnSpc>
              <a:spcAft>
                <a:spcPts val="600"/>
              </a:spcAft>
              <a:buFont typeface="Arial" panose="020B0604020202020204" pitchFamily="34" charset="0"/>
              <a:buChar char="•"/>
            </a:pPr>
            <a:r>
              <a:rPr lang="en-US" sz="2000">
                <a:solidFill>
                  <a:schemeClr val="tx1"/>
                </a:solidFill>
                <a:latin typeface="+mn-lt"/>
                <a:ea typeface="+mn-ea"/>
                <a:cs typeface="+mn-cs"/>
              </a:rPr>
              <a:t>Emisión de eventos</a:t>
            </a:r>
          </a:p>
          <a:p>
            <a:pPr indent="-228600">
              <a:lnSpc>
                <a:spcPct val="90000"/>
              </a:lnSpc>
              <a:spcAft>
                <a:spcPts val="600"/>
              </a:spcAft>
              <a:buFont typeface="Arial" panose="020B0604020202020204" pitchFamily="34" charset="0"/>
              <a:buChar char="•"/>
            </a:pPr>
            <a:r>
              <a:rPr lang="en-US" sz="2000">
                <a:solidFill>
                  <a:schemeClr val="tx1"/>
                </a:solidFill>
                <a:latin typeface="+mn-lt"/>
                <a:ea typeface="+mn-ea"/>
                <a:cs typeface="+mn-cs"/>
              </a:rPr>
              <a:t>Servicio HttpClient</a:t>
            </a:r>
          </a:p>
        </p:txBody>
      </p:sp>
      <p:sp>
        <p:nvSpPr>
          <p:cNvPr id="102" name="Rectangle 101">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00" name="Google Shape;600;p68"/>
          <p:cNvPicPr preferRelativeResize="0"/>
          <p:nvPr/>
        </p:nvPicPr>
        <p:blipFill rotWithShape="1">
          <a:blip r:embed="rId3"/>
          <a:srcRect t="3062" r="4" b="4"/>
          <a:stretch/>
        </p:blipFill>
        <p:spPr>
          <a:xfrm>
            <a:off x="5977788" y="799352"/>
            <a:ext cx="5425410" cy="5259296"/>
          </a:xfrm>
          <a:prstGeom prst="rect">
            <a:avLst/>
          </a:prstGeom>
          <a:noFill/>
        </p:spPr>
      </p:pic>
      <p:sp>
        <p:nvSpPr>
          <p:cNvPr id="601" name="Google Shape;601;p68"/>
          <p:cNvSpPr txBox="1"/>
          <p:nvPr/>
        </p:nvSpPr>
        <p:spPr>
          <a:xfrm>
            <a:off x="5977787" y="5891290"/>
            <a:ext cx="5150657" cy="644262"/>
          </a:xfrm>
          <a:prstGeom prst="rect">
            <a:avLst/>
          </a:prstGeom>
          <a:noFill/>
          <a:ln>
            <a:noFill/>
          </a:ln>
        </p:spPr>
        <p:txBody>
          <a:bodyPr spcFirstLastPara="1" wrap="square" lIns="121900" tIns="121900" rIns="121900" bIns="121900" anchor="ctr" anchorCtr="0">
            <a:noAutofit/>
          </a:bodyPr>
          <a:lstStyle/>
          <a:p>
            <a:pPr>
              <a:spcAft>
                <a:spcPts val="600"/>
              </a:spcAft>
            </a:pPr>
            <a:r>
              <a:rPr lang="es" sz="2400" u="sng" dirty="0">
                <a:solidFill>
                  <a:schemeClr val="hlink"/>
                </a:solidFill>
                <a:hlinkClick r:id="rId4"/>
              </a:rPr>
              <a:t>https://beta-rxjsdocs.firebaseapp.com/</a:t>
            </a:r>
            <a:endParaRPr lang="es-ES" sz="2400"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339818F0-DA68-44ED-BDF7-B3DECE3749BF}"/>
              </a:ext>
            </a:extLst>
          </p:cNvPr>
          <p:cNvSpPr>
            <a:spLocks noGrp="1"/>
          </p:cNvSpPr>
          <p:nvPr>
            <p:ph type="title"/>
          </p:nvPr>
        </p:nvSpPr>
        <p:spPr>
          <a:xfrm>
            <a:off x="4965430" y="629268"/>
            <a:ext cx="6586491" cy="1286160"/>
          </a:xfrm>
        </p:spPr>
        <p:txBody>
          <a:bodyPr anchor="b">
            <a:normAutofit fontScale="90000"/>
          </a:bodyPr>
          <a:lstStyle/>
          <a:p>
            <a:r>
              <a:rPr lang="es-ES" dirty="0"/>
              <a:t>Aplicaciones SPA en Angular</a:t>
            </a:r>
            <a:br>
              <a:rPr lang="es-ES" dirty="0"/>
            </a:br>
            <a:r>
              <a:rPr lang="es-ES" dirty="0"/>
              <a:t>Desarrollo. </a:t>
            </a:r>
          </a:p>
        </p:txBody>
      </p:sp>
      <p:sp>
        <p:nvSpPr>
          <p:cNvPr id="6" name="Marcador de contenido 5">
            <a:extLst>
              <a:ext uri="{FF2B5EF4-FFF2-40B4-BE49-F238E27FC236}">
                <a16:creationId xmlns:a16="http://schemas.microsoft.com/office/drawing/2014/main" id="{C34FB62E-2971-4803-835F-FBF4686A302A}"/>
              </a:ext>
            </a:extLst>
          </p:cNvPr>
          <p:cNvSpPr>
            <a:spLocks noGrp="1"/>
          </p:cNvSpPr>
          <p:nvPr>
            <p:ph idx="1"/>
          </p:nvPr>
        </p:nvSpPr>
        <p:spPr>
          <a:xfrm>
            <a:off x="4965431" y="2438400"/>
            <a:ext cx="6586489" cy="3785419"/>
          </a:xfrm>
        </p:spPr>
        <p:txBody>
          <a:bodyPr>
            <a:normAutofit/>
          </a:bodyPr>
          <a:lstStyle/>
          <a:p>
            <a:r>
              <a:rPr lang="es-ES" sz="1600" dirty="0"/>
              <a:t>Creación y ciclo de desarrollo de la SPA</a:t>
            </a:r>
          </a:p>
          <a:p>
            <a:pPr lvl="1"/>
            <a:r>
              <a:rPr lang="es-ES" sz="1200" dirty="0"/>
              <a:t>Creación. Estructura de directorios</a:t>
            </a:r>
          </a:p>
          <a:p>
            <a:pPr lvl="1"/>
            <a:r>
              <a:rPr lang="es-ES" sz="1200" dirty="0"/>
              <a:t>Desarrollo. Servidor Live </a:t>
            </a:r>
            <a:r>
              <a:rPr lang="es-ES" sz="1200" dirty="0" err="1"/>
              <a:t>Reload</a:t>
            </a:r>
            <a:endParaRPr lang="es-ES" sz="1200" dirty="0"/>
          </a:p>
          <a:p>
            <a:pPr lvl="1"/>
            <a:r>
              <a:rPr lang="es-ES" sz="1200" dirty="0" err="1"/>
              <a:t>Testing</a:t>
            </a:r>
            <a:r>
              <a:rPr lang="es-ES" sz="1200" dirty="0"/>
              <a:t> y despliegue a producción</a:t>
            </a:r>
          </a:p>
          <a:p>
            <a:r>
              <a:rPr lang="es-ES" sz="1600" dirty="0"/>
              <a:t>Entorno de </a:t>
            </a:r>
            <a:r>
              <a:rPr lang="es-ES" sz="1600" dirty="0" err="1"/>
              <a:t>Testing</a:t>
            </a:r>
            <a:r>
              <a:rPr lang="es-ES" sz="1600" dirty="0"/>
              <a:t> Inicial</a:t>
            </a:r>
          </a:p>
          <a:p>
            <a:pPr lvl="1"/>
            <a:r>
              <a:rPr lang="es-ES" sz="1200" dirty="0"/>
              <a:t>Tests unitarios. Plataforma: Karma + Jasmine.</a:t>
            </a:r>
            <a:br>
              <a:rPr lang="es-ES" sz="1200" dirty="0"/>
            </a:br>
            <a:r>
              <a:rPr lang="es-ES" sz="1200" dirty="0" err="1"/>
              <a:t>Introduccion</a:t>
            </a:r>
            <a:r>
              <a:rPr lang="es-ES" sz="1200" dirty="0"/>
              <a:t> a </a:t>
            </a:r>
            <a:r>
              <a:rPr lang="es-ES" sz="1200" dirty="0" err="1"/>
              <a:t>TestBed</a:t>
            </a:r>
            <a:endParaRPr lang="es-ES" sz="1200" dirty="0"/>
          </a:p>
          <a:p>
            <a:pPr lvl="1"/>
            <a:r>
              <a:rPr lang="es-ES" sz="1200" dirty="0"/>
              <a:t>Test E2E. </a:t>
            </a:r>
            <a:r>
              <a:rPr lang="es-ES" sz="1200" dirty="0" err="1"/>
              <a:t>Protractor</a:t>
            </a:r>
            <a:endParaRPr lang="es-ES" sz="1200" dirty="0"/>
          </a:p>
          <a:p>
            <a:endParaRPr lang="es-ES" sz="1600" dirty="0"/>
          </a:p>
        </p:txBody>
      </p:sp>
      <p:pic>
        <p:nvPicPr>
          <p:cNvPr id="17" name="Picture 7" descr="Stock exchange numbers">
            <a:extLst>
              <a:ext uri="{FF2B5EF4-FFF2-40B4-BE49-F238E27FC236}">
                <a16:creationId xmlns:a16="http://schemas.microsoft.com/office/drawing/2014/main" id="{03F5693B-F111-4C0E-B17B-291055C0F993}"/>
              </a:ext>
            </a:extLst>
          </p:cNvPr>
          <p:cNvPicPr>
            <a:picLocks noChangeAspect="1"/>
          </p:cNvPicPr>
          <p:nvPr/>
        </p:nvPicPr>
        <p:blipFill rotWithShape="1">
          <a:blip r:embed="rId2"/>
          <a:srcRect l="28181" r="26700" b="-1"/>
          <a:stretch/>
        </p:blipFill>
        <p:spPr>
          <a:xfrm>
            <a:off x="20" y="10"/>
            <a:ext cx="4635571" cy="6857990"/>
          </a:xfrm>
          <a:prstGeom prst="rect">
            <a:avLst/>
          </a:prstGeom>
          <a:effectLst/>
        </p:spPr>
      </p:pic>
      <p:cxnSp>
        <p:nvCxnSpPr>
          <p:cNvPr id="18" name="Straight Connector 11">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E8E97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6181194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370B45-9D2C-4529-B752-A5D46F218868}"/>
              </a:ext>
            </a:extLst>
          </p:cNvPr>
          <p:cNvSpPr>
            <a:spLocks noGrp="1"/>
          </p:cNvSpPr>
          <p:nvPr>
            <p:ph type="title"/>
          </p:nvPr>
        </p:nvSpPr>
        <p:spPr>
          <a:xfrm>
            <a:off x="4965430" y="629268"/>
            <a:ext cx="6586491" cy="1286160"/>
          </a:xfrm>
        </p:spPr>
        <p:txBody>
          <a:bodyPr anchor="b">
            <a:normAutofit/>
          </a:bodyPr>
          <a:lstStyle/>
          <a:p>
            <a:r>
              <a:rPr lang="es-ES" sz="4100" dirty="0"/>
              <a:t>Creación y ciclo de desarrollo de aplicaciones SPA</a:t>
            </a:r>
          </a:p>
        </p:txBody>
      </p:sp>
      <p:sp>
        <p:nvSpPr>
          <p:cNvPr id="3" name="Marcador de contenido 2">
            <a:extLst>
              <a:ext uri="{FF2B5EF4-FFF2-40B4-BE49-F238E27FC236}">
                <a16:creationId xmlns:a16="http://schemas.microsoft.com/office/drawing/2014/main" id="{87A1EF7F-472E-4F54-805A-5BABCA0E086F}"/>
              </a:ext>
            </a:extLst>
          </p:cNvPr>
          <p:cNvSpPr>
            <a:spLocks noGrp="1"/>
          </p:cNvSpPr>
          <p:nvPr>
            <p:ph idx="1"/>
          </p:nvPr>
        </p:nvSpPr>
        <p:spPr>
          <a:xfrm>
            <a:off x="4965431" y="2438400"/>
            <a:ext cx="6586489" cy="3785419"/>
          </a:xfrm>
        </p:spPr>
        <p:txBody>
          <a:bodyPr>
            <a:normAutofit/>
          </a:bodyPr>
          <a:lstStyle/>
          <a:p>
            <a:r>
              <a:rPr lang="es-ES" sz="2000" dirty="0"/>
              <a:t>Creación. Estructura de directorios</a:t>
            </a:r>
          </a:p>
          <a:p>
            <a:pPr lvl="1"/>
            <a:r>
              <a:rPr lang="es-ES" sz="1600" dirty="0" err="1"/>
              <a:t>Assets</a:t>
            </a:r>
            <a:endParaRPr lang="es-ES" sz="1600" dirty="0"/>
          </a:p>
          <a:p>
            <a:pPr lvl="1"/>
            <a:r>
              <a:rPr lang="es-ES" sz="1600" dirty="0"/>
              <a:t>Incorporación de elementos de terceros</a:t>
            </a:r>
          </a:p>
          <a:p>
            <a:pPr lvl="1"/>
            <a:r>
              <a:rPr lang="es-ES" sz="1600" dirty="0"/>
              <a:t>Bootstrap y Font </a:t>
            </a:r>
            <a:r>
              <a:rPr lang="es-ES" sz="1600" dirty="0" err="1"/>
              <a:t>Awesome</a:t>
            </a:r>
            <a:endParaRPr lang="es-ES" sz="1600" dirty="0"/>
          </a:p>
          <a:p>
            <a:r>
              <a:rPr lang="es-ES" sz="2000" dirty="0"/>
              <a:t>Ejecución en desarrollo</a:t>
            </a:r>
          </a:p>
          <a:p>
            <a:pPr lvl="1"/>
            <a:r>
              <a:rPr lang="es-ES" sz="1600" dirty="0"/>
              <a:t>Webpack</a:t>
            </a:r>
          </a:p>
          <a:p>
            <a:pPr lvl="1"/>
            <a:r>
              <a:rPr lang="es-ES" sz="1600" dirty="0"/>
              <a:t>Servidor Live </a:t>
            </a:r>
            <a:r>
              <a:rPr lang="es-ES" sz="1600" dirty="0" err="1"/>
              <a:t>Reload</a:t>
            </a:r>
            <a:endParaRPr lang="es-ES" sz="1600" dirty="0"/>
          </a:p>
          <a:p>
            <a:r>
              <a:rPr lang="es-ES" sz="2000" dirty="0" err="1"/>
              <a:t>Testing</a:t>
            </a:r>
            <a:r>
              <a:rPr lang="es-ES" sz="2000" dirty="0"/>
              <a:t> y despliegue a producción</a:t>
            </a:r>
          </a:p>
          <a:p>
            <a:pPr lvl="1"/>
            <a:r>
              <a:rPr lang="es-ES" sz="1600" dirty="0"/>
              <a:t>Formas de compilación: JIT / AOT</a:t>
            </a:r>
          </a:p>
          <a:p>
            <a:endParaRPr lang="es-ES" sz="2000" dirty="0"/>
          </a:p>
        </p:txBody>
      </p:sp>
      <p:pic>
        <p:nvPicPr>
          <p:cNvPr id="5" name="Picture 4" descr="Herramientas en un fondo rojo">
            <a:extLst>
              <a:ext uri="{FF2B5EF4-FFF2-40B4-BE49-F238E27FC236}">
                <a16:creationId xmlns:a16="http://schemas.microsoft.com/office/drawing/2014/main" id="{3B9ABD21-8D2F-4398-BC6C-95EA637B2A13}"/>
              </a:ext>
            </a:extLst>
          </p:cNvPr>
          <p:cNvPicPr>
            <a:picLocks noChangeAspect="1"/>
          </p:cNvPicPr>
          <p:nvPr/>
        </p:nvPicPr>
        <p:blipFill rotWithShape="1">
          <a:blip r:embed="rId2"/>
          <a:srcRect l="22101" r="32779" b="-1"/>
          <a:stretch/>
        </p:blipFill>
        <p:spPr>
          <a:xfrm>
            <a:off x="20" y="10"/>
            <a:ext cx="4635571" cy="6857990"/>
          </a:xfrm>
          <a:prstGeom prst="rect">
            <a:avLst/>
          </a:prstGeom>
          <a:effectLst/>
        </p:spPr>
      </p:pic>
      <p:cxnSp>
        <p:nvCxnSpPr>
          <p:cNvPr id="14" name="Straight Connector 13">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F7431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905824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BAB21D3E-E68F-4A4F-A030-6B34345C02B8}"/>
              </a:ext>
            </a:extLst>
          </p:cNvPr>
          <p:cNvSpPr>
            <a:spLocks noGrp="1"/>
          </p:cNvSpPr>
          <p:nvPr>
            <p:ph type="title"/>
          </p:nvPr>
        </p:nvSpPr>
        <p:spPr>
          <a:xfrm>
            <a:off x="1371599" y="294538"/>
            <a:ext cx="9895951" cy="1033669"/>
          </a:xfrm>
        </p:spPr>
        <p:txBody>
          <a:bodyPr>
            <a:normAutofit/>
          </a:bodyPr>
          <a:lstStyle/>
          <a:p>
            <a:r>
              <a:rPr lang="es-ES" sz="4000" dirty="0">
                <a:solidFill>
                  <a:srgbClr val="FFFFFF"/>
                </a:solidFill>
              </a:rPr>
              <a:t>Angular CLI: Creación del </a:t>
            </a:r>
            <a:r>
              <a:rPr lang="es-ES" sz="4000" dirty="0" err="1">
                <a:solidFill>
                  <a:srgbClr val="FFFFFF"/>
                </a:solidFill>
              </a:rPr>
              <a:t>workspace</a:t>
            </a:r>
            <a:endParaRPr lang="es-ES" sz="4000" dirty="0">
              <a:solidFill>
                <a:srgbClr val="FFFFFF"/>
              </a:solidFill>
            </a:endParaRPr>
          </a:p>
        </p:txBody>
      </p:sp>
      <p:sp>
        <p:nvSpPr>
          <p:cNvPr id="3" name="Marcador de contenido 2">
            <a:extLst>
              <a:ext uri="{FF2B5EF4-FFF2-40B4-BE49-F238E27FC236}">
                <a16:creationId xmlns:a16="http://schemas.microsoft.com/office/drawing/2014/main" id="{1C5AC0F5-F53B-4F67-9A49-ACCC55CE9787}"/>
              </a:ext>
            </a:extLst>
          </p:cNvPr>
          <p:cNvSpPr>
            <a:spLocks noGrp="1"/>
          </p:cNvSpPr>
          <p:nvPr>
            <p:ph idx="1"/>
          </p:nvPr>
        </p:nvSpPr>
        <p:spPr>
          <a:xfrm>
            <a:off x="1371599" y="2318197"/>
            <a:ext cx="9724031" cy="3683358"/>
          </a:xfrm>
        </p:spPr>
        <p:txBody>
          <a:bodyPr anchor="ctr">
            <a:normAutofit/>
          </a:bodyPr>
          <a:lstStyle/>
          <a:p>
            <a:r>
              <a:rPr lang="es-ES" sz="2000" dirty="0"/>
              <a:t>Creación de un espacio de trabajo con un único proyecto</a:t>
            </a:r>
          </a:p>
          <a:p>
            <a:pPr lvl="1"/>
            <a:r>
              <a:rPr lang="es-ES" sz="2000" dirty="0"/>
              <a:t>ng new &lt;proyecto&gt;</a:t>
            </a:r>
          </a:p>
          <a:p>
            <a:r>
              <a:rPr lang="es-ES" sz="2000" dirty="0"/>
              <a:t>Creación de un espacio de trabajo </a:t>
            </a:r>
            <a:r>
              <a:rPr lang="es-ES" sz="2000" dirty="0" err="1"/>
              <a:t>vacio</a:t>
            </a:r>
            <a:endParaRPr lang="es-ES" sz="2000" dirty="0"/>
          </a:p>
          <a:p>
            <a:pPr lvl="1"/>
            <a:r>
              <a:rPr lang="es-ES" sz="2000" dirty="0"/>
              <a:t>Posteriormente se irán añadiendo en el los proyectos necesarios</a:t>
            </a:r>
          </a:p>
          <a:p>
            <a:pPr lvl="1"/>
            <a:r>
              <a:rPr lang="es-ES" sz="2000" dirty="0"/>
              <a:t>ng new &lt;</a:t>
            </a:r>
            <a:r>
              <a:rPr lang="es-ES" sz="2000" dirty="0" err="1"/>
              <a:t>workspace</a:t>
            </a:r>
            <a:r>
              <a:rPr lang="es-ES" sz="2000" dirty="0"/>
              <a:t>&gt; ----</a:t>
            </a:r>
            <a:r>
              <a:rPr lang="es-ES" sz="2000" dirty="0" err="1"/>
              <a:t>create-application</a:t>
            </a:r>
            <a:r>
              <a:rPr lang="es-ES" sz="2000" dirty="0"/>
              <a:t>=false</a:t>
            </a:r>
          </a:p>
          <a:p>
            <a:pPr lvl="1"/>
            <a:r>
              <a:rPr lang="es-ES" sz="2000" dirty="0"/>
              <a:t>cd &lt;</a:t>
            </a:r>
            <a:r>
              <a:rPr lang="es-ES" sz="2000" dirty="0" err="1"/>
              <a:t>workspace</a:t>
            </a:r>
            <a:r>
              <a:rPr lang="es-ES" sz="2000" dirty="0"/>
              <a:t>&gt; </a:t>
            </a:r>
          </a:p>
          <a:p>
            <a:pPr lvl="1"/>
            <a:r>
              <a:rPr lang="es-ES" sz="2000" dirty="0"/>
              <a:t>ng g </a:t>
            </a:r>
            <a:r>
              <a:rPr lang="es-ES" sz="2000" dirty="0" err="1"/>
              <a:t>application</a:t>
            </a:r>
            <a:r>
              <a:rPr lang="es-ES" sz="2000" dirty="0"/>
              <a:t> &lt;nombre-app&gt; [-- parámetros]</a:t>
            </a:r>
          </a:p>
        </p:txBody>
      </p:sp>
    </p:spTree>
    <p:extLst>
      <p:ext uri="{BB962C8B-B14F-4D97-AF65-F5344CB8AC3E}">
        <p14:creationId xmlns:p14="http://schemas.microsoft.com/office/powerpoint/2010/main" val="340974490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BAB21D3E-E68F-4A4F-A030-6B34345C02B8}"/>
              </a:ext>
            </a:extLst>
          </p:cNvPr>
          <p:cNvSpPr>
            <a:spLocks noGrp="1"/>
          </p:cNvSpPr>
          <p:nvPr>
            <p:ph type="title"/>
          </p:nvPr>
        </p:nvSpPr>
        <p:spPr>
          <a:xfrm>
            <a:off x="466722" y="586855"/>
            <a:ext cx="3201366" cy="3387497"/>
          </a:xfrm>
        </p:spPr>
        <p:txBody>
          <a:bodyPr anchor="b">
            <a:normAutofit/>
          </a:bodyPr>
          <a:lstStyle/>
          <a:p>
            <a:pPr algn="r"/>
            <a:r>
              <a:rPr lang="es-ES" sz="4000">
                <a:solidFill>
                  <a:srgbClr val="FFFFFF"/>
                </a:solidFill>
              </a:rPr>
              <a:t>Angular CLI: Creación de proyectos</a:t>
            </a:r>
          </a:p>
        </p:txBody>
      </p:sp>
      <p:sp>
        <p:nvSpPr>
          <p:cNvPr id="3" name="Marcador de contenido 2">
            <a:extLst>
              <a:ext uri="{FF2B5EF4-FFF2-40B4-BE49-F238E27FC236}">
                <a16:creationId xmlns:a16="http://schemas.microsoft.com/office/drawing/2014/main" id="{1C5AC0F5-F53B-4F67-9A49-ACCC55CE9787}"/>
              </a:ext>
            </a:extLst>
          </p:cNvPr>
          <p:cNvSpPr>
            <a:spLocks noGrp="1"/>
          </p:cNvSpPr>
          <p:nvPr>
            <p:ph idx="1"/>
          </p:nvPr>
        </p:nvSpPr>
        <p:spPr>
          <a:xfrm>
            <a:off x="4810259" y="649480"/>
            <a:ext cx="6555347" cy="5546047"/>
          </a:xfrm>
        </p:spPr>
        <p:txBody>
          <a:bodyPr anchor="ctr">
            <a:normAutofit/>
          </a:bodyPr>
          <a:lstStyle/>
          <a:p>
            <a:r>
              <a:rPr lang="es-ES" sz="2000"/>
              <a:t>Las versiones modernas del CLI incorporan una serie de questiones para definir las opciones de creación de los proyectos (en ng new o ng g). </a:t>
            </a:r>
            <a:br>
              <a:rPr lang="es-ES" sz="2000"/>
            </a:br>
            <a:r>
              <a:rPr lang="es-ES" sz="2000"/>
              <a:t>Existen modificadores del comando que igualmente configuran estas opciones </a:t>
            </a:r>
          </a:p>
          <a:p>
            <a:endParaRPr lang="es-ES" sz="2000"/>
          </a:p>
          <a:p>
            <a:r>
              <a:rPr lang="es-ES" sz="2000"/>
              <a:t>- --strict=false No activa el modo estricto</a:t>
            </a:r>
          </a:p>
          <a:p>
            <a:r>
              <a:rPr lang="es-ES" sz="2000"/>
              <a:t>- --p=alc Indica el prefijo de los componentes</a:t>
            </a:r>
          </a:p>
          <a:p>
            <a:r>
              <a:rPr lang="es-ES" sz="2000"/>
              <a:t>- --routing  Incluye un módulo de enrutamiento</a:t>
            </a:r>
          </a:p>
          <a:p>
            <a:r>
              <a:rPr lang="es-ES" sz="2000"/>
              <a:t>- --style=scss Utiliza SASS (scss) como preprocesador de CSS</a:t>
            </a:r>
          </a:p>
          <a:p>
            <a:r>
              <a:rPr lang="es-ES" sz="2000"/>
              <a:t>- --skip-git No inicializa un repositorio GIT (si ya lo hemos hecho)</a:t>
            </a:r>
          </a:p>
        </p:txBody>
      </p:sp>
    </p:spTree>
    <p:extLst>
      <p:ext uri="{BB962C8B-B14F-4D97-AF65-F5344CB8AC3E}">
        <p14:creationId xmlns:p14="http://schemas.microsoft.com/office/powerpoint/2010/main" val="4105997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kern="1200" dirty="0">
                <a:solidFill>
                  <a:srgbClr val="FFFFFF"/>
                </a:solidFill>
                <a:latin typeface="+mj-lt"/>
                <a:ea typeface="+mj-ea"/>
                <a:cs typeface="+mj-cs"/>
              </a:rPr>
              <a:t>Práctica</a:t>
            </a: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2"/>
            <a:ext cx="7037591" cy="5475129"/>
          </a:xfrm>
        </p:spPr>
        <p:txBody>
          <a:bodyPr vert="horz" lIns="91440" tIns="45720" rIns="91440" bIns="45720" rtlCol="0" anchor="ctr">
            <a:normAutofit/>
          </a:bodyPr>
          <a:lstStyle/>
          <a:p>
            <a:pPr indent="-228600">
              <a:buFont typeface="Arial" panose="020B0604020202020204" pitchFamily="34" charset="0"/>
              <a:buChar char="•"/>
            </a:pPr>
            <a:r>
              <a:rPr lang="es-ES" sz="2600" dirty="0"/>
              <a:t>Creación del repositorio </a:t>
            </a:r>
            <a:r>
              <a:rPr lang="es-ES" sz="2600" dirty="0" err="1"/>
              <a:t>git</a:t>
            </a:r>
            <a:r>
              <a:rPr lang="es-ES" sz="2600" dirty="0"/>
              <a:t> del curso</a:t>
            </a:r>
          </a:p>
          <a:p>
            <a:pPr lvl="1" indent="-228600">
              <a:buFont typeface="Arial" panose="020B0604020202020204" pitchFamily="34" charset="0"/>
              <a:buChar char="•"/>
            </a:pPr>
            <a:r>
              <a:rPr lang="es-ES" sz="2400" dirty="0"/>
              <a:t>Sincronización con </a:t>
            </a:r>
            <a:r>
              <a:rPr lang="es-ES" sz="2400" dirty="0" err="1"/>
              <a:t>github</a:t>
            </a:r>
            <a:endParaRPr lang="es-ES" sz="2400" dirty="0"/>
          </a:p>
          <a:p>
            <a:pPr indent="-228600">
              <a:buFont typeface="Arial" panose="020B0604020202020204" pitchFamily="34" charset="0"/>
              <a:buChar char="•"/>
            </a:pPr>
            <a:r>
              <a:rPr lang="es-ES" sz="2600" dirty="0"/>
              <a:t>Creación del proyecto inicial</a:t>
            </a:r>
            <a:endParaRPr lang="en-US" sz="2600" dirty="0"/>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109105646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5257240-8154-4CC2-A375-A685BD363397}"/>
              </a:ext>
            </a:extLst>
          </p:cNvPr>
          <p:cNvSpPr>
            <a:spLocks noGrp="1"/>
          </p:cNvSpPr>
          <p:nvPr>
            <p:ph type="title"/>
          </p:nvPr>
        </p:nvSpPr>
        <p:spPr/>
        <p:txBody>
          <a:bodyPr/>
          <a:lstStyle/>
          <a:p>
            <a:r>
              <a:rPr lang="es-ES" dirty="0"/>
              <a:t>Angular </a:t>
            </a:r>
            <a:r>
              <a:rPr lang="es-ES" dirty="0" err="1"/>
              <a:t>cli</a:t>
            </a:r>
            <a:r>
              <a:rPr lang="es-ES" dirty="0"/>
              <a:t>: configuración </a:t>
            </a:r>
            <a:r>
              <a:rPr lang="es-ES" dirty="0" err="1"/>
              <a:t>git</a:t>
            </a:r>
            <a:r>
              <a:rPr lang="es-ES" dirty="0"/>
              <a:t>/</a:t>
            </a:r>
            <a:r>
              <a:rPr lang="es-ES" dirty="0" err="1"/>
              <a:t>github</a:t>
            </a:r>
            <a:endParaRPr lang="es-ES" dirty="0"/>
          </a:p>
        </p:txBody>
      </p:sp>
      <p:pic>
        <p:nvPicPr>
          <p:cNvPr id="3" name="Google Shape;281;p34">
            <a:extLst>
              <a:ext uri="{FF2B5EF4-FFF2-40B4-BE49-F238E27FC236}">
                <a16:creationId xmlns:a16="http://schemas.microsoft.com/office/drawing/2014/main" id="{55789C23-61E3-4A5F-A24C-D9D7FDCE9456}"/>
              </a:ext>
            </a:extLst>
          </p:cNvPr>
          <p:cNvPicPr preferRelativeResize="0"/>
          <p:nvPr/>
        </p:nvPicPr>
        <p:blipFill>
          <a:blip r:embed="rId2">
            <a:alphaModFix/>
          </a:blip>
          <a:stretch>
            <a:fillRect/>
          </a:stretch>
        </p:blipFill>
        <p:spPr>
          <a:xfrm>
            <a:off x="868684" y="3166502"/>
            <a:ext cx="6663101" cy="2366352"/>
          </a:xfrm>
          <a:prstGeom prst="rect">
            <a:avLst/>
          </a:prstGeom>
          <a:noFill/>
          <a:ln>
            <a:noFill/>
          </a:ln>
        </p:spPr>
      </p:pic>
      <p:sp>
        <p:nvSpPr>
          <p:cNvPr id="4" name="Google Shape;282;p34">
            <a:extLst>
              <a:ext uri="{FF2B5EF4-FFF2-40B4-BE49-F238E27FC236}">
                <a16:creationId xmlns:a16="http://schemas.microsoft.com/office/drawing/2014/main" id="{B5574440-3D47-4B91-9169-ED944AFBE4C6}"/>
              </a:ext>
            </a:extLst>
          </p:cNvPr>
          <p:cNvSpPr txBox="1"/>
          <p:nvPr/>
        </p:nvSpPr>
        <p:spPr>
          <a:xfrm>
            <a:off x="6792800" y="3919937"/>
            <a:ext cx="4688000" cy="2412967"/>
          </a:xfrm>
          <a:prstGeom prst="rect">
            <a:avLst/>
          </a:prstGeom>
          <a:solidFill>
            <a:srgbClr val="000000"/>
          </a:solidFill>
          <a:ln>
            <a:noFill/>
          </a:ln>
        </p:spPr>
        <p:txBody>
          <a:bodyPr spcFirstLastPara="1" wrap="square" lIns="121900" tIns="121900" rIns="121900" bIns="121900" anchor="ctr" anchorCtr="0">
            <a:noAutofit/>
          </a:bodyPr>
          <a:lstStyle/>
          <a:p>
            <a:pPr>
              <a:buClr>
                <a:schemeClr val="dk1"/>
              </a:buClr>
              <a:buSzPts val="1100"/>
            </a:pPr>
            <a:r>
              <a:rPr lang="es" sz="2400" b="1" dirty="0">
                <a:solidFill>
                  <a:schemeClr val="lt1"/>
                </a:solidFill>
              </a:rPr>
              <a:t>cd curso-angular</a:t>
            </a:r>
            <a:endParaRPr sz="2400" b="1" dirty="0">
              <a:solidFill>
                <a:schemeClr val="lt1"/>
              </a:solidFill>
            </a:endParaRPr>
          </a:p>
          <a:p>
            <a:r>
              <a:rPr lang="es" sz="2400" b="1" dirty="0">
                <a:solidFill>
                  <a:schemeClr val="lt1"/>
                </a:solidFill>
              </a:rPr>
              <a:t>git remote add origin https://github.com/alce65/curso-angular.git</a:t>
            </a:r>
            <a:br>
              <a:rPr lang="es" sz="2400" b="1" dirty="0">
                <a:solidFill>
                  <a:schemeClr val="lt1"/>
                </a:solidFill>
              </a:rPr>
            </a:br>
            <a:r>
              <a:rPr lang="es" sz="2400" b="1" dirty="0">
                <a:solidFill>
                  <a:schemeClr val="lt1"/>
                </a:solidFill>
              </a:rPr>
              <a:t>git push -u origin master</a:t>
            </a:r>
            <a:endParaRPr sz="2400" b="1" dirty="0">
              <a:solidFill>
                <a:schemeClr val="lt1"/>
              </a:solidFill>
            </a:endParaRPr>
          </a:p>
        </p:txBody>
      </p:sp>
      <p:sp>
        <p:nvSpPr>
          <p:cNvPr id="5" name="Google Shape;280;p34">
            <a:extLst>
              <a:ext uri="{FF2B5EF4-FFF2-40B4-BE49-F238E27FC236}">
                <a16:creationId xmlns:a16="http://schemas.microsoft.com/office/drawing/2014/main" id="{1FBB8318-780B-4E15-A359-088F6738E192}"/>
              </a:ext>
            </a:extLst>
          </p:cNvPr>
          <p:cNvSpPr txBox="1">
            <a:spLocks/>
          </p:cNvSpPr>
          <p:nvPr/>
        </p:nvSpPr>
        <p:spPr>
          <a:xfrm>
            <a:off x="1276968" y="1338301"/>
            <a:ext cx="6989494" cy="1864913"/>
          </a:xfrm>
          <a:prstGeom prst="rect">
            <a:avLst/>
          </a:prstGeom>
        </p:spPr>
        <p:txBody>
          <a:bodyPr spcFirstLastPara="1" vert="horz" wrap="square" lIns="68567" tIns="68567" rIns="68567" bIns="68567"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5000"/>
              </a:lnSpc>
              <a:buClr>
                <a:schemeClr val="dk1"/>
              </a:buClr>
              <a:buSzPts val="1100"/>
              <a:buNone/>
            </a:pPr>
            <a:r>
              <a:rPr lang="es-ES" sz="2400" dirty="0"/>
              <a:t>Se crea en </a:t>
            </a:r>
            <a:r>
              <a:rPr lang="es-ES" sz="2400" dirty="0" err="1"/>
              <a:t>github</a:t>
            </a:r>
            <a:r>
              <a:rPr lang="es-ES" sz="2400" dirty="0"/>
              <a:t> un repositorio </a:t>
            </a:r>
            <a:r>
              <a:rPr lang="es-ES" sz="2400" dirty="0" err="1"/>
              <a:t>vacio</a:t>
            </a:r>
            <a:endParaRPr lang="es-ES" sz="2400" dirty="0"/>
          </a:p>
          <a:p>
            <a:pPr marL="0" indent="0">
              <a:lnSpc>
                <a:spcPct val="115000"/>
              </a:lnSpc>
              <a:buClr>
                <a:schemeClr val="dk1"/>
              </a:buClr>
              <a:buSzPts val="1100"/>
              <a:buNone/>
            </a:pPr>
            <a:r>
              <a:rPr lang="es-ES" sz="2400" dirty="0"/>
              <a:t>Se asocia con el repositorio local de </a:t>
            </a:r>
            <a:r>
              <a:rPr lang="es-ES" sz="2400" dirty="0" err="1"/>
              <a:t>git</a:t>
            </a:r>
            <a:r>
              <a:rPr lang="es-ES" sz="2400" dirty="0"/>
              <a:t> creado manualmente o por Angular CLI</a:t>
            </a:r>
          </a:p>
          <a:p>
            <a:pPr marL="0" indent="0"/>
            <a:endParaRPr lang="es-ES" sz="2400" dirty="0"/>
          </a:p>
        </p:txBody>
      </p:sp>
    </p:spTree>
    <p:extLst>
      <p:ext uri="{BB962C8B-B14F-4D97-AF65-F5344CB8AC3E}">
        <p14:creationId xmlns:p14="http://schemas.microsoft.com/office/powerpoint/2010/main" val="18667993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 name="Título 1">
            <a:extLst>
              <a:ext uri="{FF2B5EF4-FFF2-40B4-BE49-F238E27FC236}">
                <a16:creationId xmlns:a16="http://schemas.microsoft.com/office/drawing/2014/main" id="{290F2973-64B0-4A24-8EB8-313369413FC1}"/>
              </a:ext>
            </a:extLst>
          </p:cNvPr>
          <p:cNvSpPr>
            <a:spLocks noGrp="1"/>
          </p:cNvSpPr>
          <p:nvPr>
            <p:ph type="title"/>
          </p:nvPr>
        </p:nvSpPr>
        <p:spPr/>
        <p:txBody>
          <a:bodyPr/>
          <a:lstStyle/>
          <a:p>
            <a:r>
              <a:rPr lang="es-ES" dirty="0"/>
              <a:t>Angular-</a:t>
            </a:r>
            <a:r>
              <a:rPr lang="es-ES" dirty="0" err="1"/>
              <a:t>cli</a:t>
            </a:r>
            <a:r>
              <a:rPr lang="es-ES" dirty="0"/>
              <a:t>: creación de un proyecto</a:t>
            </a:r>
          </a:p>
        </p:txBody>
      </p:sp>
      <p:sp>
        <p:nvSpPr>
          <p:cNvPr id="264" name="Google Shape;264;p33"/>
          <p:cNvSpPr txBox="1">
            <a:spLocks noGrp="1"/>
          </p:cNvSpPr>
          <p:nvPr>
            <p:ph type="body" idx="4294967295"/>
          </p:nvPr>
        </p:nvSpPr>
        <p:spPr>
          <a:xfrm>
            <a:off x="1043353" y="1485529"/>
            <a:ext cx="10448925" cy="611187"/>
          </a:xfrm>
          <a:prstGeom prst="rect">
            <a:avLst/>
          </a:prstGeom>
        </p:spPr>
        <p:txBody>
          <a:bodyPr spcFirstLastPara="1" vert="horz" wrap="square" lIns="68567" tIns="68567" rIns="68567" bIns="68567" rtlCol="0" anchor="t" anchorCtr="0">
            <a:noAutofit/>
          </a:bodyPr>
          <a:lstStyle/>
          <a:p>
            <a:pPr marL="0" indent="0">
              <a:buNone/>
            </a:pPr>
            <a:r>
              <a:rPr lang="es" dirty="0"/>
              <a:t>Desde la carpeta donde queremos que resida nuestro proyecto </a:t>
            </a:r>
            <a:endParaRPr dirty="0"/>
          </a:p>
        </p:txBody>
      </p:sp>
      <p:sp>
        <p:nvSpPr>
          <p:cNvPr id="265" name="Google Shape;265;p33"/>
          <p:cNvSpPr txBox="1"/>
          <p:nvPr/>
        </p:nvSpPr>
        <p:spPr>
          <a:xfrm>
            <a:off x="1370418" y="2315767"/>
            <a:ext cx="5009600" cy="637200"/>
          </a:xfrm>
          <a:prstGeom prst="rect">
            <a:avLst/>
          </a:prstGeom>
          <a:solidFill>
            <a:srgbClr val="000000"/>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s" sz="2400" b="1" dirty="0">
                <a:solidFill>
                  <a:schemeClr val="lt1"/>
                </a:solidFill>
              </a:rPr>
              <a:t>ng new curso-ico -p ico  --routing</a:t>
            </a:r>
            <a:endParaRPr sz="2400" b="1" dirty="0">
              <a:solidFill>
                <a:schemeClr val="lt1"/>
              </a:solidFill>
            </a:endParaRPr>
          </a:p>
        </p:txBody>
      </p:sp>
      <p:sp>
        <p:nvSpPr>
          <p:cNvPr id="266" name="Google Shape;266;p33"/>
          <p:cNvSpPr txBox="1"/>
          <p:nvPr/>
        </p:nvSpPr>
        <p:spPr>
          <a:xfrm>
            <a:off x="1664018" y="3126283"/>
            <a:ext cx="1206800" cy="610400"/>
          </a:xfrm>
          <a:prstGeom prst="rect">
            <a:avLst/>
          </a:prstGeom>
          <a:noFill/>
          <a:ln>
            <a:noFill/>
          </a:ln>
        </p:spPr>
        <p:txBody>
          <a:bodyPr spcFirstLastPara="1" wrap="square" lIns="121900" tIns="121900" rIns="121900" bIns="121900" anchor="ctr" anchorCtr="0">
            <a:noAutofit/>
          </a:bodyPr>
          <a:lstStyle/>
          <a:p>
            <a:pPr algn="ctr"/>
            <a:r>
              <a:rPr lang="es" sz="1600"/>
              <a:t>&lt;nombre proyecto&gt;</a:t>
            </a:r>
            <a:endParaRPr sz="1600"/>
          </a:p>
        </p:txBody>
      </p:sp>
      <p:sp>
        <p:nvSpPr>
          <p:cNvPr id="267" name="Google Shape;267;p33"/>
          <p:cNvSpPr txBox="1"/>
          <p:nvPr/>
        </p:nvSpPr>
        <p:spPr>
          <a:xfrm>
            <a:off x="3541552" y="3220416"/>
            <a:ext cx="1056800" cy="610400"/>
          </a:xfrm>
          <a:prstGeom prst="rect">
            <a:avLst/>
          </a:prstGeom>
          <a:noFill/>
          <a:ln>
            <a:noFill/>
          </a:ln>
        </p:spPr>
        <p:txBody>
          <a:bodyPr spcFirstLastPara="1" wrap="square" lIns="121900" tIns="121900" rIns="121900" bIns="121900" anchor="ctr" anchorCtr="0">
            <a:noAutofit/>
          </a:bodyPr>
          <a:lstStyle/>
          <a:p>
            <a:pPr algn="ctr"/>
            <a:r>
              <a:rPr lang="es" sz="1600"/>
              <a:t>&lt;prefijo&gt;</a:t>
            </a:r>
            <a:endParaRPr sz="1600"/>
          </a:p>
        </p:txBody>
      </p:sp>
      <p:cxnSp>
        <p:nvCxnSpPr>
          <p:cNvPr id="268" name="Google Shape;268;p33"/>
          <p:cNvCxnSpPr>
            <a:stCxn id="266" idx="0"/>
          </p:cNvCxnSpPr>
          <p:nvPr/>
        </p:nvCxnSpPr>
        <p:spPr>
          <a:xfrm rot="10800000" flipH="1">
            <a:off x="2267418" y="2779883"/>
            <a:ext cx="603200" cy="346400"/>
          </a:xfrm>
          <a:prstGeom prst="straightConnector1">
            <a:avLst/>
          </a:prstGeom>
          <a:noFill/>
          <a:ln w="9525" cap="flat" cmpd="sng">
            <a:solidFill>
              <a:srgbClr val="FF0000"/>
            </a:solidFill>
            <a:prstDash val="solid"/>
            <a:round/>
            <a:headEnd type="none" w="med" len="med"/>
            <a:tailEnd type="triangle" w="med" len="med"/>
          </a:ln>
        </p:spPr>
      </p:cxnSp>
      <p:cxnSp>
        <p:nvCxnSpPr>
          <p:cNvPr id="269" name="Google Shape;269;p33"/>
          <p:cNvCxnSpPr>
            <a:stCxn id="267" idx="0"/>
          </p:cNvCxnSpPr>
          <p:nvPr/>
        </p:nvCxnSpPr>
        <p:spPr>
          <a:xfrm rot="10800000">
            <a:off x="4027952" y="2806416"/>
            <a:ext cx="42000" cy="414000"/>
          </a:xfrm>
          <a:prstGeom prst="straightConnector1">
            <a:avLst/>
          </a:prstGeom>
          <a:noFill/>
          <a:ln w="9525" cap="flat" cmpd="sng">
            <a:solidFill>
              <a:srgbClr val="FF0000"/>
            </a:solidFill>
            <a:prstDash val="solid"/>
            <a:round/>
            <a:headEnd type="none" w="med" len="med"/>
            <a:tailEnd type="triangle" w="med" len="med"/>
          </a:ln>
        </p:spPr>
      </p:cxnSp>
      <p:sp>
        <p:nvSpPr>
          <p:cNvPr id="270" name="Google Shape;270;p33"/>
          <p:cNvSpPr txBox="1"/>
          <p:nvPr/>
        </p:nvSpPr>
        <p:spPr>
          <a:xfrm>
            <a:off x="4665485" y="3304333"/>
            <a:ext cx="2300400" cy="610400"/>
          </a:xfrm>
          <a:prstGeom prst="rect">
            <a:avLst/>
          </a:prstGeom>
          <a:noFill/>
          <a:ln>
            <a:noFill/>
          </a:ln>
        </p:spPr>
        <p:txBody>
          <a:bodyPr spcFirstLastPara="1" wrap="square" lIns="121900" tIns="121900" rIns="121900" bIns="121900" anchor="ctr" anchorCtr="0">
            <a:noAutofit/>
          </a:bodyPr>
          <a:lstStyle/>
          <a:p>
            <a:pPr algn="ctr"/>
            <a:r>
              <a:rPr lang="es" sz="1600"/>
              <a:t>&lt;opción que activa el enrutamiento&gt;</a:t>
            </a:r>
            <a:endParaRPr sz="1600"/>
          </a:p>
        </p:txBody>
      </p:sp>
      <p:cxnSp>
        <p:nvCxnSpPr>
          <p:cNvPr id="271" name="Google Shape;271;p33"/>
          <p:cNvCxnSpPr>
            <a:stCxn id="270" idx="0"/>
          </p:cNvCxnSpPr>
          <p:nvPr/>
        </p:nvCxnSpPr>
        <p:spPr>
          <a:xfrm rot="10800000">
            <a:off x="4856885" y="2776333"/>
            <a:ext cx="958800" cy="528000"/>
          </a:xfrm>
          <a:prstGeom prst="straightConnector1">
            <a:avLst/>
          </a:prstGeom>
          <a:noFill/>
          <a:ln w="9525" cap="flat" cmpd="sng">
            <a:solidFill>
              <a:srgbClr val="FF0000"/>
            </a:solidFill>
            <a:prstDash val="solid"/>
            <a:round/>
            <a:headEnd type="none" w="med" len="med"/>
            <a:tailEnd type="triangle" w="med" len="med"/>
          </a:ln>
        </p:spPr>
      </p:cxnSp>
      <p:sp>
        <p:nvSpPr>
          <p:cNvPr id="272" name="Google Shape;272;p33"/>
          <p:cNvSpPr txBox="1"/>
          <p:nvPr/>
        </p:nvSpPr>
        <p:spPr>
          <a:xfrm>
            <a:off x="1111700" y="4067907"/>
            <a:ext cx="5974900" cy="1066257"/>
          </a:xfrm>
          <a:prstGeom prst="rect">
            <a:avLst/>
          </a:prstGeom>
          <a:noFill/>
          <a:ln>
            <a:noFill/>
          </a:ln>
        </p:spPr>
        <p:txBody>
          <a:bodyPr spcFirstLastPara="1" wrap="square" lIns="121900" tIns="121900" rIns="121900" bIns="121900" anchor="ctr" anchorCtr="0">
            <a:noAutofit/>
          </a:bodyPr>
          <a:lstStyle/>
          <a:p>
            <a:pPr marL="609585" indent="-423323">
              <a:buClr>
                <a:schemeClr val="dk1"/>
              </a:buClr>
              <a:buSzPts val="1400"/>
              <a:buChar char="●"/>
            </a:pPr>
            <a:r>
              <a:rPr lang="es" sz="2000" dirty="0">
                <a:solidFill>
                  <a:schemeClr val="dk1"/>
                </a:solidFill>
              </a:rPr>
              <a:t>crea una carpeta en la que descarga casi 250MB. </a:t>
            </a:r>
            <a:endParaRPr sz="2000" dirty="0">
              <a:solidFill>
                <a:schemeClr val="dk1"/>
              </a:solidFill>
            </a:endParaRPr>
          </a:p>
          <a:p>
            <a:pPr marL="609585" indent="-423323">
              <a:buClr>
                <a:schemeClr val="dk1"/>
              </a:buClr>
              <a:buSzPts val="1400"/>
              <a:buChar char="●"/>
            </a:pPr>
            <a:r>
              <a:rPr lang="es" sz="2000" dirty="0">
                <a:solidFill>
                  <a:schemeClr val="dk1"/>
                </a:solidFill>
              </a:rPr>
              <a:t>configura y organiza el conjunto de herramientas de una forma prefijada</a:t>
            </a:r>
            <a:endParaRPr sz="2000" dirty="0">
              <a:solidFill>
                <a:schemeClr val="dk1"/>
              </a:solidFill>
            </a:endParaRPr>
          </a:p>
        </p:txBody>
      </p:sp>
      <p:pic>
        <p:nvPicPr>
          <p:cNvPr id="273" name="Google Shape;273;p33"/>
          <p:cNvPicPr preferRelativeResize="0"/>
          <p:nvPr/>
        </p:nvPicPr>
        <p:blipFill>
          <a:blip r:embed="rId3">
            <a:alphaModFix/>
          </a:blip>
          <a:stretch>
            <a:fillRect/>
          </a:stretch>
        </p:blipFill>
        <p:spPr>
          <a:xfrm>
            <a:off x="7420700" y="2634367"/>
            <a:ext cx="3727733" cy="3542376"/>
          </a:xfrm>
          <a:prstGeom prst="rect">
            <a:avLst/>
          </a:prstGeom>
          <a:noFill/>
          <a:ln>
            <a:noFill/>
          </a:ln>
        </p:spPr>
      </p:pic>
      <p:pic>
        <p:nvPicPr>
          <p:cNvPr id="274" name="Google Shape;274;p33"/>
          <p:cNvPicPr preferRelativeResize="0"/>
          <p:nvPr/>
        </p:nvPicPr>
        <p:blipFill>
          <a:blip r:embed="rId4">
            <a:alphaModFix/>
          </a:blip>
          <a:stretch>
            <a:fillRect/>
          </a:stretch>
        </p:blipFill>
        <p:spPr>
          <a:xfrm>
            <a:off x="1708908" y="5372055"/>
            <a:ext cx="5009600" cy="918785"/>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Slide Background Fill">
            <a:extLst>
              <a:ext uri="{FF2B5EF4-FFF2-40B4-BE49-F238E27FC236}">
                <a16:creationId xmlns:a16="http://schemas.microsoft.com/office/drawing/2014/main" id="{44D65982-4F00-4330-8DAA-DE6A9E4D6D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Color Cover">
            <a:extLst>
              <a:ext uri="{FF2B5EF4-FFF2-40B4-BE49-F238E27FC236}">
                <a16:creationId xmlns:a16="http://schemas.microsoft.com/office/drawing/2014/main" id="{009115B9-5BFD-478D-9C87-29ADB3AF17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6" name="Group 40">
            <a:extLst>
              <a:ext uri="{FF2B5EF4-FFF2-40B4-BE49-F238E27FC236}">
                <a16:creationId xmlns:a16="http://schemas.microsoft.com/office/drawing/2014/main" id="{8D57F946-2E03-4DE1-91F8-25BEDC6635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2"/>
            <a:ext cx="3468234" cy="6858000"/>
            <a:chOff x="651279" y="598259"/>
            <a:chExt cx="10889442" cy="5680742"/>
          </a:xfrm>
        </p:grpSpPr>
        <p:sp>
          <p:nvSpPr>
            <p:cNvPr id="57" name="Color">
              <a:extLst>
                <a:ext uri="{FF2B5EF4-FFF2-40B4-BE49-F238E27FC236}">
                  <a16:creationId xmlns:a16="http://schemas.microsoft.com/office/drawing/2014/main" id="{1598881B-E007-4AAF-BA50-0AD6182192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Color">
              <a:extLst>
                <a:ext uri="{FF2B5EF4-FFF2-40B4-BE49-F238E27FC236}">
                  <a16:creationId xmlns:a16="http://schemas.microsoft.com/office/drawing/2014/main" id="{87A6DD9E-16A5-46AE-A522-D46D6BEDF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9" name="Group 44">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60" name="Freeform: Shape 45">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1" name="Freeform: Shape 46">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2" name="Freeform: Shape 47">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3" name="Freeform: Shape 48">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4" name="Freeform: Shape 49">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5" name="Freeform: Shape 50">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6" name="Freeform: Shape 51">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ítulo 1">
            <a:extLst>
              <a:ext uri="{FF2B5EF4-FFF2-40B4-BE49-F238E27FC236}">
                <a16:creationId xmlns:a16="http://schemas.microsoft.com/office/drawing/2014/main" id="{5179E85D-FCFB-433F-A03D-5CD2503B7585}"/>
              </a:ext>
            </a:extLst>
          </p:cNvPr>
          <p:cNvSpPr>
            <a:spLocks noGrp="1"/>
          </p:cNvSpPr>
          <p:nvPr>
            <p:ph type="title"/>
          </p:nvPr>
        </p:nvSpPr>
        <p:spPr>
          <a:xfrm rot="16200000">
            <a:off x="-1325880" y="1947672"/>
            <a:ext cx="5961888" cy="2788920"/>
          </a:xfrm>
        </p:spPr>
        <p:txBody>
          <a:bodyPr anchor="ctr">
            <a:normAutofit/>
          </a:bodyPr>
          <a:lstStyle/>
          <a:p>
            <a:r>
              <a:rPr lang="es-ES" sz="4800" dirty="0" err="1">
                <a:solidFill>
                  <a:schemeClr val="bg1"/>
                </a:solidFill>
              </a:rPr>
              <a:t>Scaffolding</a:t>
            </a:r>
            <a:r>
              <a:rPr lang="es-ES" sz="4800" dirty="0">
                <a:solidFill>
                  <a:schemeClr val="bg1"/>
                </a:solidFill>
              </a:rPr>
              <a:t> con Angular</a:t>
            </a:r>
          </a:p>
        </p:txBody>
      </p:sp>
      <p:sp>
        <p:nvSpPr>
          <p:cNvPr id="3" name="Marcador de contenido 2">
            <a:extLst>
              <a:ext uri="{FF2B5EF4-FFF2-40B4-BE49-F238E27FC236}">
                <a16:creationId xmlns:a16="http://schemas.microsoft.com/office/drawing/2014/main" id="{822AA95E-04B7-48E6-AE58-E7B9EC9413CA}"/>
              </a:ext>
            </a:extLst>
          </p:cNvPr>
          <p:cNvSpPr>
            <a:spLocks noGrp="1"/>
          </p:cNvSpPr>
          <p:nvPr>
            <p:ph idx="1"/>
          </p:nvPr>
        </p:nvSpPr>
        <p:spPr>
          <a:xfrm>
            <a:off x="4070496" y="260955"/>
            <a:ext cx="6877878" cy="571384"/>
          </a:xfrm>
        </p:spPr>
        <p:txBody>
          <a:bodyPr anchor="ctr">
            <a:normAutofit/>
          </a:bodyPr>
          <a:lstStyle/>
          <a:p>
            <a:r>
              <a:rPr lang="es-ES" sz="1800" dirty="0">
                <a:solidFill>
                  <a:schemeClr val="tx2"/>
                </a:solidFill>
              </a:rPr>
              <a:t>Carpeta principal</a:t>
            </a:r>
          </a:p>
        </p:txBody>
      </p:sp>
      <p:pic>
        <p:nvPicPr>
          <p:cNvPr id="17" name="Google Shape;307;p37">
            <a:extLst>
              <a:ext uri="{FF2B5EF4-FFF2-40B4-BE49-F238E27FC236}">
                <a16:creationId xmlns:a16="http://schemas.microsoft.com/office/drawing/2014/main" id="{1199A78D-B224-4A9B-B2A3-78D503B626EA}"/>
              </a:ext>
            </a:extLst>
          </p:cNvPr>
          <p:cNvPicPr preferRelativeResize="0"/>
          <p:nvPr/>
        </p:nvPicPr>
        <p:blipFill>
          <a:blip r:embed="rId2">
            <a:alphaModFix/>
          </a:blip>
          <a:stretch>
            <a:fillRect/>
          </a:stretch>
        </p:blipFill>
        <p:spPr>
          <a:xfrm>
            <a:off x="2768746" y="2039705"/>
            <a:ext cx="2603500" cy="3505200"/>
          </a:xfrm>
          <a:prstGeom prst="rect">
            <a:avLst/>
          </a:prstGeom>
          <a:noFill/>
          <a:ln>
            <a:noFill/>
          </a:ln>
        </p:spPr>
      </p:pic>
      <p:sp>
        <p:nvSpPr>
          <p:cNvPr id="18" name="Google Shape;308;p37">
            <a:extLst>
              <a:ext uri="{FF2B5EF4-FFF2-40B4-BE49-F238E27FC236}">
                <a16:creationId xmlns:a16="http://schemas.microsoft.com/office/drawing/2014/main" id="{826AC726-498F-40EE-9123-160A36DC2C3F}"/>
              </a:ext>
            </a:extLst>
          </p:cNvPr>
          <p:cNvSpPr txBox="1"/>
          <p:nvPr/>
        </p:nvSpPr>
        <p:spPr>
          <a:xfrm>
            <a:off x="5833812" y="2039697"/>
            <a:ext cx="3281600" cy="452800"/>
          </a:xfrm>
          <a:prstGeom prst="rect">
            <a:avLst/>
          </a:prstGeom>
          <a:noFill/>
          <a:ln>
            <a:noFill/>
          </a:ln>
        </p:spPr>
        <p:txBody>
          <a:bodyPr spcFirstLastPara="1" wrap="square" lIns="121900" tIns="121900" rIns="121900" bIns="121900" anchor="ctr" anchorCtr="0">
            <a:noAutofit/>
          </a:bodyPr>
          <a:lstStyle/>
          <a:p>
            <a:r>
              <a:rPr lang="es" sz="2000"/>
              <a:t>Testing end to end (</a:t>
            </a:r>
            <a:r>
              <a:rPr lang="es" sz="2000">
                <a:solidFill>
                  <a:schemeClr val="dk1"/>
                </a:solidFill>
              </a:rPr>
              <a:t>E2e</a:t>
            </a:r>
            <a:r>
              <a:rPr lang="es" sz="2000"/>
              <a:t>)</a:t>
            </a:r>
            <a:endParaRPr sz="2000"/>
          </a:p>
        </p:txBody>
      </p:sp>
      <p:sp>
        <p:nvSpPr>
          <p:cNvPr id="19" name="Google Shape;309;p37">
            <a:extLst>
              <a:ext uri="{FF2B5EF4-FFF2-40B4-BE49-F238E27FC236}">
                <a16:creationId xmlns:a16="http://schemas.microsoft.com/office/drawing/2014/main" id="{7CE7F7E3-48C9-4330-8F84-A6833CFB86EB}"/>
              </a:ext>
            </a:extLst>
          </p:cNvPr>
          <p:cNvSpPr txBox="1"/>
          <p:nvPr/>
        </p:nvSpPr>
        <p:spPr>
          <a:xfrm>
            <a:off x="5833812" y="2625264"/>
            <a:ext cx="4402000" cy="528800"/>
          </a:xfrm>
          <a:prstGeom prst="rect">
            <a:avLst/>
          </a:prstGeom>
          <a:noFill/>
          <a:ln>
            <a:noFill/>
          </a:ln>
        </p:spPr>
        <p:txBody>
          <a:bodyPr spcFirstLastPara="1" wrap="square" lIns="121900" tIns="121900" rIns="121900" bIns="121900" anchor="ctr" anchorCtr="0">
            <a:noAutofit/>
          </a:bodyPr>
          <a:lstStyle/>
          <a:p>
            <a:r>
              <a:rPr lang="es" sz="2000">
                <a:solidFill>
                  <a:schemeClr val="dk1"/>
                </a:solidFill>
              </a:rPr>
              <a:t>Librerías y herramientas descargadas</a:t>
            </a:r>
            <a:endParaRPr sz="2000"/>
          </a:p>
        </p:txBody>
      </p:sp>
      <p:sp>
        <p:nvSpPr>
          <p:cNvPr id="20" name="Google Shape;310;p37">
            <a:extLst>
              <a:ext uri="{FF2B5EF4-FFF2-40B4-BE49-F238E27FC236}">
                <a16:creationId xmlns:a16="http://schemas.microsoft.com/office/drawing/2014/main" id="{8461FABC-82D0-4280-8F08-0A2470564C69}"/>
              </a:ext>
            </a:extLst>
          </p:cNvPr>
          <p:cNvSpPr txBox="1"/>
          <p:nvPr/>
        </p:nvSpPr>
        <p:spPr>
          <a:xfrm>
            <a:off x="5833812" y="3286830"/>
            <a:ext cx="2890800" cy="452800"/>
          </a:xfrm>
          <a:prstGeom prst="rect">
            <a:avLst/>
          </a:prstGeom>
          <a:noFill/>
          <a:ln>
            <a:noFill/>
          </a:ln>
        </p:spPr>
        <p:txBody>
          <a:bodyPr spcFirstLastPara="1" wrap="square" lIns="121900" tIns="121900" rIns="121900" bIns="121900" anchor="ctr" anchorCtr="0">
            <a:noAutofit/>
          </a:bodyPr>
          <a:lstStyle/>
          <a:p>
            <a:r>
              <a:rPr lang="es" sz="2000"/>
              <a:t>Fuentes de la aplicación</a:t>
            </a:r>
            <a:endParaRPr sz="2000"/>
          </a:p>
        </p:txBody>
      </p:sp>
      <p:sp>
        <p:nvSpPr>
          <p:cNvPr id="21" name="Google Shape;311;p37">
            <a:extLst>
              <a:ext uri="{FF2B5EF4-FFF2-40B4-BE49-F238E27FC236}">
                <a16:creationId xmlns:a16="http://schemas.microsoft.com/office/drawing/2014/main" id="{6E02C69D-7CC2-45EB-95FB-D52E1D26B43B}"/>
              </a:ext>
            </a:extLst>
          </p:cNvPr>
          <p:cNvSpPr txBox="1"/>
          <p:nvPr/>
        </p:nvSpPr>
        <p:spPr>
          <a:xfrm>
            <a:off x="5833812" y="3872397"/>
            <a:ext cx="2890800" cy="452800"/>
          </a:xfrm>
          <a:prstGeom prst="rect">
            <a:avLst/>
          </a:prstGeom>
          <a:noFill/>
          <a:ln>
            <a:noFill/>
          </a:ln>
        </p:spPr>
        <p:txBody>
          <a:bodyPr spcFirstLastPara="1" wrap="square" lIns="121900" tIns="121900" rIns="121900" bIns="121900" anchor="ctr" anchorCtr="0">
            <a:noAutofit/>
          </a:bodyPr>
          <a:lstStyle/>
          <a:p>
            <a:r>
              <a:rPr lang="es" sz="2000" dirty="0"/>
              <a:t>Configuración de Angular</a:t>
            </a:r>
            <a:endParaRPr sz="2000" dirty="0"/>
          </a:p>
        </p:txBody>
      </p:sp>
      <p:sp>
        <p:nvSpPr>
          <p:cNvPr id="22" name="Google Shape;312;p37">
            <a:extLst>
              <a:ext uri="{FF2B5EF4-FFF2-40B4-BE49-F238E27FC236}">
                <a16:creationId xmlns:a16="http://schemas.microsoft.com/office/drawing/2014/main" id="{B719EAA0-0888-41C9-8128-12295DD1A0AF}"/>
              </a:ext>
            </a:extLst>
          </p:cNvPr>
          <p:cNvSpPr txBox="1"/>
          <p:nvPr/>
        </p:nvSpPr>
        <p:spPr>
          <a:xfrm>
            <a:off x="5833812" y="4457964"/>
            <a:ext cx="2890800" cy="452800"/>
          </a:xfrm>
          <a:prstGeom prst="rect">
            <a:avLst/>
          </a:prstGeom>
          <a:noFill/>
          <a:ln>
            <a:noFill/>
          </a:ln>
        </p:spPr>
        <p:txBody>
          <a:bodyPr spcFirstLastPara="1" wrap="square" lIns="121900" tIns="121900" rIns="121900" bIns="121900" anchor="ctr" anchorCtr="0">
            <a:noAutofit/>
          </a:bodyPr>
          <a:lstStyle/>
          <a:p>
            <a:r>
              <a:rPr lang="es" sz="2000"/>
              <a:t>Configuración de npm</a:t>
            </a:r>
            <a:endParaRPr sz="2000"/>
          </a:p>
        </p:txBody>
      </p:sp>
      <p:sp>
        <p:nvSpPr>
          <p:cNvPr id="23" name="Google Shape;313;p37">
            <a:extLst>
              <a:ext uri="{FF2B5EF4-FFF2-40B4-BE49-F238E27FC236}">
                <a16:creationId xmlns:a16="http://schemas.microsoft.com/office/drawing/2014/main" id="{280D1448-87AD-4B25-B939-A1317EF931FE}"/>
              </a:ext>
            </a:extLst>
          </p:cNvPr>
          <p:cNvSpPr txBox="1"/>
          <p:nvPr/>
        </p:nvSpPr>
        <p:spPr>
          <a:xfrm>
            <a:off x="5833812" y="5043530"/>
            <a:ext cx="4234800" cy="452800"/>
          </a:xfrm>
          <a:prstGeom prst="rect">
            <a:avLst/>
          </a:prstGeom>
          <a:noFill/>
          <a:ln>
            <a:noFill/>
          </a:ln>
        </p:spPr>
        <p:txBody>
          <a:bodyPr spcFirstLastPara="1" wrap="square" lIns="121900" tIns="121900" rIns="121900" bIns="121900" anchor="ctr" anchorCtr="0">
            <a:noAutofit/>
          </a:bodyPr>
          <a:lstStyle/>
          <a:p>
            <a:r>
              <a:rPr lang="es" sz="2000"/>
              <a:t>Configuración de TypeScript y tslint</a:t>
            </a:r>
            <a:endParaRPr sz="2000"/>
          </a:p>
        </p:txBody>
      </p:sp>
      <p:cxnSp>
        <p:nvCxnSpPr>
          <p:cNvPr id="24" name="Google Shape;314;p37">
            <a:extLst>
              <a:ext uri="{FF2B5EF4-FFF2-40B4-BE49-F238E27FC236}">
                <a16:creationId xmlns:a16="http://schemas.microsoft.com/office/drawing/2014/main" id="{3DD42CE1-6D06-428A-BE02-922C7A80FF98}"/>
              </a:ext>
            </a:extLst>
          </p:cNvPr>
          <p:cNvCxnSpPr>
            <a:stCxn id="18" idx="1"/>
          </p:cNvCxnSpPr>
          <p:nvPr/>
        </p:nvCxnSpPr>
        <p:spPr>
          <a:xfrm flipH="1">
            <a:off x="3731012" y="2266097"/>
            <a:ext cx="2102800" cy="294800"/>
          </a:xfrm>
          <a:prstGeom prst="straightConnector1">
            <a:avLst/>
          </a:prstGeom>
          <a:noFill/>
          <a:ln w="9525" cap="flat" cmpd="sng">
            <a:solidFill>
              <a:schemeClr val="dk2"/>
            </a:solidFill>
            <a:prstDash val="solid"/>
            <a:round/>
            <a:headEnd type="none" w="med" len="med"/>
            <a:tailEnd type="triangle" w="med" len="med"/>
          </a:ln>
        </p:spPr>
      </p:cxnSp>
      <p:cxnSp>
        <p:nvCxnSpPr>
          <p:cNvPr id="25" name="Google Shape;315;p37">
            <a:extLst>
              <a:ext uri="{FF2B5EF4-FFF2-40B4-BE49-F238E27FC236}">
                <a16:creationId xmlns:a16="http://schemas.microsoft.com/office/drawing/2014/main" id="{F12DEBEA-2831-48E3-A935-4A09E71FDA56}"/>
              </a:ext>
            </a:extLst>
          </p:cNvPr>
          <p:cNvCxnSpPr>
            <a:stCxn id="19" idx="1"/>
          </p:cNvCxnSpPr>
          <p:nvPr/>
        </p:nvCxnSpPr>
        <p:spPr>
          <a:xfrm rot="10800000">
            <a:off x="4387012" y="2855664"/>
            <a:ext cx="1446800" cy="34000"/>
          </a:xfrm>
          <a:prstGeom prst="straightConnector1">
            <a:avLst/>
          </a:prstGeom>
          <a:noFill/>
          <a:ln w="9525" cap="flat" cmpd="sng">
            <a:solidFill>
              <a:schemeClr val="dk2"/>
            </a:solidFill>
            <a:prstDash val="solid"/>
            <a:round/>
            <a:headEnd type="none" w="med" len="med"/>
            <a:tailEnd type="triangle" w="med" len="med"/>
          </a:ln>
        </p:spPr>
      </p:cxnSp>
      <p:cxnSp>
        <p:nvCxnSpPr>
          <p:cNvPr id="26" name="Google Shape;316;p37">
            <a:extLst>
              <a:ext uri="{FF2B5EF4-FFF2-40B4-BE49-F238E27FC236}">
                <a16:creationId xmlns:a16="http://schemas.microsoft.com/office/drawing/2014/main" id="{B8FEC87E-FC77-4C22-AA7B-13B310B04F22}"/>
              </a:ext>
            </a:extLst>
          </p:cNvPr>
          <p:cNvCxnSpPr/>
          <p:nvPr/>
        </p:nvCxnSpPr>
        <p:spPr>
          <a:xfrm rot="10800000">
            <a:off x="3677412" y="3177230"/>
            <a:ext cx="2156400" cy="336000"/>
          </a:xfrm>
          <a:prstGeom prst="straightConnector1">
            <a:avLst/>
          </a:prstGeom>
          <a:noFill/>
          <a:ln w="9525" cap="flat" cmpd="sng">
            <a:solidFill>
              <a:schemeClr val="dk2"/>
            </a:solidFill>
            <a:prstDash val="solid"/>
            <a:round/>
            <a:headEnd type="none" w="med" len="med"/>
            <a:tailEnd type="triangle" w="med" len="med"/>
          </a:ln>
        </p:spPr>
      </p:cxnSp>
      <p:cxnSp>
        <p:nvCxnSpPr>
          <p:cNvPr id="27" name="Google Shape;317;p37">
            <a:extLst>
              <a:ext uri="{FF2B5EF4-FFF2-40B4-BE49-F238E27FC236}">
                <a16:creationId xmlns:a16="http://schemas.microsoft.com/office/drawing/2014/main" id="{31F524FF-EC1B-4D36-A406-E78235F061B6}"/>
              </a:ext>
            </a:extLst>
          </p:cNvPr>
          <p:cNvCxnSpPr>
            <a:cxnSpLocks/>
            <a:stCxn id="21" idx="1"/>
          </p:cNvCxnSpPr>
          <p:nvPr/>
        </p:nvCxnSpPr>
        <p:spPr>
          <a:xfrm flipH="1" flipV="1">
            <a:off x="4226612" y="3940397"/>
            <a:ext cx="1607200" cy="158400"/>
          </a:xfrm>
          <a:prstGeom prst="straightConnector1">
            <a:avLst/>
          </a:prstGeom>
          <a:noFill/>
          <a:ln w="9525" cap="flat" cmpd="sng">
            <a:solidFill>
              <a:schemeClr val="dk2"/>
            </a:solidFill>
            <a:prstDash val="solid"/>
            <a:round/>
            <a:headEnd type="none" w="med" len="med"/>
            <a:tailEnd type="triangle" w="med" len="med"/>
          </a:ln>
        </p:spPr>
      </p:cxnSp>
      <p:cxnSp>
        <p:nvCxnSpPr>
          <p:cNvPr id="28" name="Google Shape;318;p37">
            <a:extLst>
              <a:ext uri="{FF2B5EF4-FFF2-40B4-BE49-F238E27FC236}">
                <a16:creationId xmlns:a16="http://schemas.microsoft.com/office/drawing/2014/main" id="{C0B1B379-0301-4A54-B663-B4B847C42A6E}"/>
              </a:ext>
            </a:extLst>
          </p:cNvPr>
          <p:cNvCxnSpPr>
            <a:stCxn id="22" idx="1"/>
          </p:cNvCxnSpPr>
          <p:nvPr/>
        </p:nvCxnSpPr>
        <p:spPr>
          <a:xfrm rot="10800000">
            <a:off x="4280212" y="4235164"/>
            <a:ext cx="1553600" cy="449200"/>
          </a:xfrm>
          <a:prstGeom prst="straightConnector1">
            <a:avLst/>
          </a:prstGeom>
          <a:noFill/>
          <a:ln w="9525" cap="flat" cmpd="sng">
            <a:solidFill>
              <a:schemeClr val="dk2"/>
            </a:solidFill>
            <a:prstDash val="solid"/>
            <a:round/>
            <a:headEnd type="none" w="med" len="med"/>
            <a:tailEnd type="triangle" w="med" len="med"/>
          </a:ln>
        </p:spPr>
      </p:cxnSp>
      <p:cxnSp>
        <p:nvCxnSpPr>
          <p:cNvPr id="29" name="Google Shape;319;p37">
            <a:extLst>
              <a:ext uri="{FF2B5EF4-FFF2-40B4-BE49-F238E27FC236}">
                <a16:creationId xmlns:a16="http://schemas.microsoft.com/office/drawing/2014/main" id="{5109EBA5-B798-4A68-93A2-1DBAC7BBB2D4}"/>
              </a:ext>
            </a:extLst>
          </p:cNvPr>
          <p:cNvCxnSpPr>
            <a:stCxn id="23" idx="1"/>
          </p:cNvCxnSpPr>
          <p:nvPr/>
        </p:nvCxnSpPr>
        <p:spPr>
          <a:xfrm rot="10800000">
            <a:off x="4253412" y="5105930"/>
            <a:ext cx="1580400" cy="164000"/>
          </a:xfrm>
          <a:prstGeom prst="straightConnector1">
            <a:avLst/>
          </a:prstGeom>
          <a:noFill/>
          <a:ln w="9525" cap="flat" cmpd="sng">
            <a:solidFill>
              <a:schemeClr val="dk2"/>
            </a:solidFill>
            <a:prstDash val="solid"/>
            <a:round/>
            <a:headEnd type="none" w="med" len="med"/>
            <a:tailEnd type="triangle" w="med" len="med"/>
          </a:ln>
        </p:spPr>
      </p:cxnSp>
      <p:sp>
        <p:nvSpPr>
          <p:cNvPr id="30" name="Google Shape;320;p37">
            <a:extLst>
              <a:ext uri="{FF2B5EF4-FFF2-40B4-BE49-F238E27FC236}">
                <a16:creationId xmlns:a16="http://schemas.microsoft.com/office/drawing/2014/main" id="{26B95CE4-B6A5-4149-8E6F-BF1782A1E603}"/>
              </a:ext>
            </a:extLst>
          </p:cNvPr>
          <p:cNvSpPr txBox="1"/>
          <p:nvPr/>
        </p:nvSpPr>
        <p:spPr>
          <a:xfrm>
            <a:off x="9574067" y="3719049"/>
            <a:ext cx="1897111" cy="753425"/>
          </a:xfrm>
          <a:prstGeom prst="rect">
            <a:avLst/>
          </a:prstGeom>
          <a:noFill/>
          <a:ln>
            <a:noFill/>
          </a:ln>
        </p:spPr>
        <p:txBody>
          <a:bodyPr spcFirstLastPara="1" wrap="square" lIns="121900" tIns="121900" rIns="121900" bIns="121900" anchor="t" anchorCtr="0">
            <a:noAutofit/>
          </a:bodyPr>
          <a:lstStyle/>
          <a:p>
            <a:r>
              <a:rPr lang="es-ES" sz="2000" dirty="0"/>
              <a:t>A</a:t>
            </a:r>
            <a:r>
              <a:rPr lang="es" sz="2000" dirty="0"/>
              <a:t>ntes</a:t>
            </a:r>
            <a:br>
              <a:rPr lang="es" sz="2000" dirty="0"/>
            </a:br>
            <a:r>
              <a:rPr lang="es" sz="2000" dirty="0"/>
              <a:t>.angular-cli.json</a:t>
            </a:r>
            <a:endParaRPr sz="2000" dirty="0"/>
          </a:p>
        </p:txBody>
      </p:sp>
      <p:cxnSp>
        <p:nvCxnSpPr>
          <p:cNvPr id="31" name="Google Shape;321;p37">
            <a:extLst>
              <a:ext uri="{FF2B5EF4-FFF2-40B4-BE49-F238E27FC236}">
                <a16:creationId xmlns:a16="http://schemas.microsoft.com/office/drawing/2014/main" id="{19E77517-C9E1-468E-A141-C814F54630AD}"/>
              </a:ext>
            </a:extLst>
          </p:cNvPr>
          <p:cNvCxnSpPr>
            <a:cxnSpLocks/>
            <a:stCxn id="21" idx="3"/>
            <a:endCxn id="30" idx="1"/>
          </p:cNvCxnSpPr>
          <p:nvPr/>
        </p:nvCxnSpPr>
        <p:spPr>
          <a:xfrm flipV="1">
            <a:off x="8724612" y="4095762"/>
            <a:ext cx="849455" cy="3035"/>
          </a:xfrm>
          <a:prstGeom prst="straightConnector1">
            <a:avLst/>
          </a:prstGeom>
          <a:noFill/>
          <a:ln w="9525"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83580762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Slide Background Fill">
            <a:extLst>
              <a:ext uri="{FF2B5EF4-FFF2-40B4-BE49-F238E27FC236}">
                <a16:creationId xmlns:a16="http://schemas.microsoft.com/office/drawing/2014/main" id="{44D65982-4F00-4330-8DAA-DE6A9E4D6D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Color Cover">
            <a:extLst>
              <a:ext uri="{FF2B5EF4-FFF2-40B4-BE49-F238E27FC236}">
                <a16:creationId xmlns:a16="http://schemas.microsoft.com/office/drawing/2014/main" id="{009115B9-5BFD-478D-9C87-29ADB3AF17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6" name="Group 40">
            <a:extLst>
              <a:ext uri="{FF2B5EF4-FFF2-40B4-BE49-F238E27FC236}">
                <a16:creationId xmlns:a16="http://schemas.microsoft.com/office/drawing/2014/main" id="{8D57F946-2E03-4DE1-91F8-25BEDC6635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2"/>
            <a:ext cx="3468234" cy="6858000"/>
            <a:chOff x="651279" y="598259"/>
            <a:chExt cx="10889442" cy="5680742"/>
          </a:xfrm>
        </p:grpSpPr>
        <p:sp>
          <p:nvSpPr>
            <p:cNvPr id="57" name="Color">
              <a:extLst>
                <a:ext uri="{FF2B5EF4-FFF2-40B4-BE49-F238E27FC236}">
                  <a16:creationId xmlns:a16="http://schemas.microsoft.com/office/drawing/2014/main" id="{1598881B-E007-4AAF-BA50-0AD6182192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Color">
              <a:extLst>
                <a:ext uri="{FF2B5EF4-FFF2-40B4-BE49-F238E27FC236}">
                  <a16:creationId xmlns:a16="http://schemas.microsoft.com/office/drawing/2014/main" id="{87A6DD9E-16A5-46AE-A522-D46D6BEDF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9" name="Group 44">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60" name="Freeform: Shape 45">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1" name="Freeform: Shape 46">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2" name="Freeform: Shape 47">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3" name="Freeform: Shape 48">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4" name="Freeform: Shape 49">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5" name="Freeform: Shape 50">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6" name="Freeform: Shape 51">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ítulo 1">
            <a:extLst>
              <a:ext uri="{FF2B5EF4-FFF2-40B4-BE49-F238E27FC236}">
                <a16:creationId xmlns:a16="http://schemas.microsoft.com/office/drawing/2014/main" id="{5179E85D-FCFB-433F-A03D-5CD2503B7585}"/>
              </a:ext>
            </a:extLst>
          </p:cNvPr>
          <p:cNvSpPr>
            <a:spLocks noGrp="1"/>
          </p:cNvSpPr>
          <p:nvPr>
            <p:ph type="title"/>
          </p:nvPr>
        </p:nvSpPr>
        <p:spPr>
          <a:xfrm rot="16200000">
            <a:off x="-1325880" y="1947672"/>
            <a:ext cx="5961888" cy="2788920"/>
          </a:xfrm>
        </p:spPr>
        <p:txBody>
          <a:bodyPr anchor="ctr">
            <a:normAutofit/>
          </a:bodyPr>
          <a:lstStyle/>
          <a:p>
            <a:r>
              <a:rPr lang="es-ES" sz="4800" dirty="0" err="1">
                <a:solidFill>
                  <a:schemeClr val="bg1"/>
                </a:solidFill>
              </a:rPr>
              <a:t>Scaffolding</a:t>
            </a:r>
            <a:r>
              <a:rPr lang="es-ES" sz="4800" dirty="0">
                <a:solidFill>
                  <a:schemeClr val="bg1"/>
                </a:solidFill>
              </a:rPr>
              <a:t> con Angular</a:t>
            </a:r>
          </a:p>
        </p:txBody>
      </p:sp>
      <p:sp>
        <p:nvSpPr>
          <p:cNvPr id="3" name="Marcador de contenido 2">
            <a:extLst>
              <a:ext uri="{FF2B5EF4-FFF2-40B4-BE49-F238E27FC236}">
                <a16:creationId xmlns:a16="http://schemas.microsoft.com/office/drawing/2014/main" id="{822AA95E-04B7-48E6-AE58-E7B9EC9413CA}"/>
              </a:ext>
            </a:extLst>
          </p:cNvPr>
          <p:cNvSpPr>
            <a:spLocks noGrp="1"/>
          </p:cNvSpPr>
          <p:nvPr>
            <p:ph idx="1"/>
          </p:nvPr>
        </p:nvSpPr>
        <p:spPr>
          <a:xfrm>
            <a:off x="4070496" y="260955"/>
            <a:ext cx="6877878" cy="571384"/>
          </a:xfrm>
        </p:spPr>
        <p:txBody>
          <a:bodyPr anchor="ctr">
            <a:normAutofit/>
          </a:bodyPr>
          <a:lstStyle/>
          <a:p>
            <a:r>
              <a:rPr lang="es-ES" sz="1800" dirty="0">
                <a:solidFill>
                  <a:schemeClr val="tx2"/>
                </a:solidFill>
              </a:rPr>
              <a:t>Carpeta </a:t>
            </a:r>
            <a:r>
              <a:rPr lang="es-ES" sz="1800" dirty="0" err="1">
                <a:solidFill>
                  <a:schemeClr val="tx2"/>
                </a:solidFill>
              </a:rPr>
              <a:t>src</a:t>
            </a:r>
            <a:endParaRPr lang="es-ES" sz="1800" dirty="0">
              <a:solidFill>
                <a:schemeClr val="tx2"/>
              </a:solidFill>
            </a:endParaRPr>
          </a:p>
        </p:txBody>
      </p:sp>
      <p:pic>
        <p:nvPicPr>
          <p:cNvPr id="17" name="Google Shape;326;p38">
            <a:extLst>
              <a:ext uri="{FF2B5EF4-FFF2-40B4-BE49-F238E27FC236}">
                <a16:creationId xmlns:a16="http://schemas.microsoft.com/office/drawing/2014/main" id="{9EA8BE2F-03E5-4290-995E-68A86D2B8497}"/>
              </a:ext>
            </a:extLst>
          </p:cNvPr>
          <p:cNvPicPr preferRelativeResize="0"/>
          <p:nvPr/>
        </p:nvPicPr>
        <p:blipFill>
          <a:blip r:embed="rId2">
            <a:alphaModFix/>
          </a:blip>
          <a:stretch>
            <a:fillRect/>
          </a:stretch>
        </p:blipFill>
        <p:spPr>
          <a:xfrm>
            <a:off x="2936559" y="1833430"/>
            <a:ext cx="3281600" cy="4131420"/>
          </a:xfrm>
          <a:prstGeom prst="rect">
            <a:avLst/>
          </a:prstGeom>
          <a:noFill/>
          <a:ln>
            <a:noFill/>
          </a:ln>
        </p:spPr>
      </p:pic>
      <p:sp>
        <p:nvSpPr>
          <p:cNvPr id="18" name="Google Shape;328;p38">
            <a:extLst>
              <a:ext uri="{FF2B5EF4-FFF2-40B4-BE49-F238E27FC236}">
                <a16:creationId xmlns:a16="http://schemas.microsoft.com/office/drawing/2014/main" id="{6BB6FC31-8495-4333-A594-5951A6E7C72A}"/>
              </a:ext>
            </a:extLst>
          </p:cNvPr>
          <p:cNvSpPr txBox="1"/>
          <p:nvPr/>
        </p:nvSpPr>
        <p:spPr>
          <a:xfrm>
            <a:off x="6696259" y="1363431"/>
            <a:ext cx="3940761" cy="683978"/>
          </a:xfrm>
          <a:prstGeom prst="rect">
            <a:avLst/>
          </a:prstGeom>
          <a:noFill/>
          <a:ln>
            <a:noFill/>
          </a:ln>
        </p:spPr>
        <p:txBody>
          <a:bodyPr spcFirstLastPara="1" wrap="square" lIns="121900" tIns="121900" rIns="121900" bIns="121900" anchor="ctr" anchorCtr="0">
            <a:noAutofit/>
          </a:bodyPr>
          <a:lstStyle/>
          <a:p>
            <a:r>
              <a:rPr lang="es" sz="2000" dirty="0"/>
              <a:t>Carpetas de la app, los ficheros estáticos y los entornos</a:t>
            </a:r>
            <a:endParaRPr sz="2000" dirty="0"/>
          </a:p>
        </p:txBody>
      </p:sp>
      <p:sp>
        <p:nvSpPr>
          <p:cNvPr id="19" name="Google Shape;329;p38">
            <a:extLst>
              <a:ext uri="{FF2B5EF4-FFF2-40B4-BE49-F238E27FC236}">
                <a16:creationId xmlns:a16="http://schemas.microsoft.com/office/drawing/2014/main" id="{A90317B3-6FB6-4FAD-89F4-22F21627E06A}"/>
              </a:ext>
            </a:extLst>
          </p:cNvPr>
          <p:cNvSpPr txBox="1"/>
          <p:nvPr/>
        </p:nvSpPr>
        <p:spPr>
          <a:xfrm>
            <a:off x="6629259" y="2236231"/>
            <a:ext cx="2625200" cy="528800"/>
          </a:xfrm>
          <a:prstGeom prst="rect">
            <a:avLst/>
          </a:prstGeom>
          <a:noFill/>
          <a:ln>
            <a:noFill/>
          </a:ln>
        </p:spPr>
        <p:txBody>
          <a:bodyPr spcFirstLastPara="1" wrap="square" lIns="121900" tIns="121900" rIns="121900" bIns="121900" anchor="ctr" anchorCtr="0">
            <a:noAutofit/>
          </a:bodyPr>
          <a:lstStyle/>
          <a:p>
            <a:r>
              <a:rPr lang="es" sz="2000" dirty="0">
                <a:solidFill>
                  <a:schemeClr val="dk1"/>
                </a:solidFill>
              </a:rPr>
              <a:t>Icono inicial (favicon)</a:t>
            </a:r>
            <a:endParaRPr sz="2000" dirty="0"/>
          </a:p>
        </p:txBody>
      </p:sp>
      <p:sp>
        <p:nvSpPr>
          <p:cNvPr id="20" name="Google Shape;330;p38">
            <a:extLst>
              <a:ext uri="{FF2B5EF4-FFF2-40B4-BE49-F238E27FC236}">
                <a16:creationId xmlns:a16="http://schemas.microsoft.com/office/drawing/2014/main" id="{B056D2BD-E9D4-4AD3-AA7E-5AD0F8A716E4}"/>
              </a:ext>
            </a:extLst>
          </p:cNvPr>
          <p:cNvSpPr txBox="1"/>
          <p:nvPr/>
        </p:nvSpPr>
        <p:spPr>
          <a:xfrm>
            <a:off x="6629259" y="2903614"/>
            <a:ext cx="2890800" cy="452800"/>
          </a:xfrm>
          <a:prstGeom prst="rect">
            <a:avLst/>
          </a:prstGeom>
          <a:noFill/>
          <a:ln>
            <a:noFill/>
          </a:ln>
        </p:spPr>
        <p:txBody>
          <a:bodyPr spcFirstLastPara="1" wrap="square" lIns="121900" tIns="121900" rIns="121900" bIns="121900" anchor="ctr" anchorCtr="0">
            <a:noAutofit/>
          </a:bodyPr>
          <a:lstStyle/>
          <a:p>
            <a:r>
              <a:rPr lang="es" sz="2000" b="1">
                <a:solidFill>
                  <a:srgbClr val="990000"/>
                </a:solidFill>
              </a:rPr>
              <a:t>Html inicial</a:t>
            </a:r>
            <a:endParaRPr sz="2000" b="1">
              <a:solidFill>
                <a:srgbClr val="990000"/>
              </a:solidFill>
            </a:endParaRPr>
          </a:p>
        </p:txBody>
      </p:sp>
      <p:sp>
        <p:nvSpPr>
          <p:cNvPr id="21" name="Google Shape;331;p38">
            <a:extLst>
              <a:ext uri="{FF2B5EF4-FFF2-40B4-BE49-F238E27FC236}">
                <a16:creationId xmlns:a16="http://schemas.microsoft.com/office/drawing/2014/main" id="{F00662EA-84D7-4007-864E-01ABF829558F}"/>
              </a:ext>
            </a:extLst>
          </p:cNvPr>
          <p:cNvSpPr txBox="1"/>
          <p:nvPr/>
        </p:nvSpPr>
        <p:spPr>
          <a:xfrm>
            <a:off x="6629259" y="3774331"/>
            <a:ext cx="1982400" cy="452800"/>
          </a:xfrm>
          <a:prstGeom prst="rect">
            <a:avLst/>
          </a:prstGeom>
          <a:noFill/>
          <a:ln>
            <a:noFill/>
          </a:ln>
        </p:spPr>
        <p:txBody>
          <a:bodyPr spcFirstLastPara="1" wrap="square" lIns="121900" tIns="121900" rIns="121900" bIns="121900" anchor="ctr" anchorCtr="0">
            <a:noAutofit/>
          </a:bodyPr>
          <a:lstStyle/>
          <a:p>
            <a:r>
              <a:rPr lang="es" sz="2000" b="1" dirty="0">
                <a:solidFill>
                  <a:srgbClr val="990000"/>
                </a:solidFill>
              </a:rPr>
              <a:t>Script inicial</a:t>
            </a:r>
            <a:endParaRPr sz="2000" b="1" dirty="0">
              <a:solidFill>
                <a:srgbClr val="990000"/>
              </a:solidFill>
            </a:endParaRPr>
          </a:p>
        </p:txBody>
      </p:sp>
      <p:sp>
        <p:nvSpPr>
          <p:cNvPr id="22" name="Google Shape;332;p38">
            <a:extLst>
              <a:ext uri="{FF2B5EF4-FFF2-40B4-BE49-F238E27FC236}">
                <a16:creationId xmlns:a16="http://schemas.microsoft.com/office/drawing/2014/main" id="{D333E6FF-4E02-435E-BBC4-C3F7041AAF00}"/>
              </a:ext>
            </a:extLst>
          </p:cNvPr>
          <p:cNvSpPr txBox="1"/>
          <p:nvPr/>
        </p:nvSpPr>
        <p:spPr>
          <a:xfrm>
            <a:off x="6629259" y="4359898"/>
            <a:ext cx="2890800" cy="452800"/>
          </a:xfrm>
          <a:prstGeom prst="rect">
            <a:avLst/>
          </a:prstGeom>
          <a:noFill/>
          <a:ln>
            <a:noFill/>
          </a:ln>
        </p:spPr>
        <p:txBody>
          <a:bodyPr spcFirstLastPara="1" wrap="square" lIns="121900" tIns="121900" rIns="121900" bIns="121900" anchor="ctr" anchorCtr="0">
            <a:noAutofit/>
          </a:bodyPr>
          <a:lstStyle/>
          <a:p>
            <a:r>
              <a:rPr lang="es" sz="2000" dirty="0"/>
              <a:t>CSS inicial</a:t>
            </a:r>
            <a:endParaRPr sz="2000" dirty="0"/>
          </a:p>
        </p:txBody>
      </p:sp>
      <p:sp>
        <p:nvSpPr>
          <p:cNvPr id="23" name="Google Shape;333;p38">
            <a:extLst>
              <a:ext uri="{FF2B5EF4-FFF2-40B4-BE49-F238E27FC236}">
                <a16:creationId xmlns:a16="http://schemas.microsoft.com/office/drawing/2014/main" id="{A0736B49-7086-4CC6-9533-3B1E29AE472B}"/>
              </a:ext>
            </a:extLst>
          </p:cNvPr>
          <p:cNvSpPr txBox="1"/>
          <p:nvPr/>
        </p:nvSpPr>
        <p:spPr>
          <a:xfrm>
            <a:off x="6629259" y="5299930"/>
            <a:ext cx="2343085" cy="715739"/>
          </a:xfrm>
          <a:prstGeom prst="rect">
            <a:avLst/>
          </a:prstGeom>
          <a:noFill/>
          <a:ln>
            <a:noFill/>
          </a:ln>
        </p:spPr>
        <p:txBody>
          <a:bodyPr spcFirstLastPara="1" wrap="square" lIns="121900" tIns="121900" rIns="121900" bIns="121900" anchor="ctr" anchorCtr="0">
            <a:noAutofit/>
          </a:bodyPr>
          <a:lstStyle/>
          <a:p>
            <a:r>
              <a:rPr lang="es" sz="2000" dirty="0"/>
              <a:t>Configuración de TypeScript y tslint</a:t>
            </a:r>
            <a:endParaRPr sz="2000" dirty="0"/>
          </a:p>
        </p:txBody>
      </p:sp>
      <p:cxnSp>
        <p:nvCxnSpPr>
          <p:cNvPr id="24" name="Google Shape;334;p38">
            <a:extLst>
              <a:ext uri="{FF2B5EF4-FFF2-40B4-BE49-F238E27FC236}">
                <a16:creationId xmlns:a16="http://schemas.microsoft.com/office/drawing/2014/main" id="{6EF4F909-0E60-4CC3-B17D-66B222F20971}"/>
              </a:ext>
            </a:extLst>
          </p:cNvPr>
          <p:cNvCxnSpPr>
            <a:cxnSpLocks/>
            <a:stCxn id="18" idx="1"/>
          </p:cNvCxnSpPr>
          <p:nvPr/>
        </p:nvCxnSpPr>
        <p:spPr>
          <a:xfrm flipH="1">
            <a:off x="4084259" y="1705420"/>
            <a:ext cx="2612000" cy="271611"/>
          </a:xfrm>
          <a:prstGeom prst="straightConnector1">
            <a:avLst/>
          </a:prstGeom>
          <a:noFill/>
          <a:ln w="9525" cap="flat" cmpd="sng">
            <a:solidFill>
              <a:schemeClr val="dk2"/>
            </a:solidFill>
            <a:prstDash val="solid"/>
            <a:round/>
            <a:headEnd type="none" w="med" len="med"/>
            <a:tailEnd type="triangle" w="med" len="med"/>
          </a:ln>
        </p:spPr>
      </p:cxnSp>
      <p:cxnSp>
        <p:nvCxnSpPr>
          <p:cNvPr id="25" name="Google Shape;335;p38">
            <a:extLst>
              <a:ext uri="{FF2B5EF4-FFF2-40B4-BE49-F238E27FC236}">
                <a16:creationId xmlns:a16="http://schemas.microsoft.com/office/drawing/2014/main" id="{7EDCBBB3-266C-42B4-9EFB-5EA522058D72}"/>
              </a:ext>
            </a:extLst>
          </p:cNvPr>
          <p:cNvCxnSpPr>
            <a:stCxn id="19" idx="1"/>
          </p:cNvCxnSpPr>
          <p:nvPr/>
        </p:nvCxnSpPr>
        <p:spPr>
          <a:xfrm flipH="1">
            <a:off x="4298459" y="2500631"/>
            <a:ext cx="2330800" cy="655200"/>
          </a:xfrm>
          <a:prstGeom prst="straightConnector1">
            <a:avLst/>
          </a:prstGeom>
          <a:noFill/>
          <a:ln w="9525" cap="flat" cmpd="sng">
            <a:solidFill>
              <a:schemeClr val="dk2"/>
            </a:solidFill>
            <a:prstDash val="solid"/>
            <a:round/>
            <a:headEnd type="none" w="med" len="med"/>
            <a:tailEnd type="triangle" w="med" len="med"/>
          </a:ln>
        </p:spPr>
      </p:cxnSp>
      <p:cxnSp>
        <p:nvCxnSpPr>
          <p:cNvPr id="26" name="Google Shape;336;p38">
            <a:extLst>
              <a:ext uri="{FF2B5EF4-FFF2-40B4-BE49-F238E27FC236}">
                <a16:creationId xmlns:a16="http://schemas.microsoft.com/office/drawing/2014/main" id="{D738FF74-578A-44A5-A7D8-9784BCFBDEF8}"/>
              </a:ext>
            </a:extLst>
          </p:cNvPr>
          <p:cNvCxnSpPr>
            <a:stCxn id="20" idx="1"/>
          </p:cNvCxnSpPr>
          <p:nvPr/>
        </p:nvCxnSpPr>
        <p:spPr>
          <a:xfrm flipH="1">
            <a:off x="4392459" y="3130014"/>
            <a:ext cx="2236800" cy="307200"/>
          </a:xfrm>
          <a:prstGeom prst="straightConnector1">
            <a:avLst/>
          </a:prstGeom>
          <a:noFill/>
          <a:ln w="9525" cap="flat" cmpd="sng">
            <a:solidFill>
              <a:schemeClr val="dk2"/>
            </a:solidFill>
            <a:prstDash val="solid"/>
            <a:round/>
            <a:headEnd type="none" w="med" len="med"/>
            <a:tailEnd type="triangle" w="med" len="med"/>
          </a:ln>
        </p:spPr>
      </p:cxnSp>
      <p:cxnSp>
        <p:nvCxnSpPr>
          <p:cNvPr id="27" name="Google Shape;337;p38">
            <a:extLst>
              <a:ext uri="{FF2B5EF4-FFF2-40B4-BE49-F238E27FC236}">
                <a16:creationId xmlns:a16="http://schemas.microsoft.com/office/drawing/2014/main" id="{385CE3B3-ABE6-4FE0-90D8-055EB7AAECAB}"/>
              </a:ext>
            </a:extLst>
          </p:cNvPr>
          <p:cNvCxnSpPr>
            <a:stCxn id="21" idx="1"/>
          </p:cNvCxnSpPr>
          <p:nvPr/>
        </p:nvCxnSpPr>
        <p:spPr>
          <a:xfrm flipH="1">
            <a:off x="4191259" y="4000731"/>
            <a:ext cx="2438000" cy="12400"/>
          </a:xfrm>
          <a:prstGeom prst="straightConnector1">
            <a:avLst/>
          </a:prstGeom>
          <a:noFill/>
          <a:ln w="9525" cap="flat" cmpd="sng">
            <a:solidFill>
              <a:schemeClr val="dk2"/>
            </a:solidFill>
            <a:prstDash val="solid"/>
            <a:round/>
            <a:headEnd type="none" w="med" len="med"/>
            <a:tailEnd type="triangle" w="med" len="med"/>
          </a:ln>
        </p:spPr>
      </p:cxnSp>
      <p:cxnSp>
        <p:nvCxnSpPr>
          <p:cNvPr id="28" name="Google Shape;338;p38">
            <a:extLst>
              <a:ext uri="{FF2B5EF4-FFF2-40B4-BE49-F238E27FC236}">
                <a16:creationId xmlns:a16="http://schemas.microsoft.com/office/drawing/2014/main" id="{48D369C3-1F5C-415F-A5F4-A4FE17B97414}"/>
              </a:ext>
            </a:extLst>
          </p:cNvPr>
          <p:cNvCxnSpPr>
            <a:stCxn id="22" idx="1"/>
          </p:cNvCxnSpPr>
          <p:nvPr/>
        </p:nvCxnSpPr>
        <p:spPr>
          <a:xfrm rot="10800000">
            <a:off x="4298459" y="4562298"/>
            <a:ext cx="2330800" cy="24000"/>
          </a:xfrm>
          <a:prstGeom prst="straightConnector1">
            <a:avLst/>
          </a:prstGeom>
          <a:noFill/>
          <a:ln w="9525" cap="flat" cmpd="sng">
            <a:solidFill>
              <a:schemeClr val="dk2"/>
            </a:solidFill>
            <a:prstDash val="solid"/>
            <a:round/>
            <a:headEnd type="none" w="med" len="med"/>
            <a:tailEnd type="triangle" w="med" len="med"/>
          </a:ln>
        </p:spPr>
      </p:cxnSp>
      <p:cxnSp>
        <p:nvCxnSpPr>
          <p:cNvPr id="29" name="Google Shape;339;p38">
            <a:extLst>
              <a:ext uri="{FF2B5EF4-FFF2-40B4-BE49-F238E27FC236}">
                <a16:creationId xmlns:a16="http://schemas.microsoft.com/office/drawing/2014/main" id="{281D9450-D7DA-4414-9BD4-7AD3D0B092C0}"/>
              </a:ext>
            </a:extLst>
          </p:cNvPr>
          <p:cNvCxnSpPr>
            <a:cxnSpLocks/>
            <a:stCxn id="23" idx="1"/>
          </p:cNvCxnSpPr>
          <p:nvPr/>
        </p:nvCxnSpPr>
        <p:spPr>
          <a:xfrm flipH="1" flipV="1">
            <a:off x="4803659" y="5208732"/>
            <a:ext cx="1825600" cy="449068"/>
          </a:xfrm>
          <a:prstGeom prst="straightConnector1">
            <a:avLst/>
          </a:prstGeom>
          <a:noFill/>
          <a:ln w="9525" cap="flat" cmpd="sng">
            <a:solidFill>
              <a:schemeClr val="dk2"/>
            </a:solidFill>
            <a:prstDash val="solid"/>
            <a:round/>
            <a:headEnd type="none" w="med" len="med"/>
            <a:tailEnd type="triangle" w="med" len="med"/>
          </a:ln>
        </p:spPr>
      </p:cxnSp>
      <p:sp>
        <p:nvSpPr>
          <p:cNvPr id="30" name="Google Shape;340;p38">
            <a:extLst>
              <a:ext uri="{FF2B5EF4-FFF2-40B4-BE49-F238E27FC236}">
                <a16:creationId xmlns:a16="http://schemas.microsoft.com/office/drawing/2014/main" id="{E89F82D1-02C3-4831-9C11-71013434293C}"/>
              </a:ext>
            </a:extLst>
          </p:cNvPr>
          <p:cNvSpPr txBox="1"/>
          <p:nvPr/>
        </p:nvSpPr>
        <p:spPr>
          <a:xfrm>
            <a:off x="8890282" y="3304256"/>
            <a:ext cx="2236800" cy="528800"/>
          </a:xfrm>
          <a:prstGeom prst="rect">
            <a:avLst/>
          </a:prstGeom>
          <a:noFill/>
          <a:ln>
            <a:noFill/>
          </a:ln>
        </p:spPr>
        <p:txBody>
          <a:bodyPr spcFirstLastPara="1" wrap="square" lIns="121900" tIns="121900" rIns="121900" bIns="121900" anchor="ctr" anchorCtr="0">
            <a:noAutofit/>
          </a:bodyPr>
          <a:lstStyle>
            <a:defPPr>
              <a:defRPr lang="es-ES"/>
            </a:defPPr>
            <a:lvl1pPr>
              <a:defRPr sz="2000">
                <a:solidFill>
                  <a:schemeClr val="dk1"/>
                </a:solidFill>
              </a:defRPr>
            </a:lvl1pPr>
          </a:lstStyle>
          <a:p>
            <a:r>
              <a:rPr lang="es" dirty="0"/>
              <a:t>Configuración de los test</a:t>
            </a:r>
            <a:endParaRPr dirty="0"/>
          </a:p>
        </p:txBody>
      </p:sp>
      <p:cxnSp>
        <p:nvCxnSpPr>
          <p:cNvPr id="31" name="Google Shape;341;p38">
            <a:extLst>
              <a:ext uri="{FF2B5EF4-FFF2-40B4-BE49-F238E27FC236}">
                <a16:creationId xmlns:a16="http://schemas.microsoft.com/office/drawing/2014/main" id="{B41C5DDB-678B-4638-99B1-93E6CF877922}"/>
              </a:ext>
            </a:extLst>
          </p:cNvPr>
          <p:cNvCxnSpPr>
            <a:cxnSpLocks/>
          </p:cNvCxnSpPr>
          <p:nvPr/>
        </p:nvCxnSpPr>
        <p:spPr>
          <a:xfrm flipH="1">
            <a:off x="4566559" y="3547932"/>
            <a:ext cx="4323723" cy="210699"/>
          </a:xfrm>
          <a:prstGeom prst="straightConnector1">
            <a:avLst/>
          </a:prstGeom>
          <a:noFill/>
          <a:ln w="9525" cap="flat" cmpd="sng">
            <a:solidFill>
              <a:schemeClr val="dk2"/>
            </a:solidFill>
            <a:prstDash val="solid"/>
            <a:round/>
            <a:headEnd type="none" w="med" len="med"/>
            <a:tailEnd type="triangle" w="med" len="med"/>
          </a:ln>
        </p:spPr>
      </p:cxnSp>
      <p:cxnSp>
        <p:nvCxnSpPr>
          <p:cNvPr id="32" name="Google Shape;342;p38">
            <a:extLst>
              <a:ext uri="{FF2B5EF4-FFF2-40B4-BE49-F238E27FC236}">
                <a16:creationId xmlns:a16="http://schemas.microsoft.com/office/drawing/2014/main" id="{1314632D-ED27-44F1-9A86-E926F8838A32}"/>
              </a:ext>
            </a:extLst>
          </p:cNvPr>
          <p:cNvCxnSpPr>
            <a:cxnSpLocks/>
            <a:stCxn id="30" idx="2"/>
          </p:cNvCxnSpPr>
          <p:nvPr/>
        </p:nvCxnSpPr>
        <p:spPr>
          <a:xfrm rot="5400000">
            <a:off x="6496967" y="1337849"/>
            <a:ext cx="1016508" cy="6006923"/>
          </a:xfrm>
          <a:prstGeom prst="bentConnector2">
            <a:avLst/>
          </a:prstGeom>
          <a:noFill/>
          <a:ln w="9525" cap="flat" cmpd="sng">
            <a:solidFill>
              <a:schemeClr val="dk2"/>
            </a:solidFill>
            <a:prstDash val="solid"/>
            <a:round/>
            <a:headEnd type="none" w="med" len="med"/>
            <a:tailEnd type="stealth" w="med" len="med"/>
          </a:ln>
        </p:spPr>
      </p:cxnSp>
    </p:spTree>
    <p:extLst>
      <p:ext uri="{BB962C8B-B14F-4D97-AF65-F5344CB8AC3E}">
        <p14:creationId xmlns:p14="http://schemas.microsoft.com/office/powerpoint/2010/main" val="38735953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scalones de entrada y columnas de un edificio majestuoso en la ciudad">
            <a:extLst>
              <a:ext uri="{FF2B5EF4-FFF2-40B4-BE49-F238E27FC236}">
                <a16:creationId xmlns:a16="http://schemas.microsoft.com/office/drawing/2014/main" id="{E93A4976-6D1E-47D7-94CC-18DAEC234069}"/>
              </a:ext>
            </a:extLst>
          </p:cNvPr>
          <p:cNvPicPr>
            <a:picLocks noChangeAspect="1"/>
          </p:cNvPicPr>
          <p:nvPr/>
        </p:nvPicPr>
        <p:blipFill rotWithShape="1">
          <a:blip r:embed="rId3"/>
          <a:srcRect r="15617" b="-1"/>
          <a:stretch/>
        </p:blipFill>
        <p:spPr>
          <a:xfrm>
            <a:off x="3561307" y="10"/>
            <a:ext cx="8669532" cy="6857990"/>
          </a:xfrm>
          <a:prstGeom prst="rect">
            <a:avLst/>
          </a:prstGeom>
        </p:spPr>
      </p:pic>
      <p:sp>
        <p:nvSpPr>
          <p:cNvPr id="11" name="Rectangle 10">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87ABC119-455C-4BB6-9F3D-8C730F64CE49}"/>
              </a:ext>
            </a:extLst>
          </p:cNvPr>
          <p:cNvSpPr>
            <a:spLocks noGrp="1"/>
          </p:cNvSpPr>
          <p:nvPr>
            <p:ph type="title"/>
          </p:nvPr>
        </p:nvSpPr>
        <p:spPr>
          <a:xfrm>
            <a:off x="371094" y="1161288"/>
            <a:ext cx="3438144" cy="1124712"/>
          </a:xfrm>
        </p:spPr>
        <p:txBody>
          <a:bodyPr anchor="b">
            <a:normAutofit/>
          </a:bodyPr>
          <a:lstStyle/>
          <a:p>
            <a:r>
              <a:rPr lang="es-ES" sz="2800" dirty="0"/>
              <a:t>¿Que es Angular?</a:t>
            </a:r>
          </a:p>
        </p:txBody>
      </p:sp>
      <p:sp>
        <p:nvSpPr>
          <p:cNvPr id="13" name="Rectangle 1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9FF567CC-BA96-482C-B6AE-CA869A0D928C}"/>
              </a:ext>
            </a:extLst>
          </p:cNvPr>
          <p:cNvSpPr>
            <a:spLocks noGrp="1"/>
          </p:cNvSpPr>
          <p:nvPr>
            <p:ph idx="1"/>
          </p:nvPr>
        </p:nvSpPr>
        <p:spPr>
          <a:xfrm>
            <a:off x="371094" y="2718054"/>
            <a:ext cx="3438906" cy="3207258"/>
          </a:xfrm>
        </p:spPr>
        <p:txBody>
          <a:bodyPr anchor="t">
            <a:normAutofit/>
          </a:bodyPr>
          <a:lstStyle/>
          <a:p>
            <a:r>
              <a:rPr lang="es-ES" sz="1700" dirty="0" err="1"/>
              <a:t>framework</a:t>
            </a:r>
            <a:r>
              <a:rPr lang="es-ES" sz="1700" dirty="0"/>
              <a:t> estructural (i.e. orientado a la lógica)</a:t>
            </a:r>
          </a:p>
          <a:p>
            <a:r>
              <a:rPr lang="es-ES" sz="1700" dirty="0"/>
              <a:t>de JavaScript, versión ES6, vía  </a:t>
            </a:r>
            <a:r>
              <a:rPr lang="es-ES" sz="1700" dirty="0" err="1"/>
              <a:t>TypeScript</a:t>
            </a:r>
            <a:endParaRPr lang="es-ES" sz="1700" dirty="0"/>
          </a:p>
          <a:p>
            <a:r>
              <a:rPr lang="es-ES" sz="1700" dirty="0"/>
              <a:t>para el Desarrollo Web Front </a:t>
            </a:r>
            <a:r>
              <a:rPr lang="es-ES" sz="1700" dirty="0" err="1"/>
              <a:t>End</a:t>
            </a:r>
            <a:r>
              <a:rPr lang="es-ES" sz="1700" dirty="0"/>
              <a:t>, </a:t>
            </a:r>
            <a:br>
              <a:rPr lang="es-ES" sz="1700" dirty="0"/>
            </a:br>
            <a:r>
              <a:rPr lang="es-ES" sz="1700" dirty="0"/>
              <a:t>especialmente de Single Page </a:t>
            </a:r>
            <a:r>
              <a:rPr lang="es-ES" sz="1700" dirty="0" err="1"/>
              <a:t>Applications</a:t>
            </a:r>
            <a:r>
              <a:rPr lang="es-ES" sz="1700" dirty="0"/>
              <a:t> (SPA)</a:t>
            </a:r>
          </a:p>
          <a:p>
            <a:pPr marL="0" indent="0">
              <a:buNone/>
            </a:pPr>
            <a:endParaRPr lang="es-ES" sz="1700" dirty="0"/>
          </a:p>
        </p:txBody>
      </p:sp>
      <p:pic>
        <p:nvPicPr>
          <p:cNvPr id="10" name="Google Shape;108;p14">
            <a:extLst>
              <a:ext uri="{FF2B5EF4-FFF2-40B4-BE49-F238E27FC236}">
                <a16:creationId xmlns:a16="http://schemas.microsoft.com/office/drawing/2014/main" id="{E8F26DC7-49C5-4966-8892-415E5DEBA83C}"/>
              </a:ext>
            </a:extLst>
          </p:cNvPr>
          <p:cNvPicPr preferRelativeResize="0"/>
          <p:nvPr/>
        </p:nvPicPr>
        <p:blipFill>
          <a:blip r:embed="rId4">
            <a:clrChange>
              <a:clrFrom>
                <a:srgbClr val="FFFFFF"/>
              </a:clrFrom>
              <a:clrTo>
                <a:srgbClr val="FFFFFF">
                  <a:alpha val="0"/>
                </a:srgbClr>
              </a:clrTo>
            </a:clrChange>
            <a:alphaModFix/>
          </a:blip>
          <a:stretch>
            <a:fillRect/>
          </a:stretch>
        </p:blipFill>
        <p:spPr>
          <a:xfrm>
            <a:off x="7668062" y="4270988"/>
            <a:ext cx="1267533" cy="1124936"/>
          </a:xfrm>
          <a:prstGeom prst="rect">
            <a:avLst/>
          </a:prstGeom>
          <a:noFill/>
          <a:ln>
            <a:noFill/>
          </a:ln>
        </p:spPr>
      </p:pic>
      <p:sp>
        <p:nvSpPr>
          <p:cNvPr id="12" name="Google Shape;109;p14">
            <a:extLst>
              <a:ext uri="{FF2B5EF4-FFF2-40B4-BE49-F238E27FC236}">
                <a16:creationId xmlns:a16="http://schemas.microsoft.com/office/drawing/2014/main" id="{A7A41C44-AB61-4609-96A1-36B7658AF238}"/>
              </a:ext>
            </a:extLst>
          </p:cNvPr>
          <p:cNvSpPr txBox="1"/>
          <p:nvPr/>
        </p:nvSpPr>
        <p:spPr>
          <a:xfrm>
            <a:off x="7089062" y="5503288"/>
            <a:ext cx="2632800" cy="97720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defPPr>
              <a:defRPr lang="es-ES"/>
            </a:defPPr>
            <a:lvl1pPr algn="ctr">
              <a:lnSpc>
                <a:spcPct val="115000"/>
              </a:lnSpc>
              <a:defRPr sz="1600" b="1">
                <a:solidFill>
                  <a:schemeClr val="dk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 dirty="0"/>
              <a:t>React.js</a:t>
            </a:r>
            <a:endParaRPr dirty="0"/>
          </a:p>
          <a:p>
            <a:r>
              <a:rPr lang="es-ES" dirty="0">
                <a:hlinkClick r:id="rId5"/>
              </a:rPr>
              <a:t>https://reactjs.org/</a:t>
            </a:r>
            <a:endParaRPr dirty="0">
              <a:hlinkClick r:id="rId6"/>
            </a:endParaRPr>
          </a:p>
        </p:txBody>
      </p:sp>
      <p:sp>
        <p:nvSpPr>
          <p:cNvPr id="14" name="Google Shape;110;p14">
            <a:extLst>
              <a:ext uri="{FF2B5EF4-FFF2-40B4-BE49-F238E27FC236}">
                <a16:creationId xmlns:a16="http://schemas.microsoft.com/office/drawing/2014/main" id="{CDF4DEFB-ED4B-4DBF-9EFC-3322322D5A6C}"/>
              </a:ext>
            </a:extLst>
          </p:cNvPr>
          <p:cNvSpPr txBox="1"/>
          <p:nvPr/>
        </p:nvSpPr>
        <p:spPr>
          <a:xfrm>
            <a:off x="9917492" y="4400056"/>
            <a:ext cx="1790008" cy="86680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defPPr>
              <a:defRPr lang="es-ES"/>
            </a:defPPr>
            <a:lvl1pPr algn="ctr">
              <a:lnSpc>
                <a:spcPct val="115000"/>
              </a:lnSpc>
              <a:defRPr sz="1600" b="1">
                <a:solidFill>
                  <a:schemeClr val="dk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 dirty="0"/>
              <a:t>Vue.js</a:t>
            </a:r>
            <a:endParaRPr dirty="0"/>
          </a:p>
          <a:p>
            <a:r>
              <a:rPr lang="es" dirty="0">
                <a:hlinkClick r:id="rId7"/>
              </a:rPr>
              <a:t>http://vuejs.org/</a:t>
            </a:r>
            <a:endParaRPr dirty="0">
              <a:hlinkClick r:id="rId6"/>
            </a:endParaRPr>
          </a:p>
        </p:txBody>
      </p:sp>
      <p:pic>
        <p:nvPicPr>
          <p:cNvPr id="16" name="Google Shape;111;p14">
            <a:extLst>
              <a:ext uri="{FF2B5EF4-FFF2-40B4-BE49-F238E27FC236}">
                <a16:creationId xmlns:a16="http://schemas.microsoft.com/office/drawing/2014/main" id="{F2E1DD2C-98BC-43FE-AD11-0DB0F7F4A54B}"/>
              </a:ext>
            </a:extLst>
          </p:cNvPr>
          <p:cNvPicPr preferRelativeResize="0"/>
          <p:nvPr/>
        </p:nvPicPr>
        <p:blipFill>
          <a:blip r:embed="rId8">
            <a:clrChange>
              <a:clrFrom>
                <a:srgbClr val="FFFFFF"/>
              </a:clrFrom>
              <a:clrTo>
                <a:srgbClr val="FFFFFF">
                  <a:alpha val="0"/>
                </a:srgbClr>
              </a:clrTo>
            </a:clrChange>
            <a:alphaModFix/>
          </a:blip>
          <a:stretch>
            <a:fillRect/>
          </a:stretch>
        </p:blipFill>
        <p:spPr>
          <a:xfrm>
            <a:off x="10171095" y="5358121"/>
            <a:ext cx="1267533" cy="1267533"/>
          </a:xfrm>
          <a:prstGeom prst="rect">
            <a:avLst/>
          </a:prstGeom>
          <a:noFill/>
          <a:ln>
            <a:noFill/>
          </a:ln>
        </p:spPr>
      </p:pic>
      <p:pic>
        <p:nvPicPr>
          <p:cNvPr id="21" name="Google Shape;104;p14">
            <a:extLst>
              <a:ext uri="{FF2B5EF4-FFF2-40B4-BE49-F238E27FC236}">
                <a16:creationId xmlns:a16="http://schemas.microsoft.com/office/drawing/2014/main" id="{79885AD3-4040-4B2E-99F8-3C2C713E1DE2}"/>
              </a:ext>
            </a:extLst>
          </p:cNvPr>
          <p:cNvPicPr preferRelativeResize="0"/>
          <p:nvPr/>
        </p:nvPicPr>
        <p:blipFill>
          <a:blip r:embed="rId9">
            <a:clrChange>
              <a:clrFrom>
                <a:srgbClr val="FFFFFF"/>
              </a:clrFrom>
              <a:clrTo>
                <a:srgbClr val="FFFFFF">
                  <a:alpha val="0"/>
                </a:srgbClr>
              </a:clrTo>
            </a:clrChange>
            <a:alphaModFix/>
          </a:blip>
          <a:stretch>
            <a:fillRect/>
          </a:stretch>
        </p:blipFill>
        <p:spPr>
          <a:xfrm>
            <a:off x="7963438" y="1984507"/>
            <a:ext cx="871875" cy="900000"/>
          </a:xfrm>
          <a:prstGeom prst="rect">
            <a:avLst/>
          </a:prstGeom>
          <a:noFill/>
          <a:ln>
            <a:noFill/>
          </a:ln>
        </p:spPr>
      </p:pic>
      <p:pic>
        <p:nvPicPr>
          <p:cNvPr id="22" name="Google Shape;105;p14">
            <a:extLst>
              <a:ext uri="{FF2B5EF4-FFF2-40B4-BE49-F238E27FC236}">
                <a16:creationId xmlns:a16="http://schemas.microsoft.com/office/drawing/2014/main" id="{689701A7-EFFF-4B70-84D5-F364EF0B8370}"/>
              </a:ext>
            </a:extLst>
          </p:cNvPr>
          <p:cNvPicPr preferRelativeResize="0"/>
          <p:nvPr/>
        </p:nvPicPr>
        <p:blipFill>
          <a:blip r:embed="rId10">
            <a:clrChange>
              <a:clrFrom>
                <a:srgbClr val="FFFFFF"/>
              </a:clrFrom>
              <a:clrTo>
                <a:srgbClr val="FFFFFF">
                  <a:alpha val="0"/>
                </a:srgbClr>
              </a:clrTo>
            </a:clrChange>
            <a:alphaModFix/>
          </a:blip>
          <a:stretch>
            <a:fillRect/>
          </a:stretch>
        </p:blipFill>
        <p:spPr>
          <a:xfrm>
            <a:off x="10144307" y="2716678"/>
            <a:ext cx="1267533" cy="1267533"/>
          </a:xfrm>
          <a:prstGeom prst="rect">
            <a:avLst/>
          </a:prstGeom>
          <a:noFill/>
          <a:ln>
            <a:noFill/>
          </a:ln>
        </p:spPr>
      </p:pic>
      <p:sp>
        <p:nvSpPr>
          <p:cNvPr id="23" name="Google Shape;106;p14">
            <a:extLst>
              <a:ext uri="{FF2B5EF4-FFF2-40B4-BE49-F238E27FC236}">
                <a16:creationId xmlns:a16="http://schemas.microsoft.com/office/drawing/2014/main" id="{D4698EEB-9EC0-4E28-84CB-B60F1DB5E5AB}"/>
              </a:ext>
            </a:extLst>
          </p:cNvPr>
          <p:cNvSpPr txBox="1"/>
          <p:nvPr/>
        </p:nvSpPr>
        <p:spPr>
          <a:xfrm>
            <a:off x="7201182" y="3107829"/>
            <a:ext cx="2201291" cy="86680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p>
            <a:pPr algn="ctr">
              <a:lnSpc>
                <a:spcPct val="115000"/>
              </a:lnSpc>
            </a:pPr>
            <a:r>
              <a:rPr lang="es" sz="1600" b="1" dirty="0">
                <a:solidFill>
                  <a:schemeClr val="dk1"/>
                </a:solidFill>
              </a:rPr>
              <a:t>BackboneJS</a:t>
            </a:r>
            <a:endParaRPr sz="1600" b="1" dirty="0">
              <a:solidFill>
                <a:schemeClr val="dk1"/>
              </a:solidFill>
            </a:endParaRPr>
          </a:p>
          <a:p>
            <a:pPr algn="ctr">
              <a:lnSpc>
                <a:spcPct val="115000"/>
              </a:lnSpc>
            </a:pPr>
            <a:r>
              <a:rPr lang="es" sz="1600" u="sng" dirty="0">
                <a:solidFill>
                  <a:schemeClr val="hlink"/>
                </a:solidFill>
                <a:hlinkClick r:id="rId11"/>
              </a:rPr>
              <a:t>http://backbonejs.org/</a:t>
            </a:r>
            <a:endParaRPr sz="1600" u="sng" dirty="0">
              <a:solidFill>
                <a:schemeClr val="hlink"/>
              </a:solidFill>
              <a:hlinkClick r:id="rId11"/>
            </a:endParaRPr>
          </a:p>
        </p:txBody>
      </p:sp>
      <p:sp>
        <p:nvSpPr>
          <p:cNvPr id="24" name="Google Shape;107;p14">
            <a:extLst>
              <a:ext uri="{FF2B5EF4-FFF2-40B4-BE49-F238E27FC236}">
                <a16:creationId xmlns:a16="http://schemas.microsoft.com/office/drawing/2014/main" id="{F8105BB3-4F01-4D85-BDF4-5FF2B64417B9}"/>
              </a:ext>
            </a:extLst>
          </p:cNvPr>
          <p:cNvSpPr txBox="1"/>
          <p:nvPr/>
        </p:nvSpPr>
        <p:spPr>
          <a:xfrm>
            <a:off x="9650441" y="2085546"/>
            <a:ext cx="2064304" cy="57200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defPPr>
              <a:defRPr lang="es-ES"/>
            </a:defPPr>
            <a:lvl1pPr algn="ctr">
              <a:lnSpc>
                <a:spcPct val="115000"/>
              </a:lnSpc>
              <a:defRPr sz="1600" b="1">
                <a:solidFill>
                  <a:schemeClr val="dk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 dirty="0"/>
              <a:t>Ember.js</a:t>
            </a:r>
            <a:endParaRPr dirty="0"/>
          </a:p>
          <a:p>
            <a:r>
              <a:rPr lang="es" dirty="0">
                <a:hlinkClick r:id="rId6"/>
              </a:rPr>
              <a:t>http://emberjs.com/</a:t>
            </a:r>
            <a:endParaRPr dirty="0">
              <a:hlinkClick r:id="rId6"/>
            </a:endParaRPr>
          </a:p>
        </p:txBody>
      </p:sp>
      <p:pic>
        <p:nvPicPr>
          <p:cNvPr id="25" name="Google Shape;102;p14">
            <a:extLst>
              <a:ext uri="{FF2B5EF4-FFF2-40B4-BE49-F238E27FC236}">
                <a16:creationId xmlns:a16="http://schemas.microsoft.com/office/drawing/2014/main" id="{0E700735-2F29-4398-9BAA-ABAAA51AB84A}"/>
              </a:ext>
            </a:extLst>
          </p:cNvPr>
          <p:cNvPicPr preferRelativeResize="0"/>
          <p:nvPr/>
        </p:nvPicPr>
        <p:blipFill>
          <a:blip r:embed="rId12">
            <a:clrChange>
              <a:clrFrom>
                <a:srgbClr val="FFFFFF"/>
              </a:clrFrom>
              <a:clrTo>
                <a:srgbClr val="FFFFFF">
                  <a:alpha val="0"/>
                </a:srgbClr>
              </a:clrTo>
            </a:clrChange>
            <a:alphaModFix/>
          </a:blip>
          <a:stretch>
            <a:fillRect/>
          </a:stretch>
        </p:blipFill>
        <p:spPr>
          <a:xfrm>
            <a:off x="3507041" y="5179812"/>
            <a:ext cx="1343660" cy="1343660"/>
          </a:xfrm>
          <a:prstGeom prst="rect">
            <a:avLst/>
          </a:prstGeom>
          <a:noFill/>
          <a:ln>
            <a:noFill/>
          </a:ln>
        </p:spPr>
      </p:pic>
      <p:sp>
        <p:nvSpPr>
          <p:cNvPr id="26" name="Google Shape;103;p14">
            <a:extLst>
              <a:ext uri="{FF2B5EF4-FFF2-40B4-BE49-F238E27FC236}">
                <a16:creationId xmlns:a16="http://schemas.microsoft.com/office/drawing/2014/main" id="{7595420D-1292-46D7-8691-F290D1B8E9DC}"/>
              </a:ext>
            </a:extLst>
          </p:cNvPr>
          <p:cNvSpPr txBox="1"/>
          <p:nvPr/>
        </p:nvSpPr>
        <p:spPr>
          <a:xfrm>
            <a:off x="8526129" y="440212"/>
            <a:ext cx="2524400" cy="57200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defPPr>
              <a:defRPr lang="es-ES"/>
            </a:defPPr>
            <a:lvl1pPr algn="ctr">
              <a:lnSpc>
                <a:spcPct val="115000"/>
              </a:lnSpc>
              <a:defRPr sz="1600" b="1">
                <a:solidFill>
                  <a:schemeClr val="dk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 dirty="0"/>
              <a:t>Otras alternativas</a:t>
            </a:r>
            <a:endParaRPr dirty="0"/>
          </a:p>
        </p:txBody>
      </p:sp>
    </p:spTree>
    <p:extLst>
      <p:ext uri="{BB962C8B-B14F-4D97-AF65-F5344CB8AC3E}">
        <p14:creationId xmlns:p14="http://schemas.microsoft.com/office/powerpoint/2010/main" val="3262243348"/>
      </p:ext>
    </p:extLst>
  </p:cSld>
  <p:clrMapOvr>
    <a:overrideClrMapping bg1="dk1" tx1="lt1" bg2="dk2" tx2="lt2" accent1="accent1" accent2="accent2" accent3="accent3" accent4="accent4" accent5="accent5" accent6="accent6" hlink="hlink" folHlink="folHlink"/>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Slide Background Fill">
            <a:extLst>
              <a:ext uri="{FF2B5EF4-FFF2-40B4-BE49-F238E27FC236}">
                <a16:creationId xmlns:a16="http://schemas.microsoft.com/office/drawing/2014/main" id="{44D65982-4F00-4330-8DAA-DE6A9E4D6D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Color Cover">
            <a:extLst>
              <a:ext uri="{FF2B5EF4-FFF2-40B4-BE49-F238E27FC236}">
                <a16:creationId xmlns:a16="http://schemas.microsoft.com/office/drawing/2014/main" id="{009115B9-5BFD-478D-9C87-29ADB3AF17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6" name="Group 40">
            <a:extLst>
              <a:ext uri="{FF2B5EF4-FFF2-40B4-BE49-F238E27FC236}">
                <a16:creationId xmlns:a16="http://schemas.microsoft.com/office/drawing/2014/main" id="{8D57F946-2E03-4DE1-91F8-25BEDC6635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2"/>
            <a:ext cx="3468234" cy="6858000"/>
            <a:chOff x="651279" y="598259"/>
            <a:chExt cx="10889442" cy="5680742"/>
          </a:xfrm>
        </p:grpSpPr>
        <p:sp>
          <p:nvSpPr>
            <p:cNvPr id="57" name="Color">
              <a:extLst>
                <a:ext uri="{FF2B5EF4-FFF2-40B4-BE49-F238E27FC236}">
                  <a16:creationId xmlns:a16="http://schemas.microsoft.com/office/drawing/2014/main" id="{1598881B-E007-4AAF-BA50-0AD6182192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Color">
              <a:extLst>
                <a:ext uri="{FF2B5EF4-FFF2-40B4-BE49-F238E27FC236}">
                  <a16:creationId xmlns:a16="http://schemas.microsoft.com/office/drawing/2014/main" id="{87A6DD9E-16A5-46AE-A522-D46D6BEDF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9" name="Group 44">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60" name="Freeform: Shape 45">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1" name="Freeform: Shape 46">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2" name="Freeform: Shape 47">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3" name="Freeform: Shape 48">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4" name="Freeform: Shape 49">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5" name="Freeform: Shape 50">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6" name="Freeform: Shape 51">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ítulo 1">
            <a:extLst>
              <a:ext uri="{FF2B5EF4-FFF2-40B4-BE49-F238E27FC236}">
                <a16:creationId xmlns:a16="http://schemas.microsoft.com/office/drawing/2014/main" id="{5179E85D-FCFB-433F-A03D-5CD2503B7585}"/>
              </a:ext>
            </a:extLst>
          </p:cNvPr>
          <p:cNvSpPr>
            <a:spLocks noGrp="1"/>
          </p:cNvSpPr>
          <p:nvPr>
            <p:ph type="title"/>
          </p:nvPr>
        </p:nvSpPr>
        <p:spPr>
          <a:xfrm rot="16200000">
            <a:off x="-1325880" y="1947672"/>
            <a:ext cx="5961888" cy="2788920"/>
          </a:xfrm>
        </p:spPr>
        <p:txBody>
          <a:bodyPr anchor="ctr">
            <a:normAutofit/>
          </a:bodyPr>
          <a:lstStyle/>
          <a:p>
            <a:r>
              <a:rPr lang="es-ES" sz="4800" dirty="0" err="1">
                <a:solidFill>
                  <a:schemeClr val="bg1"/>
                </a:solidFill>
              </a:rPr>
              <a:t>Scaffolding</a:t>
            </a:r>
            <a:r>
              <a:rPr lang="es-ES" sz="4800" dirty="0">
                <a:solidFill>
                  <a:schemeClr val="bg1"/>
                </a:solidFill>
              </a:rPr>
              <a:t> con Angular</a:t>
            </a:r>
          </a:p>
        </p:txBody>
      </p:sp>
      <p:sp>
        <p:nvSpPr>
          <p:cNvPr id="3" name="Marcador de contenido 2">
            <a:extLst>
              <a:ext uri="{FF2B5EF4-FFF2-40B4-BE49-F238E27FC236}">
                <a16:creationId xmlns:a16="http://schemas.microsoft.com/office/drawing/2014/main" id="{822AA95E-04B7-48E6-AE58-E7B9EC9413CA}"/>
              </a:ext>
            </a:extLst>
          </p:cNvPr>
          <p:cNvSpPr>
            <a:spLocks noGrp="1"/>
          </p:cNvSpPr>
          <p:nvPr>
            <p:ph idx="1"/>
          </p:nvPr>
        </p:nvSpPr>
        <p:spPr>
          <a:xfrm>
            <a:off x="4070496" y="260955"/>
            <a:ext cx="6877878" cy="571384"/>
          </a:xfrm>
        </p:spPr>
        <p:txBody>
          <a:bodyPr anchor="ctr">
            <a:normAutofit/>
          </a:bodyPr>
          <a:lstStyle/>
          <a:p>
            <a:r>
              <a:rPr lang="es-ES" sz="1800" dirty="0">
                <a:solidFill>
                  <a:schemeClr val="tx2"/>
                </a:solidFill>
              </a:rPr>
              <a:t>Carpeta app</a:t>
            </a:r>
          </a:p>
        </p:txBody>
      </p:sp>
      <p:pic>
        <p:nvPicPr>
          <p:cNvPr id="17" name="Google Shape;347;p39">
            <a:extLst>
              <a:ext uri="{FF2B5EF4-FFF2-40B4-BE49-F238E27FC236}">
                <a16:creationId xmlns:a16="http://schemas.microsoft.com/office/drawing/2014/main" id="{D642E3F9-B6B4-46DB-81D0-BE34A60DE341}"/>
              </a:ext>
            </a:extLst>
          </p:cNvPr>
          <p:cNvPicPr preferRelativeResize="0"/>
          <p:nvPr/>
        </p:nvPicPr>
        <p:blipFill>
          <a:blip r:embed="rId2">
            <a:alphaModFix/>
          </a:blip>
          <a:stretch>
            <a:fillRect/>
          </a:stretch>
        </p:blipFill>
        <p:spPr>
          <a:xfrm>
            <a:off x="2835080" y="2262816"/>
            <a:ext cx="3220887" cy="2332367"/>
          </a:xfrm>
          <a:prstGeom prst="rect">
            <a:avLst/>
          </a:prstGeom>
          <a:noFill/>
          <a:ln>
            <a:noFill/>
          </a:ln>
        </p:spPr>
      </p:pic>
      <p:sp>
        <p:nvSpPr>
          <p:cNvPr id="18" name="Google Shape;349;p39">
            <a:extLst>
              <a:ext uri="{FF2B5EF4-FFF2-40B4-BE49-F238E27FC236}">
                <a16:creationId xmlns:a16="http://schemas.microsoft.com/office/drawing/2014/main" id="{E4FE3939-4A10-4B4E-AB7C-531A0CA10E47}"/>
              </a:ext>
            </a:extLst>
          </p:cNvPr>
          <p:cNvSpPr txBox="1"/>
          <p:nvPr/>
        </p:nvSpPr>
        <p:spPr>
          <a:xfrm>
            <a:off x="6788046" y="2589482"/>
            <a:ext cx="2353600" cy="937200"/>
          </a:xfrm>
          <a:prstGeom prst="rect">
            <a:avLst/>
          </a:prstGeom>
          <a:noFill/>
          <a:ln>
            <a:noFill/>
          </a:ln>
        </p:spPr>
        <p:txBody>
          <a:bodyPr spcFirstLastPara="1" wrap="square" lIns="121900" tIns="121900" rIns="121900" bIns="121900" anchor="ctr" anchorCtr="0">
            <a:noAutofit/>
          </a:bodyPr>
          <a:lstStyle/>
          <a:p>
            <a:r>
              <a:rPr lang="es" sz="2000">
                <a:solidFill>
                  <a:schemeClr val="dk1"/>
                </a:solidFill>
              </a:rPr>
              <a:t>Elementos del componente principal</a:t>
            </a:r>
            <a:endParaRPr sz="2000"/>
          </a:p>
        </p:txBody>
      </p:sp>
      <p:sp>
        <p:nvSpPr>
          <p:cNvPr id="19" name="Google Shape;350;p39">
            <a:extLst>
              <a:ext uri="{FF2B5EF4-FFF2-40B4-BE49-F238E27FC236}">
                <a16:creationId xmlns:a16="http://schemas.microsoft.com/office/drawing/2014/main" id="{2B4A225E-A364-4139-B254-F20ECF03A767}"/>
              </a:ext>
            </a:extLst>
          </p:cNvPr>
          <p:cNvSpPr txBox="1"/>
          <p:nvPr/>
        </p:nvSpPr>
        <p:spPr>
          <a:xfrm>
            <a:off x="7428613" y="3946482"/>
            <a:ext cx="2418772" cy="452800"/>
          </a:xfrm>
          <a:prstGeom prst="rect">
            <a:avLst/>
          </a:prstGeom>
          <a:noFill/>
          <a:ln>
            <a:noFill/>
          </a:ln>
        </p:spPr>
        <p:txBody>
          <a:bodyPr spcFirstLastPara="1" wrap="square" lIns="121900" tIns="121900" rIns="121900" bIns="121900" anchor="ctr" anchorCtr="0">
            <a:noAutofit/>
          </a:bodyPr>
          <a:lstStyle/>
          <a:p>
            <a:r>
              <a:rPr lang="es" sz="2000"/>
              <a:t>Módulo principal</a:t>
            </a:r>
            <a:endParaRPr sz="2000"/>
          </a:p>
        </p:txBody>
      </p:sp>
      <p:sp>
        <p:nvSpPr>
          <p:cNvPr id="20" name="Google Shape;351;p39">
            <a:extLst>
              <a:ext uri="{FF2B5EF4-FFF2-40B4-BE49-F238E27FC236}">
                <a16:creationId xmlns:a16="http://schemas.microsoft.com/office/drawing/2014/main" id="{3C6E6E2D-6C39-46FA-AA3B-3426151E8BF2}"/>
              </a:ext>
            </a:extLst>
          </p:cNvPr>
          <p:cNvSpPr txBox="1"/>
          <p:nvPr/>
        </p:nvSpPr>
        <p:spPr>
          <a:xfrm>
            <a:off x="7258646" y="4518582"/>
            <a:ext cx="3040077" cy="686464"/>
          </a:xfrm>
          <a:prstGeom prst="rect">
            <a:avLst/>
          </a:prstGeom>
          <a:noFill/>
          <a:ln>
            <a:noFill/>
          </a:ln>
        </p:spPr>
        <p:txBody>
          <a:bodyPr spcFirstLastPara="1" wrap="square" lIns="121900" tIns="121900" rIns="121900" bIns="121900" anchor="ctr" anchorCtr="0">
            <a:noAutofit/>
          </a:bodyPr>
          <a:lstStyle/>
          <a:p>
            <a:r>
              <a:rPr lang="es" sz="2000" dirty="0"/>
              <a:t>Módulo de enrutamiento principal</a:t>
            </a:r>
            <a:endParaRPr sz="2000" dirty="0"/>
          </a:p>
        </p:txBody>
      </p:sp>
      <p:cxnSp>
        <p:nvCxnSpPr>
          <p:cNvPr id="21" name="Google Shape;352;p39">
            <a:extLst>
              <a:ext uri="{FF2B5EF4-FFF2-40B4-BE49-F238E27FC236}">
                <a16:creationId xmlns:a16="http://schemas.microsoft.com/office/drawing/2014/main" id="{9CCF29B8-32BB-4D63-AF55-BB9DF210FF0A}"/>
              </a:ext>
            </a:extLst>
          </p:cNvPr>
          <p:cNvCxnSpPr>
            <a:stCxn id="18" idx="1"/>
          </p:cNvCxnSpPr>
          <p:nvPr/>
        </p:nvCxnSpPr>
        <p:spPr>
          <a:xfrm rot="10800000">
            <a:off x="5284046" y="2536082"/>
            <a:ext cx="1504000" cy="522000"/>
          </a:xfrm>
          <a:prstGeom prst="straightConnector1">
            <a:avLst/>
          </a:prstGeom>
          <a:noFill/>
          <a:ln w="9525" cap="flat" cmpd="sng">
            <a:solidFill>
              <a:schemeClr val="dk2"/>
            </a:solidFill>
            <a:prstDash val="solid"/>
            <a:round/>
            <a:headEnd type="none" w="med" len="med"/>
            <a:tailEnd type="triangle" w="med" len="med"/>
          </a:ln>
        </p:spPr>
      </p:cxnSp>
      <p:cxnSp>
        <p:nvCxnSpPr>
          <p:cNvPr id="22" name="Google Shape;353;p39">
            <a:extLst>
              <a:ext uri="{FF2B5EF4-FFF2-40B4-BE49-F238E27FC236}">
                <a16:creationId xmlns:a16="http://schemas.microsoft.com/office/drawing/2014/main" id="{524286DE-4ABC-4BBF-A238-BAB55AFE7FA0}"/>
              </a:ext>
            </a:extLst>
          </p:cNvPr>
          <p:cNvCxnSpPr>
            <a:cxnSpLocks/>
            <a:stCxn id="19" idx="1"/>
          </p:cNvCxnSpPr>
          <p:nvPr/>
        </p:nvCxnSpPr>
        <p:spPr>
          <a:xfrm flipH="1" flipV="1">
            <a:off x="4761813" y="3847282"/>
            <a:ext cx="2666800" cy="325600"/>
          </a:xfrm>
          <a:prstGeom prst="straightConnector1">
            <a:avLst/>
          </a:prstGeom>
          <a:noFill/>
          <a:ln w="9525" cap="flat" cmpd="sng">
            <a:solidFill>
              <a:schemeClr val="dk2"/>
            </a:solidFill>
            <a:prstDash val="solid"/>
            <a:round/>
            <a:headEnd type="none" w="med" len="med"/>
            <a:tailEnd type="triangle" w="med" len="med"/>
          </a:ln>
        </p:spPr>
      </p:cxnSp>
      <p:cxnSp>
        <p:nvCxnSpPr>
          <p:cNvPr id="23" name="Google Shape;354;p39">
            <a:extLst>
              <a:ext uri="{FF2B5EF4-FFF2-40B4-BE49-F238E27FC236}">
                <a16:creationId xmlns:a16="http://schemas.microsoft.com/office/drawing/2014/main" id="{1AE2A584-BF9E-48C8-B655-7F44BC60D3F2}"/>
              </a:ext>
            </a:extLst>
          </p:cNvPr>
          <p:cNvCxnSpPr>
            <a:cxnSpLocks/>
            <a:stCxn id="20" idx="1"/>
          </p:cNvCxnSpPr>
          <p:nvPr/>
        </p:nvCxnSpPr>
        <p:spPr>
          <a:xfrm flipH="1" flipV="1">
            <a:off x="5444646" y="4263782"/>
            <a:ext cx="1814000" cy="598032"/>
          </a:xfrm>
          <a:prstGeom prst="straightConnector1">
            <a:avLst/>
          </a:prstGeom>
          <a:noFill/>
          <a:ln w="9525" cap="flat" cmpd="sng">
            <a:solidFill>
              <a:schemeClr val="dk2"/>
            </a:solidFill>
            <a:prstDash val="solid"/>
            <a:round/>
            <a:headEnd type="none" w="med" len="med"/>
            <a:tailEnd type="triangle" w="med" len="med"/>
          </a:ln>
        </p:spPr>
      </p:cxnSp>
      <p:cxnSp>
        <p:nvCxnSpPr>
          <p:cNvPr id="24" name="Google Shape;355;p39">
            <a:extLst>
              <a:ext uri="{FF2B5EF4-FFF2-40B4-BE49-F238E27FC236}">
                <a16:creationId xmlns:a16="http://schemas.microsoft.com/office/drawing/2014/main" id="{B9C490E0-6990-4754-99CE-D4BC2396338A}"/>
              </a:ext>
            </a:extLst>
          </p:cNvPr>
          <p:cNvCxnSpPr>
            <a:stCxn id="18" idx="1"/>
          </p:cNvCxnSpPr>
          <p:nvPr/>
        </p:nvCxnSpPr>
        <p:spPr>
          <a:xfrm flipH="1">
            <a:off x="5176846" y="3058082"/>
            <a:ext cx="1611200" cy="469200"/>
          </a:xfrm>
          <a:prstGeom prst="straightConnector1">
            <a:avLst/>
          </a:prstGeom>
          <a:noFill/>
          <a:ln w="9525" cap="flat" cmpd="sng">
            <a:solidFill>
              <a:schemeClr val="dk2"/>
            </a:solidFill>
            <a:prstDash val="solid"/>
            <a:round/>
            <a:headEnd type="none" w="med" len="med"/>
            <a:tailEnd type="triangle" w="med" len="med"/>
          </a:ln>
        </p:spPr>
      </p:cxnSp>
      <p:cxnSp>
        <p:nvCxnSpPr>
          <p:cNvPr id="25" name="Google Shape;356;p39">
            <a:extLst>
              <a:ext uri="{FF2B5EF4-FFF2-40B4-BE49-F238E27FC236}">
                <a16:creationId xmlns:a16="http://schemas.microsoft.com/office/drawing/2014/main" id="{B3057DB7-7D76-4A45-B942-1DF36BC85A21}"/>
              </a:ext>
            </a:extLst>
          </p:cNvPr>
          <p:cNvCxnSpPr/>
          <p:nvPr/>
        </p:nvCxnSpPr>
        <p:spPr>
          <a:xfrm flipH="1">
            <a:off x="5444846" y="3058082"/>
            <a:ext cx="1343200" cy="134400"/>
          </a:xfrm>
          <a:prstGeom prst="straightConnector1">
            <a:avLst/>
          </a:prstGeom>
          <a:noFill/>
          <a:ln w="9525" cap="flat" cmpd="sng">
            <a:solidFill>
              <a:schemeClr val="dk2"/>
            </a:solidFill>
            <a:prstDash val="solid"/>
            <a:round/>
            <a:headEnd type="none" w="med" len="med"/>
            <a:tailEnd type="triangle" w="med" len="med"/>
          </a:ln>
        </p:spPr>
      </p:cxnSp>
      <p:cxnSp>
        <p:nvCxnSpPr>
          <p:cNvPr id="26" name="Google Shape;357;p39">
            <a:extLst>
              <a:ext uri="{FF2B5EF4-FFF2-40B4-BE49-F238E27FC236}">
                <a16:creationId xmlns:a16="http://schemas.microsoft.com/office/drawing/2014/main" id="{EE46D865-E269-4C10-80C5-EE2801665053}"/>
              </a:ext>
            </a:extLst>
          </p:cNvPr>
          <p:cNvCxnSpPr>
            <a:stCxn id="18" idx="1"/>
          </p:cNvCxnSpPr>
          <p:nvPr/>
        </p:nvCxnSpPr>
        <p:spPr>
          <a:xfrm rot="10800000">
            <a:off x="5391246" y="2884482"/>
            <a:ext cx="1396800" cy="173600"/>
          </a:xfrm>
          <a:prstGeom prst="straightConnector1">
            <a:avLst/>
          </a:prstGeom>
          <a:noFill/>
          <a:ln w="9525"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37120951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35"/>
          <p:cNvSpPr txBox="1">
            <a:spLocks noGrp="1"/>
          </p:cNvSpPr>
          <p:nvPr>
            <p:ph type="title"/>
          </p:nvPr>
        </p:nvSpPr>
        <p:spPr>
          <a:xfrm>
            <a:off x="871600" y="387141"/>
            <a:ext cx="10448800" cy="724000"/>
          </a:xfrm>
          <a:prstGeom prst="rect">
            <a:avLst/>
          </a:prstGeom>
        </p:spPr>
        <p:txBody>
          <a:bodyPr spcFirstLastPara="1" vert="horz" wrap="square" lIns="68567" tIns="68567" rIns="68567" bIns="68567" rtlCol="0" anchor="t" anchorCtr="0">
            <a:noAutofit/>
          </a:bodyPr>
          <a:lstStyle/>
          <a:p>
            <a:r>
              <a:rPr lang="es" dirty="0"/>
              <a:t>Angular-cli: ejecutando un proyecto (1)</a:t>
            </a:r>
            <a:endParaRPr dirty="0"/>
          </a:p>
        </p:txBody>
      </p:sp>
      <p:sp>
        <p:nvSpPr>
          <p:cNvPr id="288" name="Google Shape;288;p35"/>
          <p:cNvSpPr txBox="1">
            <a:spLocks noGrp="1"/>
          </p:cNvSpPr>
          <p:nvPr>
            <p:ph type="body" idx="4294967295"/>
          </p:nvPr>
        </p:nvSpPr>
        <p:spPr>
          <a:xfrm>
            <a:off x="844133" y="1329067"/>
            <a:ext cx="8492000" cy="1116400"/>
          </a:xfrm>
          <a:prstGeom prst="rect">
            <a:avLst/>
          </a:prstGeom>
        </p:spPr>
        <p:txBody>
          <a:bodyPr spcFirstLastPara="1" vert="horz" wrap="square" lIns="68567" tIns="68567" rIns="68567" bIns="68567" rtlCol="0" anchor="t" anchorCtr="0">
            <a:noAutofit/>
          </a:bodyPr>
          <a:lstStyle/>
          <a:p>
            <a:pPr marL="0" indent="0">
              <a:buNone/>
            </a:pPr>
            <a:r>
              <a:rPr lang="es" dirty="0"/>
              <a:t>Se accede a la carpeta donde se ha creado el proyecto, para ejecutarlo en modo de desarrollo</a:t>
            </a:r>
            <a:endParaRPr dirty="0"/>
          </a:p>
        </p:txBody>
      </p:sp>
      <p:sp>
        <p:nvSpPr>
          <p:cNvPr id="289" name="Google Shape;289;p35"/>
          <p:cNvSpPr txBox="1"/>
          <p:nvPr/>
        </p:nvSpPr>
        <p:spPr>
          <a:xfrm>
            <a:off x="1232333" y="2910667"/>
            <a:ext cx="2020400" cy="637200"/>
          </a:xfrm>
          <a:prstGeom prst="rect">
            <a:avLst/>
          </a:prstGeom>
          <a:solidFill>
            <a:srgbClr val="000000"/>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s" sz="2400" b="1" dirty="0">
                <a:solidFill>
                  <a:schemeClr val="lt1"/>
                </a:solidFill>
              </a:rPr>
              <a:t>cd curso-an</a:t>
            </a:r>
            <a:endParaRPr sz="2400" b="1" dirty="0">
              <a:solidFill>
                <a:schemeClr val="lt1"/>
              </a:solidFill>
            </a:endParaRPr>
          </a:p>
        </p:txBody>
      </p:sp>
      <p:sp>
        <p:nvSpPr>
          <p:cNvPr id="290" name="Google Shape;290;p35"/>
          <p:cNvSpPr txBox="1"/>
          <p:nvPr/>
        </p:nvSpPr>
        <p:spPr>
          <a:xfrm>
            <a:off x="1312700" y="4012900"/>
            <a:ext cx="1312800" cy="637200"/>
          </a:xfrm>
          <a:prstGeom prst="rect">
            <a:avLst/>
          </a:prstGeom>
          <a:solidFill>
            <a:srgbClr val="000000"/>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s" sz="2400" b="1">
                <a:solidFill>
                  <a:schemeClr val="lt1"/>
                </a:solidFill>
              </a:rPr>
              <a:t>ng serve</a:t>
            </a:r>
            <a:endParaRPr sz="2400" b="1">
              <a:solidFill>
                <a:schemeClr val="lt1"/>
              </a:solidFill>
            </a:endParaRPr>
          </a:p>
        </p:txBody>
      </p:sp>
      <p:sp>
        <p:nvSpPr>
          <p:cNvPr id="291" name="Google Shape;291;p35"/>
          <p:cNvSpPr txBox="1"/>
          <p:nvPr/>
        </p:nvSpPr>
        <p:spPr>
          <a:xfrm>
            <a:off x="3950873" y="2932807"/>
            <a:ext cx="7056800" cy="2797386"/>
          </a:xfrm>
          <a:prstGeom prst="rect">
            <a:avLst/>
          </a:prstGeom>
          <a:noFill/>
          <a:ln>
            <a:noFill/>
          </a:ln>
        </p:spPr>
        <p:txBody>
          <a:bodyPr spcFirstLastPara="1" wrap="square" lIns="121900" tIns="121900" rIns="121900" bIns="121900" anchor="ctr" anchorCtr="0">
            <a:noAutofit/>
          </a:bodyPr>
          <a:lstStyle/>
          <a:p>
            <a:r>
              <a:rPr lang="es" sz="2400" dirty="0"/>
              <a:t>desde el directorio del proyecto,  recién creado se levanta un servidor </a:t>
            </a:r>
            <a:r>
              <a:rPr lang="es" sz="2400" i="1" dirty="0"/>
              <a:t>Node </a:t>
            </a:r>
            <a:r>
              <a:rPr lang="es" sz="2400" dirty="0"/>
              <a:t>que mostrará la  aplicación en localhost:4200</a:t>
            </a:r>
            <a:endParaRPr sz="2400" dirty="0"/>
          </a:p>
          <a:p>
            <a:r>
              <a:rPr lang="es" sz="1467" dirty="0"/>
              <a:t> </a:t>
            </a:r>
            <a:endParaRPr sz="1467" dirty="0"/>
          </a:p>
          <a:p>
            <a:pPr marL="609585" indent="-397923">
              <a:lnSpc>
                <a:spcPct val="115000"/>
              </a:lnSpc>
              <a:buSzPts val="1100"/>
              <a:buChar char="●"/>
            </a:pPr>
            <a:r>
              <a:rPr lang="es" sz="2400" i="1" dirty="0"/>
              <a:t>transpilará Typescript</a:t>
            </a:r>
            <a:endParaRPr sz="2400" i="1" dirty="0"/>
          </a:p>
          <a:p>
            <a:pPr marL="609585" indent="-397923">
              <a:lnSpc>
                <a:spcPct val="115000"/>
              </a:lnSpc>
              <a:buSzPts val="1100"/>
              <a:buChar char="●"/>
            </a:pPr>
            <a:r>
              <a:rPr lang="es" sz="2400" dirty="0"/>
              <a:t>recargará automáticamente al guardar un fichero fuente</a:t>
            </a:r>
            <a:endParaRPr sz="2400" dirty="0"/>
          </a:p>
        </p:txBody>
      </p:sp>
      <p:cxnSp>
        <p:nvCxnSpPr>
          <p:cNvPr id="292" name="Google Shape;292;p35"/>
          <p:cNvCxnSpPr>
            <a:cxnSpLocks/>
            <a:stCxn id="290" idx="3"/>
            <a:endCxn id="291" idx="1"/>
          </p:cNvCxnSpPr>
          <p:nvPr/>
        </p:nvCxnSpPr>
        <p:spPr>
          <a:xfrm>
            <a:off x="2625500" y="4331500"/>
            <a:ext cx="1325373" cy="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6"/>
          <p:cNvSpPr txBox="1">
            <a:spLocks noGrp="1"/>
          </p:cNvSpPr>
          <p:nvPr>
            <p:ph type="title"/>
          </p:nvPr>
        </p:nvSpPr>
        <p:spPr>
          <a:xfrm>
            <a:off x="957987" y="532081"/>
            <a:ext cx="10448800" cy="724000"/>
          </a:xfrm>
          <a:prstGeom prst="rect">
            <a:avLst/>
          </a:prstGeom>
        </p:spPr>
        <p:txBody>
          <a:bodyPr spcFirstLastPara="1" vert="horz" wrap="square" lIns="68567" tIns="68567" rIns="68567" bIns="68567" rtlCol="0" anchor="t" anchorCtr="0">
            <a:noAutofit/>
          </a:bodyPr>
          <a:lstStyle/>
          <a:p>
            <a:r>
              <a:rPr lang="es" dirty="0"/>
              <a:t>Angular-cli: ejecutando un proyecto (2)</a:t>
            </a:r>
            <a:endParaRPr dirty="0"/>
          </a:p>
        </p:txBody>
      </p:sp>
      <p:sp>
        <p:nvSpPr>
          <p:cNvPr id="298" name="Google Shape;298;p36"/>
          <p:cNvSpPr txBox="1"/>
          <p:nvPr/>
        </p:nvSpPr>
        <p:spPr>
          <a:xfrm>
            <a:off x="957987" y="1645573"/>
            <a:ext cx="1312800" cy="637200"/>
          </a:xfrm>
          <a:prstGeom prst="rect">
            <a:avLst/>
          </a:prstGeom>
          <a:solidFill>
            <a:srgbClr val="000000"/>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s" sz="2400" b="1">
                <a:solidFill>
                  <a:schemeClr val="lt1"/>
                </a:solidFill>
              </a:rPr>
              <a:t>ng serve</a:t>
            </a:r>
            <a:endParaRPr sz="2400" b="1">
              <a:solidFill>
                <a:schemeClr val="lt1"/>
              </a:solidFill>
            </a:endParaRPr>
          </a:p>
        </p:txBody>
      </p:sp>
      <p:pic>
        <p:nvPicPr>
          <p:cNvPr id="299" name="Google Shape;299;p36"/>
          <p:cNvPicPr preferRelativeResize="0"/>
          <p:nvPr/>
        </p:nvPicPr>
        <p:blipFill>
          <a:blip r:embed="rId3">
            <a:alphaModFix/>
          </a:blip>
          <a:stretch>
            <a:fillRect/>
          </a:stretch>
        </p:blipFill>
        <p:spPr>
          <a:xfrm>
            <a:off x="4949488" y="1833956"/>
            <a:ext cx="6909667" cy="4482967"/>
          </a:xfrm>
          <a:prstGeom prst="rect">
            <a:avLst/>
          </a:prstGeom>
          <a:noFill/>
          <a:ln>
            <a:noFill/>
          </a:ln>
        </p:spPr>
      </p:pic>
      <p:pic>
        <p:nvPicPr>
          <p:cNvPr id="300" name="Google Shape;300;p36"/>
          <p:cNvPicPr preferRelativeResize="0"/>
          <p:nvPr/>
        </p:nvPicPr>
        <p:blipFill>
          <a:blip r:embed="rId4">
            <a:alphaModFix/>
          </a:blip>
          <a:stretch>
            <a:fillRect/>
          </a:stretch>
        </p:blipFill>
        <p:spPr>
          <a:xfrm>
            <a:off x="1073153" y="2526140"/>
            <a:ext cx="5763467" cy="1961867"/>
          </a:xfrm>
          <a:prstGeom prst="rect">
            <a:avLst/>
          </a:prstGeom>
          <a:noFill/>
          <a:ln>
            <a:noFill/>
          </a:ln>
        </p:spPr>
      </p:pic>
      <p:cxnSp>
        <p:nvCxnSpPr>
          <p:cNvPr id="301" name="Google Shape;301;p36"/>
          <p:cNvCxnSpPr>
            <a:stCxn id="298" idx="3"/>
            <a:endCxn id="300" idx="0"/>
          </p:cNvCxnSpPr>
          <p:nvPr/>
        </p:nvCxnSpPr>
        <p:spPr>
          <a:xfrm>
            <a:off x="2270787" y="1964173"/>
            <a:ext cx="1684000" cy="562000"/>
          </a:xfrm>
          <a:prstGeom prst="bentConnector2">
            <a:avLst/>
          </a:prstGeom>
          <a:noFill/>
          <a:ln w="9525" cap="flat" cmpd="sng">
            <a:solidFill>
              <a:schemeClr val="dk2"/>
            </a:solidFill>
            <a:prstDash val="solid"/>
            <a:round/>
            <a:headEnd type="none" w="med" len="med"/>
            <a:tailEnd type="none" w="med" len="med"/>
          </a:ln>
        </p:spPr>
      </p:cxnSp>
      <p:sp>
        <p:nvSpPr>
          <p:cNvPr id="2" name="CuadroTexto 1">
            <a:extLst>
              <a:ext uri="{FF2B5EF4-FFF2-40B4-BE49-F238E27FC236}">
                <a16:creationId xmlns:a16="http://schemas.microsoft.com/office/drawing/2014/main" id="{F5D89CB5-EC21-48CD-B5B5-A25606D742FC}"/>
              </a:ext>
            </a:extLst>
          </p:cNvPr>
          <p:cNvSpPr txBox="1"/>
          <p:nvPr/>
        </p:nvSpPr>
        <p:spPr>
          <a:xfrm>
            <a:off x="8404321" y="5852160"/>
            <a:ext cx="3207609" cy="369332"/>
          </a:xfrm>
          <a:prstGeom prst="rect">
            <a:avLst/>
          </a:prstGeom>
          <a:noFill/>
        </p:spPr>
        <p:txBody>
          <a:bodyPr wrap="none" rtlCol="0">
            <a:spAutoFit/>
          </a:bodyPr>
          <a:lstStyle/>
          <a:p>
            <a:r>
              <a:rPr lang="es-ES" dirty="0"/>
              <a:t>Aplicación ejemplo en Angular 6</a:t>
            </a: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40"/>
          <p:cNvSpPr txBox="1">
            <a:spLocks noGrp="1"/>
          </p:cNvSpPr>
          <p:nvPr>
            <p:ph type="title"/>
          </p:nvPr>
        </p:nvSpPr>
        <p:spPr>
          <a:prstGeom prst="rect">
            <a:avLst/>
          </a:prstGeom>
        </p:spPr>
        <p:txBody>
          <a:bodyPr spcFirstLastPara="1" vert="horz" wrap="square" lIns="68567" tIns="68567" rIns="68567" bIns="68567" rtlCol="0" anchor="t" anchorCtr="0">
            <a:noAutofit/>
          </a:bodyPr>
          <a:lstStyle/>
          <a:p>
            <a:r>
              <a:rPr lang="es"/>
              <a:t>Elementos de terceros: Bootstrap</a:t>
            </a:r>
            <a:endParaRPr/>
          </a:p>
        </p:txBody>
      </p:sp>
      <p:sp>
        <p:nvSpPr>
          <p:cNvPr id="363" name="Google Shape;363;p40"/>
          <p:cNvSpPr txBox="1">
            <a:spLocks noGrp="1"/>
          </p:cNvSpPr>
          <p:nvPr>
            <p:ph type="body" idx="1"/>
          </p:nvPr>
        </p:nvSpPr>
        <p:spPr>
          <a:xfrm>
            <a:off x="648080" y="1703274"/>
            <a:ext cx="4234492" cy="1886593"/>
          </a:xfrm>
          <a:prstGeom prst="rect">
            <a:avLst/>
          </a:prstGeom>
        </p:spPr>
        <p:txBody>
          <a:bodyPr spcFirstLastPara="1" vert="horz" wrap="square" lIns="68567" tIns="68567" rIns="68567" bIns="68567" rtlCol="0" anchor="t" anchorCtr="0">
            <a:noAutofit/>
          </a:bodyPr>
          <a:lstStyle/>
          <a:p>
            <a:pPr marL="0" indent="0">
              <a:buNone/>
            </a:pPr>
            <a:r>
              <a:rPr lang="es" dirty="0"/>
              <a:t>Una de las más conocidas entre las alternativas para construir el UI en las aplicaciones Angular</a:t>
            </a:r>
            <a:endParaRPr dirty="0"/>
          </a:p>
        </p:txBody>
      </p:sp>
      <p:pic>
        <p:nvPicPr>
          <p:cNvPr id="364" name="Google Shape;364;p40"/>
          <p:cNvPicPr preferRelativeResize="0"/>
          <p:nvPr/>
        </p:nvPicPr>
        <p:blipFill>
          <a:blip r:embed="rId3">
            <a:alphaModFix/>
          </a:blip>
          <a:stretch>
            <a:fillRect/>
          </a:stretch>
        </p:blipFill>
        <p:spPr>
          <a:xfrm>
            <a:off x="5106092" y="1703274"/>
            <a:ext cx="6215768" cy="3436733"/>
          </a:xfrm>
          <a:prstGeom prst="rect">
            <a:avLst/>
          </a:prstGeom>
          <a:noFill/>
          <a:ln>
            <a:noFill/>
          </a:ln>
        </p:spPr>
      </p:pic>
      <p:sp>
        <p:nvSpPr>
          <p:cNvPr id="365" name="Google Shape;365;p40"/>
          <p:cNvSpPr txBox="1"/>
          <p:nvPr/>
        </p:nvSpPr>
        <p:spPr>
          <a:xfrm>
            <a:off x="870140" y="3905616"/>
            <a:ext cx="2416400" cy="503200"/>
          </a:xfrm>
          <a:prstGeom prst="rect">
            <a:avLst/>
          </a:prstGeom>
          <a:noFill/>
          <a:ln>
            <a:noFill/>
          </a:ln>
        </p:spPr>
        <p:txBody>
          <a:bodyPr spcFirstLastPara="1" wrap="square" lIns="121900" tIns="121900" rIns="121900" bIns="121900" anchor="ctr" anchorCtr="0">
            <a:noAutofit/>
          </a:bodyPr>
          <a:lstStyle/>
          <a:p>
            <a:r>
              <a:rPr lang="es" sz="2133" b="1" dirty="0">
                <a:solidFill>
                  <a:srgbClr val="365F91"/>
                </a:solidFill>
              </a:rPr>
              <a:t>Instalación</a:t>
            </a:r>
            <a:endParaRPr sz="2400" i="1" dirty="0">
              <a:solidFill>
                <a:schemeClr val="dk1"/>
              </a:solidFill>
            </a:endParaRPr>
          </a:p>
        </p:txBody>
      </p:sp>
      <p:sp>
        <p:nvSpPr>
          <p:cNvPr id="366" name="Google Shape;366;p40"/>
          <p:cNvSpPr txBox="1"/>
          <p:nvPr/>
        </p:nvSpPr>
        <p:spPr>
          <a:xfrm>
            <a:off x="3798425" y="5372340"/>
            <a:ext cx="6627600" cy="817600"/>
          </a:xfrm>
          <a:prstGeom prst="rect">
            <a:avLst/>
          </a:prstGeom>
          <a:noFill/>
          <a:ln>
            <a:noFill/>
          </a:ln>
        </p:spPr>
        <p:txBody>
          <a:bodyPr spcFirstLastPara="1" wrap="square" lIns="121900" tIns="121900" rIns="121900" bIns="121900" anchor="ctr" anchorCtr="0">
            <a:noAutofit/>
          </a:bodyPr>
          <a:lstStyle/>
          <a:p>
            <a:pPr marL="609585" indent="-423323">
              <a:buClr>
                <a:schemeClr val="dk1"/>
              </a:buClr>
              <a:buSzPts val="1400"/>
              <a:buChar char="●"/>
            </a:pPr>
            <a:r>
              <a:rPr lang="es" sz="2400">
                <a:solidFill>
                  <a:schemeClr val="dk1"/>
                </a:solidFill>
              </a:rPr>
              <a:t>añade la carpeta Bootstrap en </a:t>
            </a:r>
            <a:r>
              <a:rPr lang="es" sz="2400" i="1">
                <a:solidFill>
                  <a:schemeClr val="dk1"/>
                </a:solidFill>
              </a:rPr>
              <a:t>node_modules</a:t>
            </a:r>
            <a:endParaRPr sz="2400" i="1">
              <a:solidFill>
                <a:schemeClr val="dk1"/>
              </a:solidFill>
            </a:endParaRPr>
          </a:p>
          <a:p>
            <a:pPr marL="609585" indent="-423323">
              <a:buClr>
                <a:schemeClr val="dk1"/>
              </a:buClr>
              <a:buSzPts val="1400"/>
              <a:buChar char="●"/>
            </a:pPr>
            <a:r>
              <a:rPr lang="es" sz="2400">
                <a:solidFill>
                  <a:schemeClr val="dk1"/>
                </a:solidFill>
              </a:rPr>
              <a:t>actualiza las dependencias en </a:t>
            </a:r>
            <a:r>
              <a:rPr lang="es" sz="2400" i="1">
                <a:solidFill>
                  <a:schemeClr val="dk1"/>
                </a:solidFill>
              </a:rPr>
              <a:t>package.json</a:t>
            </a:r>
            <a:endParaRPr sz="2400" i="1">
              <a:solidFill>
                <a:schemeClr val="dk1"/>
              </a:solidFill>
            </a:endParaRPr>
          </a:p>
        </p:txBody>
      </p:sp>
      <p:sp>
        <p:nvSpPr>
          <p:cNvPr id="367" name="Google Shape;367;p40"/>
          <p:cNvSpPr txBox="1"/>
          <p:nvPr/>
        </p:nvSpPr>
        <p:spPr>
          <a:xfrm>
            <a:off x="946460" y="4566016"/>
            <a:ext cx="3251315" cy="724000"/>
          </a:xfrm>
          <a:prstGeom prst="rect">
            <a:avLst/>
          </a:prstGeom>
          <a:solidFill>
            <a:srgbClr val="000000"/>
          </a:solidFill>
          <a:ln>
            <a:noFill/>
          </a:ln>
        </p:spPr>
        <p:txBody>
          <a:bodyPr spcFirstLastPara="1" wrap="square" lIns="121900" tIns="121900" rIns="121900" bIns="121900" anchor="ctr" anchorCtr="0">
            <a:noAutofit/>
          </a:bodyPr>
          <a:lstStyle/>
          <a:p>
            <a:r>
              <a:rPr lang="es" sz="2400" b="1">
                <a:solidFill>
                  <a:schemeClr val="lt1"/>
                </a:solidFill>
              </a:rPr>
              <a:t>npm install bootstrap</a:t>
            </a:r>
            <a:endParaRPr sz="2400" b="1">
              <a:solidFill>
                <a:schemeClr val="lt1"/>
              </a:solidFill>
            </a:endParaRPr>
          </a:p>
        </p:txBody>
      </p:sp>
      <p:cxnSp>
        <p:nvCxnSpPr>
          <p:cNvPr id="368" name="Google Shape;368;p40"/>
          <p:cNvCxnSpPr>
            <a:cxnSpLocks/>
            <a:stCxn id="367" idx="2"/>
            <a:endCxn id="366" idx="1"/>
          </p:cNvCxnSpPr>
          <p:nvPr/>
        </p:nvCxnSpPr>
        <p:spPr>
          <a:xfrm rot="16200000" flipH="1">
            <a:off x="2939709" y="4922424"/>
            <a:ext cx="491124" cy="1226307"/>
          </a:xfrm>
          <a:prstGeom prst="bentConnector2">
            <a:avLst/>
          </a:prstGeom>
          <a:noFill/>
          <a:ln w="9525" cap="flat" cmpd="sng">
            <a:solidFill>
              <a:schemeClr val="dk2"/>
            </a:solidFill>
            <a:prstDash val="solid"/>
            <a:round/>
            <a:headEnd type="none" w="med" len="med"/>
            <a:tailEnd type="stealth" w="med" len="med"/>
          </a:ln>
        </p:spPr>
      </p:cxn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1"/>
          <p:cNvSpPr txBox="1">
            <a:spLocks noGrp="1"/>
          </p:cNvSpPr>
          <p:nvPr>
            <p:ph type="title"/>
          </p:nvPr>
        </p:nvSpPr>
        <p:spPr>
          <a:xfrm>
            <a:off x="791845" y="463705"/>
            <a:ext cx="10448800" cy="724000"/>
          </a:xfrm>
          <a:prstGeom prst="rect">
            <a:avLst/>
          </a:prstGeom>
        </p:spPr>
        <p:txBody>
          <a:bodyPr spcFirstLastPara="1" vert="horz" wrap="square" lIns="68567" tIns="68567" rIns="68567" bIns="68567" rtlCol="0" anchor="t" anchorCtr="0">
            <a:noAutofit/>
          </a:bodyPr>
          <a:lstStyle/>
          <a:p>
            <a:r>
              <a:rPr lang="es" dirty="0"/>
              <a:t>Bootstrap (CSS): incorporación al proyecto</a:t>
            </a:r>
            <a:endParaRPr dirty="0"/>
          </a:p>
        </p:txBody>
      </p:sp>
      <p:sp>
        <p:nvSpPr>
          <p:cNvPr id="374" name="Google Shape;374;p41"/>
          <p:cNvSpPr txBox="1">
            <a:spLocks noGrp="1"/>
          </p:cNvSpPr>
          <p:nvPr>
            <p:ph type="body" idx="4294967295"/>
          </p:nvPr>
        </p:nvSpPr>
        <p:spPr>
          <a:xfrm>
            <a:off x="980221" y="1345780"/>
            <a:ext cx="10448800" cy="637200"/>
          </a:xfrm>
          <a:prstGeom prst="rect">
            <a:avLst/>
          </a:prstGeom>
        </p:spPr>
        <p:txBody>
          <a:bodyPr spcFirstLastPara="1" vert="horz" wrap="square" lIns="68567" tIns="68567" rIns="68567" bIns="68567" rtlCol="0" anchor="t" anchorCtr="0">
            <a:noAutofit/>
          </a:bodyPr>
          <a:lstStyle/>
          <a:p>
            <a:pPr marL="0" indent="0"/>
            <a:r>
              <a:rPr lang="es"/>
              <a:t>Desde el fichero de configuración de Angular</a:t>
            </a:r>
            <a:endParaRPr/>
          </a:p>
        </p:txBody>
      </p:sp>
      <p:sp>
        <p:nvSpPr>
          <p:cNvPr id="375" name="Google Shape;375;p41"/>
          <p:cNvSpPr txBox="1">
            <a:spLocks noGrp="1"/>
          </p:cNvSpPr>
          <p:nvPr>
            <p:ph type="body" idx="4294967295"/>
          </p:nvPr>
        </p:nvSpPr>
        <p:spPr>
          <a:xfrm>
            <a:off x="1061254" y="3488814"/>
            <a:ext cx="10448800" cy="637200"/>
          </a:xfrm>
          <a:prstGeom prst="rect">
            <a:avLst/>
          </a:prstGeom>
        </p:spPr>
        <p:txBody>
          <a:bodyPr spcFirstLastPara="1" vert="horz" wrap="square" lIns="68567" tIns="68567" rIns="68567" bIns="68567" rtlCol="0" anchor="t" anchorCtr="0">
            <a:noAutofit/>
          </a:bodyPr>
          <a:lstStyle/>
          <a:p>
            <a:pPr marL="0" indent="0"/>
            <a:r>
              <a:rPr lang="es"/>
              <a:t>Desde el fichero inicial de CSS (styles.css)</a:t>
            </a:r>
            <a:endParaRPr/>
          </a:p>
        </p:txBody>
      </p:sp>
      <p:sp>
        <p:nvSpPr>
          <p:cNvPr id="376" name="Google Shape;376;p41"/>
          <p:cNvSpPr txBox="1"/>
          <p:nvPr/>
        </p:nvSpPr>
        <p:spPr>
          <a:xfrm>
            <a:off x="1609454" y="1891821"/>
            <a:ext cx="8448947" cy="1688153"/>
          </a:xfrm>
          <a:prstGeom prst="rect">
            <a:avLst/>
          </a:prstGeom>
          <a:noFill/>
          <a:ln>
            <a:noFill/>
          </a:ln>
        </p:spPr>
        <p:txBody>
          <a:bodyPr spcFirstLastPara="1" wrap="square" lIns="121900" tIns="121900" rIns="121900" bIns="121900" anchor="t" anchorCtr="0">
            <a:noAutofit/>
          </a:bodyPr>
          <a:lstStyle/>
          <a:p>
            <a:pPr>
              <a:buClr>
                <a:schemeClr val="dk1"/>
              </a:buClr>
              <a:buSzPts val="1100"/>
            </a:pPr>
            <a:r>
              <a:rPr lang="es" sz="2400" dirty="0">
                <a:solidFill>
                  <a:schemeClr val="dk1"/>
                </a:solidFill>
              </a:rPr>
              <a:t>  "styles": [</a:t>
            </a:r>
            <a:endParaRPr sz="2400" dirty="0">
              <a:solidFill>
                <a:schemeClr val="dk1"/>
              </a:solidFill>
            </a:endParaRPr>
          </a:p>
          <a:p>
            <a:pPr>
              <a:buClr>
                <a:schemeClr val="dk1"/>
              </a:buClr>
              <a:buSzPts val="1100"/>
            </a:pPr>
            <a:r>
              <a:rPr lang="es" sz="2400" dirty="0">
                <a:solidFill>
                  <a:schemeClr val="dk1"/>
                </a:solidFill>
              </a:rPr>
              <a:t>        "node_modules/bootstrap/dist/css/bootstrap.min.css",</a:t>
            </a:r>
            <a:endParaRPr sz="2400" dirty="0">
              <a:solidFill>
                <a:schemeClr val="dk1"/>
              </a:solidFill>
            </a:endParaRPr>
          </a:p>
          <a:p>
            <a:pPr>
              <a:buClr>
                <a:schemeClr val="dk1"/>
              </a:buClr>
              <a:buSzPts val="1100"/>
            </a:pPr>
            <a:r>
              <a:rPr lang="es" sz="2400" dirty="0">
                <a:solidFill>
                  <a:schemeClr val="dk1"/>
                </a:solidFill>
              </a:rPr>
              <a:t>    	"src/styles.css"</a:t>
            </a:r>
            <a:endParaRPr sz="2400" dirty="0">
              <a:solidFill>
                <a:schemeClr val="dk1"/>
              </a:solidFill>
            </a:endParaRPr>
          </a:p>
          <a:p>
            <a:pPr>
              <a:buClr>
                <a:schemeClr val="dk1"/>
              </a:buClr>
              <a:buSzPts val="1100"/>
            </a:pPr>
            <a:r>
              <a:rPr lang="es" sz="2400" dirty="0">
                <a:solidFill>
                  <a:schemeClr val="dk1"/>
                </a:solidFill>
              </a:rPr>
              <a:t>  ],</a:t>
            </a:r>
            <a:endParaRPr sz="2400" dirty="0">
              <a:solidFill>
                <a:schemeClr val="dk1"/>
              </a:solidFill>
            </a:endParaRPr>
          </a:p>
          <a:p>
            <a:endParaRPr sz="2400" dirty="0"/>
          </a:p>
        </p:txBody>
      </p:sp>
      <p:sp>
        <p:nvSpPr>
          <p:cNvPr id="377" name="Google Shape;377;p41"/>
          <p:cNvSpPr txBox="1"/>
          <p:nvPr/>
        </p:nvSpPr>
        <p:spPr>
          <a:xfrm>
            <a:off x="1609454" y="4206260"/>
            <a:ext cx="8537000" cy="900000"/>
          </a:xfrm>
          <a:prstGeom prst="rect">
            <a:avLst/>
          </a:prstGeom>
          <a:noFill/>
          <a:ln>
            <a:noFill/>
          </a:ln>
        </p:spPr>
        <p:txBody>
          <a:bodyPr spcFirstLastPara="1" wrap="square" lIns="121900" tIns="121900" rIns="121900" bIns="121900" anchor="t" anchorCtr="0">
            <a:noAutofit/>
          </a:bodyPr>
          <a:lstStyle/>
          <a:p>
            <a:r>
              <a:rPr lang="es" sz="2400" dirty="0"/>
              <a:t>@import  "../../node_modules/bootstrap/dist/css/bootstrap.min.css",</a:t>
            </a:r>
            <a:endParaRPr sz="2400" dirty="0"/>
          </a:p>
        </p:txBody>
      </p:sp>
      <p:sp>
        <p:nvSpPr>
          <p:cNvPr id="378" name="Google Shape;378;p41"/>
          <p:cNvSpPr txBox="1"/>
          <p:nvPr/>
        </p:nvSpPr>
        <p:spPr>
          <a:xfrm>
            <a:off x="4267200" y="5471060"/>
            <a:ext cx="6604494" cy="900000"/>
          </a:xfrm>
          <a:prstGeom prst="rect">
            <a:avLst/>
          </a:prstGeom>
          <a:noFill/>
          <a:ln>
            <a:noFill/>
          </a:ln>
        </p:spPr>
        <p:txBody>
          <a:bodyPr spcFirstLastPara="1" wrap="square" lIns="121900" tIns="121900" rIns="121900" bIns="121900" anchor="t" anchorCtr="0">
            <a:noAutofit/>
          </a:bodyPr>
          <a:lstStyle/>
          <a:p>
            <a:r>
              <a:rPr lang="es" sz="2400" dirty="0">
                <a:solidFill>
                  <a:srgbClr val="990000"/>
                </a:solidFill>
              </a:rPr>
              <a:t>Después será necesario reiniciar ng serve, </a:t>
            </a:r>
            <a:br>
              <a:rPr lang="es" sz="2400" dirty="0">
                <a:solidFill>
                  <a:srgbClr val="990000"/>
                </a:solidFill>
              </a:rPr>
            </a:br>
            <a:r>
              <a:rPr lang="es" sz="2400" dirty="0">
                <a:solidFill>
                  <a:srgbClr val="990000"/>
                </a:solidFill>
              </a:rPr>
              <a:t>para que la compilación incluya estos cambios</a:t>
            </a:r>
            <a:endParaRPr sz="2400" dirty="0">
              <a:solidFill>
                <a:srgbClr val="990000"/>
              </a:solidFill>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kern="1200" dirty="0">
                <a:solidFill>
                  <a:srgbClr val="FFFFFF"/>
                </a:solidFill>
                <a:latin typeface="+mj-lt"/>
                <a:ea typeface="+mj-ea"/>
                <a:cs typeface="+mj-cs"/>
              </a:rPr>
              <a:t>Práctica</a:t>
            </a: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2"/>
            <a:ext cx="7037591" cy="5475129"/>
          </a:xfrm>
        </p:spPr>
        <p:txBody>
          <a:bodyPr vert="horz" lIns="91440" tIns="45720" rIns="91440" bIns="45720" rtlCol="0" anchor="ctr">
            <a:normAutofit/>
          </a:bodyPr>
          <a:lstStyle/>
          <a:p>
            <a:pPr indent="-228600">
              <a:buFont typeface="Arial" panose="020B0604020202020204" pitchFamily="34" charset="0"/>
              <a:buChar char="•"/>
            </a:pPr>
            <a:r>
              <a:rPr lang="es-ES" sz="2600" dirty="0"/>
              <a:t>Modificaciones del proyecto inicial</a:t>
            </a:r>
          </a:p>
          <a:p>
            <a:pPr lvl="1" indent="-228600">
              <a:buFont typeface="Arial" panose="020B0604020202020204" pitchFamily="34" charset="0"/>
              <a:buChar char="•"/>
            </a:pPr>
            <a:r>
              <a:rPr lang="es-ES" sz="2400" dirty="0"/>
              <a:t>Entendiendo los componentes</a:t>
            </a:r>
          </a:p>
          <a:p>
            <a:pPr lvl="2" indent="-228600">
              <a:buFont typeface="Arial" panose="020B0604020202020204" pitchFamily="34" charset="0"/>
              <a:buChar char="•"/>
            </a:pPr>
            <a:r>
              <a:rPr lang="es-ES" sz="2200" dirty="0"/>
              <a:t>Cambio de título</a:t>
            </a:r>
          </a:p>
          <a:p>
            <a:pPr lvl="2" indent="-228600">
              <a:buFont typeface="Arial" panose="020B0604020202020204" pitchFamily="34" charset="0"/>
              <a:buChar char="•"/>
            </a:pPr>
            <a:r>
              <a:rPr lang="es-ES" sz="2200" dirty="0"/>
              <a:t>Incorporación de CSS: </a:t>
            </a:r>
            <a:br>
              <a:rPr lang="es-ES" sz="2200" dirty="0"/>
            </a:br>
            <a:r>
              <a:rPr lang="es-ES" sz="2200" dirty="0"/>
              <a:t>Uso de Bootstrap y/o estilos propios</a:t>
            </a:r>
          </a:p>
          <a:p>
            <a:pPr lvl="1" indent="-228600">
              <a:buFont typeface="Arial" panose="020B0604020202020204" pitchFamily="34" charset="0"/>
              <a:buChar char="•"/>
            </a:pPr>
            <a:endParaRPr lang="es-ES" sz="2400" dirty="0"/>
          </a:p>
          <a:p>
            <a:pPr lvl="1" indent="-228600">
              <a:buFont typeface="Arial" panose="020B0604020202020204" pitchFamily="34" charset="0"/>
              <a:buChar char="•"/>
            </a:pPr>
            <a:r>
              <a:rPr lang="es-ES" sz="2400" dirty="0"/>
              <a:t>Entendiendo la estructura de carpetas</a:t>
            </a:r>
          </a:p>
          <a:p>
            <a:pPr lvl="2" indent="-228600">
              <a:buFont typeface="Arial" panose="020B0604020202020204" pitchFamily="34" charset="0"/>
              <a:buChar char="•"/>
            </a:pPr>
            <a:r>
              <a:rPr lang="es-ES" sz="2200" dirty="0"/>
              <a:t>Ficheros estáticos en </a:t>
            </a:r>
            <a:r>
              <a:rPr lang="es-ES" sz="2200" dirty="0" err="1"/>
              <a:t>assets</a:t>
            </a:r>
            <a:endParaRPr lang="es-ES" sz="2200" dirty="0"/>
          </a:p>
          <a:p>
            <a:pPr lvl="1" indent="-228600">
              <a:buFont typeface="Arial" panose="020B0604020202020204" pitchFamily="34" charset="0"/>
              <a:buChar char="•"/>
            </a:pPr>
            <a:endParaRPr lang="es-ES" sz="2400" dirty="0"/>
          </a:p>
          <a:p>
            <a:pPr lvl="1" indent="-228600">
              <a:buFont typeface="Arial" panose="020B0604020202020204" pitchFamily="34" charset="0"/>
              <a:buChar char="•"/>
            </a:pPr>
            <a:r>
              <a:rPr lang="es-ES" sz="2400" dirty="0"/>
              <a:t>Uso de </a:t>
            </a:r>
            <a:r>
              <a:rPr lang="es-ES" sz="2400" dirty="0" err="1"/>
              <a:t>git</a:t>
            </a:r>
            <a:endParaRPr lang="es-ES" sz="2400" dirty="0"/>
          </a:p>
          <a:p>
            <a:pPr lvl="2" indent="-228600">
              <a:buFont typeface="Arial" panose="020B0604020202020204" pitchFamily="34" charset="0"/>
              <a:buChar char="•"/>
            </a:pPr>
            <a:r>
              <a:rPr lang="es-ES" sz="2200" dirty="0"/>
              <a:t>Segunda versión de la app en el repositorio</a:t>
            </a:r>
          </a:p>
          <a:p>
            <a:endParaRPr lang="en-US" sz="2600" dirty="0"/>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196651372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B29572D1-F4DB-439A-8CDB-CF0A174404E0}"/>
              </a:ext>
            </a:extLst>
          </p:cNvPr>
          <p:cNvSpPr>
            <a:spLocks noGrp="1"/>
          </p:cNvSpPr>
          <p:nvPr>
            <p:ph type="title"/>
          </p:nvPr>
        </p:nvSpPr>
        <p:spPr/>
        <p:txBody>
          <a:bodyPr/>
          <a:lstStyle/>
          <a:p>
            <a:r>
              <a:rPr lang="es-ES" dirty="0"/>
              <a:t>Modificando app </a:t>
            </a:r>
            <a:r>
              <a:rPr lang="es-ES" dirty="0" err="1"/>
              <a:t>component</a:t>
            </a:r>
            <a:endParaRPr lang="es-ES" dirty="0"/>
          </a:p>
        </p:txBody>
      </p:sp>
      <p:sp>
        <p:nvSpPr>
          <p:cNvPr id="6" name="Google Shape;390;p43">
            <a:extLst>
              <a:ext uri="{FF2B5EF4-FFF2-40B4-BE49-F238E27FC236}">
                <a16:creationId xmlns:a16="http://schemas.microsoft.com/office/drawing/2014/main" id="{69FA4127-58B0-487C-BB33-898547CB3B4A}"/>
              </a:ext>
            </a:extLst>
          </p:cNvPr>
          <p:cNvSpPr txBox="1">
            <a:spLocks/>
          </p:cNvSpPr>
          <p:nvPr/>
        </p:nvSpPr>
        <p:spPr>
          <a:xfrm>
            <a:off x="861717" y="1635474"/>
            <a:ext cx="5652000" cy="4380106"/>
          </a:xfrm>
          <a:prstGeom prst="rect">
            <a:avLst/>
          </a:prstGeom>
          <a:solidFill>
            <a:srgbClr val="FFF2CC"/>
          </a:solidFill>
          <a:ln w="9525" cap="flat" cmpd="sng">
            <a:solidFill>
              <a:srgbClr val="980000"/>
            </a:solidFill>
            <a:prstDash val="solid"/>
            <a:round/>
            <a:headEnd type="none" w="sm" len="sm"/>
            <a:tailEnd type="none" w="sm" len="sm"/>
          </a:ln>
        </p:spPr>
        <p:txBody>
          <a:bodyPr spcFirstLastPara="1" vert="horz" wrap="square" lIns="68567" tIns="68567" rIns="68567" bIns="68567"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Clr>
                <a:schemeClr val="dk1"/>
              </a:buClr>
              <a:buSzPts val="1100"/>
              <a:buNone/>
            </a:pPr>
            <a:r>
              <a:rPr lang="es-ES" sz="1400" b="1" dirty="0">
                <a:solidFill>
                  <a:srgbClr val="333333"/>
                </a:solidFill>
                <a:latin typeface="Courier New"/>
                <a:ea typeface="Courier New"/>
                <a:cs typeface="Courier New"/>
                <a:sym typeface="Courier New"/>
              </a:rPr>
              <a:t> </a:t>
            </a:r>
            <a:r>
              <a:rPr lang="es-ES" sz="1400" b="1" dirty="0">
                <a:solidFill>
                  <a:srgbClr val="91B3E0"/>
                </a:solidFill>
                <a:latin typeface="Courier New"/>
                <a:ea typeface="Courier New"/>
                <a:cs typeface="Courier New"/>
                <a:sym typeface="Courier New"/>
              </a:rPr>
              <a:t>&lt;</a:t>
            </a:r>
            <a:r>
              <a:rPr lang="es-ES" sz="1400" b="1" dirty="0" err="1">
                <a:solidFill>
                  <a:srgbClr val="4B83CD"/>
                </a:solidFill>
                <a:latin typeface="Courier New"/>
                <a:ea typeface="Courier New"/>
                <a:cs typeface="Courier New"/>
                <a:sym typeface="Courier New"/>
              </a:rPr>
              <a:t>div</a:t>
            </a:r>
            <a:r>
              <a:rPr lang="es-ES" sz="1400" b="1" dirty="0">
                <a:solidFill>
                  <a:srgbClr val="91B3E0"/>
                </a:solidFill>
                <a:latin typeface="Courier New"/>
                <a:ea typeface="Courier New"/>
                <a:cs typeface="Courier New"/>
                <a:sym typeface="Courier New"/>
              </a:rPr>
              <a:t> </a:t>
            </a:r>
            <a:r>
              <a:rPr lang="es-ES" sz="1400" b="1" i="1" dirty="0" err="1">
                <a:solidFill>
                  <a:srgbClr val="8190A0"/>
                </a:solidFill>
                <a:latin typeface="Courier New"/>
                <a:ea typeface="Courier New"/>
                <a:cs typeface="Courier New"/>
                <a:sym typeface="Courier New"/>
              </a:rPr>
              <a:t>class</a:t>
            </a:r>
            <a:r>
              <a:rPr lang="es-ES" sz="1400" b="1" dirty="0">
                <a:solidFill>
                  <a:srgbClr val="91B3E0"/>
                </a:solidFill>
                <a:latin typeface="Courier New"/>
                <a:ea typeface="Courier New"/>
                <a:cs typeface="Courier New"/>
                <a:sym typeface="Courier New"/>
              </a:rPr>
              <a:t>=</a:t>
            </a:r>
            <a:r>
              <a:rPr lang="es-ES" sz="1400" b="1" dirty="0">
                <a:solidFill>
                  <a:srgbClr val="777777"/>
                </a:solidFill>
                <a:latin typeface="Courier New"/>
                <a:ea typeface="Courier New"/>
                <a:cs typeface="Courier New"/>
                <a:sym typeface="Courier New"/>
              </a:rPr>
              <a:t>"</a:t>
            </a:r>
            <a:r>
              <a:rPr lang="es-ES" sz="1400" b="1" dirty="0">
                <a:solidFill>
                  <a:srgbClr val="448C27"/>
                </a:solidFill>
                <a:latin typeface="Courier New"/>
                <a:ea typeface="Courier New"/>
                <a:cs typeface="Courier New"/>
                <a:sym typeface="Courier New"/>
              </a:rPr>
              <a:t>container</a:t>
            </a:r>
            <a:r>
              <a:rPr lang="es-ES" sz="1400" b="1" dirty="0">
                <a:solidFill>
                  <a:srgbClr val="777777"/>
                </a:solidFill>
                <a:latin typeface="Courier New"/>
                <a:ea typeface="Courier New"/>
                <a:cs typeface="Courier New"/>
                <a:sym typeface="Courier New"/>
              </a:rPr>
              <a:t>"</a:t>
            </a:r>
            <a:r>
              <a:rPr lang="es-ES" sz="1400" b="1" dirty="0">
                <a:solidFill>
                  <a:srgbClr val="91B3E0"/>
                </a:solidFill>
                <a:latin typeface="Courier New"/>
                <a:ea typeface="Courier New"/>
                <a:cs typeface="Courier New"/>
                <a:sym typeface="Courier New"/>
              </a:rPr>
              <a:t>&gt;</a:t>
            </a:r>
          </a:p>
          <a:p>
            <a:pPr marL="0" indent="0">
              <a:lnSpc>
                <a:spcPct val="100000"/>
              </a:lnSpc>
              <a:buClr>
                <a:schemeClr val="dk1"/>
              </a:buClr>
              <a:buSzPts val="1100"/>
              <a:buNone/>
            </a:pPr>
            <a:r>
              <a:rPr lang="es-ES" sz="1400" b="1" dirty="0">
                <a:solidFill>
                  <a:srgbClr val="333333"/>
                </a:solidFill>
                <a:latin typeface="Courier New"/>
                <a:ea typeface="Courier New"/>
                <a:cs typeface="Courier New"/>
                <a:sym typeface="Courier New"/>
              </a:rPr>
              <a:t>   </a:t>
            </a:r>
            <a:r>
              <a:rPr lang="es-ES" sz="1400" b="1" dirty="0">
                <a:solidFill>
                  <a:srgbClr val="91B3E0"/>
                </a:solidFill>
                <a:latin typeface="Courier New"/>
                <a:ea typeface="Courier New"/>
                <a:cs typeface="Courier New"/>
                <a:sym typeface="Courier New"/>
              </a:rPr>
              <a:t>&lt;</a:t>
            </a:r>
            <a:r>
              <a:rPr lang="es-ES" sz="1400" b="1" dirty="0" err="1">
                <a:solidFill>
                  <a:srgbClr val="4B83CD"/>
                </a:solidFill>
                <a:latin typeface="Courier New"/>
                <a:ea typeface="Courier New"/>
                <a:cs typeface="Courier New"/>
                <a:sym typeface="Courier New"/>
              </a:rPr>
              <a:t>header</a:t>
            </a:r>
            <a:r>
              <a:rPr lang="es-ES" sz="1400" b="1" dirty="0">
                <a:solidFill>
                  <a:srgbClr val="91B3E0"/>
                </a:solidFill>
                <a:latin typeface="Courier New"/>
                <a:ea typeface="Courier New"/>
                <a:cs typeface="Courier New"/>
                <a:sym typeface="Courier New"/>
              </a:rPr>
              <a:t> </a:t>
            </a:r>
            <a:r>
              <a:rPr lang="es-ES" sz="1400" b="1" i="1" dirty="0" err="1">
                <a:solidFill>
                  <a:srgbClr val="8190A0"/>
                </a:solidFill>
                <a:latin typeface="Courier New"/>
                <a:ea typeface="Courier New"/>
                <a:cs typeface="Courier New"/>
                <a:sym typeface="Courier New"/>
              </a:rPr>
              <a:t>class</a:t>
            </a:r>
            <a:r>
              <a:rPr lang="es-ES" sz="1400" b="1" dirty="0">
                <a:solidFill>
                  <a:srgbClr val="91B3E0"/>
                </a:solidFill>
                <a:latin typeface="Courier New"/>
                <a:ea typeface="Courier New"/>
                <a:cs typeface="Courier New"/>
                <a:sym typeface="Courier New"/>
              </a:rPr>
              <a:t>=</a:t>
            </a:r>
            <a:r>
              <a:rPr lang="es-ES" sz="1400" b="1" dirty="0">
                <a:solidFill>
                  <a:srgbClr val="777777"/>
                </a:solidFill>
                <a:latin typeface="Courier New"/>
                <a:ea typeface="Courier New"/>
                <a:cs typeface="Courier New"/>
                <a:sym typeface="Courier New"/>
              </a:rPr>
              <a:t>"</a:t>
            </a:r>
            <a:r>
              <a:rPr lang="es-ES" sz="1400" b="1" dirty="0" err="1">
                <a:solidFill>
                  <a:srgbClr val="448C27"/>
                </a:solidFill>
                <a:latin typeface="Courier New"/>
                <a:ea typeface="Courier New"/>
                <a:cs typeface="Courier New"/>
                <a:sym typeface="Courier New"/>
              </a:rPr>
              <a:t>row</a:t>
            </a:r>
            <a:r>
              <a:rPr lang="es-ES" sz="1400" b="1" dirty="0">
                <a:solidFill>
                  <a:srgbClr val="448C27"/>
                </a:solidFill>
                <a:latin typeface="Courier New"/>
                <a:ea typeface="Courier New"/>
                <a:cs typeface="Courier New"/>
                <a:sym typeface="Courier New"/>
              </a:rPr>
              <a:t> </a:t>
            </a:r>
            <a:r>
              <a:rPr lang="es-ES" sz="1400" b="1" dirty="0" err="1">
                <a:solidFill>
                  <a:srgbClr val="448C27"/>
                </a:solidFill>
                <a:latin typeface="Courier New"/>
                <a:ea typeface="Courier New"/>
                <a:cs typeface="Courier New"/>
                <a:sym typeface="Courier New"/>
              </a:rPr>
              <a:t>align</a:t>
            </a:r>
            <a:r>
              <a:rPr lang="es-ES" sz="1400" b="1" dirty="0">
                <a:solidFill>
                  <a:srgbClr val="448C27"/>
                </a:solidFill>
                <a:latin typeface="Courier New"/>
                <a:ea typeface="Courier New"/>
                <a:cs typeface="Courier New"/>
                <a:sym typeface="Courier New"/>
              </a:rPr>
              <a:t>-</a:t>
            </a:r>
            <a:r>
              <a:rPr lang="es-ES" sz="1400" b="1" dirty="0" err="1">
                <a:solidFill>
                  <a:srgbClr val="448C27"/>
                </a:solidFill>
                <a:latin typeface="Courier New"/>
                <a:ea typeface="Courier New"/>
                <a:cs typeface="Courier New"/>
                <a:sym typeface="Courier New"/>
              </a:rPr>
              <a:t>items</a:t>
            </a:r>
            <a:r>
              <a:rPr lang="es-ES" sz="1400" b="1" dirty="0">
                <a:solidFill>
                  <a:srgbClr val="448C27"/>
                </a:solidFill>
                <a:latin typeface="Courier New"/>
                <a:ea typeface="Courier New"/>
                <a:cs typeface="Courier New"/>
                <a:sym typeface="Courier New"/>
              </a:rPr>
              <a:t>-center</a:t>
            </a:r>
            <a:r>
              <a:rPr lang="es-ES" sz="1400" b="1" dirty="0">
                <a:solidFill>
                  <a:srgbClr val="777777"/>
                </a:solidFill>
                <a:latin typeface="Courier New"/>
                <a:ea typeface="Courier New"/>
                <a:cs typeface="Courier New"/>
                <a:sym typeface="Courier New"/>
              </a:rPr>
              <a:t>"</a:t>
            </a:r>
            <a:r>
              <a:rPr lang="es-ES" sz="1400" b="1" dirty="0">
                <a:solidFill>
                  <a:srgbClr val="91B3E0"/>
                </a:solidFill>
                <a:latin typeface="Courier New"/>
                <a:ea typeface="Courier New"/>
                <a:cs typeface="Courier New"/>
                <a:sym typeface="Courier New"/>
              </a:rPr>
              <a:t>&gt;</a:t>
            </a:r>
          </a:p>
          <a:p>
            <a:pPr marL="0" indent="0">
              <a:lnSpc>
                <a:spcPct val="100000"/>
              </a:lnSpc>
              <a:buClr>
                <a:schemeClr val="dk1"/>
              </a:buClr>
              <a:buSzPts val="1100"/>
              <a:buNone/>
            </a:pPr>
            <a:r>
              <a:rPr lang="es-ES" sz="1400" b="1" dirty="0">
                <a:solidFill>
                  <a:srgbClr val="333333"/>
                </a:solidFill>
                <a:latin typeface="Courier New"/>
                <a:ea typeface="Courier New"/>
                <a:cs typeface="Courier New"/>
                <a:sym typeface="Courier New"/>
              </a:rPr>
              <a:t>     </a:t>
            </a:r>
            <a:r>
              <a:rPr lang="es-ES" sz="1400" b="1" dirty="0">
                <a:solidFill>
                  <a:srgbClr val="91B3E0"/>
                </a:solidFill>
                <a:latin typeface="Courier New"/>
                <a:ea typeface="Courier New"/>
                <a:cs typeface="Courier New"/>
                <a:sym typeface="Courier New"/>
              </a:rPr>
              <a:t>&lt;</a:t>
            </a:r>
            <a:r>
              <a:rPr lang="es-ES" sz="1400" b="1" dirty="0" err="1">
                <a:solidFill>
                  <a:srgbClr val="4B83CD"/>
                </a:solidFill>
                <a:latin typeface="Courier New"/>
                <a:ea typeface="Courier New"/>
                <a:cs typeface="Courier New"/>
                <a:sym typeface="Courier New"/>
              </a:rPr>
              <a:t>div</a:t>
            </a:r>
            <a:r>
              <a:rPr lang="es-ES" sz="1400" b="1" dirty="0">
                <a:solidFill>
                  <a:srgbClr val="91B3E0"/>
                </a:solidFill>
                <a:latin typeface="Courier New"/>
                <a:ea typeface="Courier New"/>
                <a:cs typeface="Courier New"/>
                <a:sym typeface="Courier New"/>
              </a:rPr>
              <a:t> </a:t>
            </a:r>
            <a:r>
              <a:rPr lang="es-ES" sz="1400" b="1" i="1" dirty="0" err="1">
                <a:solidFill>
                  <a:srgbClr val="8190A0"/>
                </a:solidFill>
                <a:latin typeface="Courier New"/>
                <a:ea typeface="Courier New"/>
                <a:cs typeface="Courier New"/>
                <a:sym typeface="Courier New"/>
              </a:rPr>
              <a:t>class</a:t>
            </a:r>
            <a:r>
              <a:rPr lang="es-ES" sz="1400" b="1" dirty="0">
                <a:solidFill>
                  <a:srgbClr val="91B3E0"/>
                </a:solidFill>
                <a:latin typeface="Courier New"/>
                <a:ea typeface="Courier New"/>
                <a:cs typeface="Courier New"/>
                <a:sym typeface="Courier New"/>
              </a:rPr>
              <a:t>=</a:t>
            </a:r>
            <a:r>
              <a:rPr lang="es-ES" sz="1400" b="1" dirty="0">
                <a:solidFill>
                  <a:srgbClr val="777777"/>
                </a:solidFill>
                <a:latin typeface="Courier New"/>
                <a:ea typeface="Courier New"/>
                <a:cs typeface="Courier New"/>
                <a:sym typeface="Courier New"/>
              </a:rPr>
              <a:t>"</a:t>
            </a:r>
            <a:r>
              <a:rPr lang="es-ES" sz="1400" b="1" dirty="0">
                <a:solidFill>
                  <a:srgbClr val="448C27"/>
                </a:solidFill>
                <a:latin typeface="Courier New"/>
                <a:ea typeface="Courier New"/>
                <a:cs typeface="Courier New"/>
                <a:sym typeface="Courier New"/>
              </a:rPr>
              <a:t>col-10 </a:t>
            </a:r>
            <a:r>
              <a:rPr lang="es-ES" sz="1400" b="1" dirty="0" err="1">
                <a:solidFill>
                  <a:srgbClr val="448C27"/>
                </a:solidFill>
                <a:latin typeface="Courier New"/>
                <a:ea typeface="Courier New"/>
                <a:cs typeface="Courier New"/>
                <a:sym typeface="Courier New"/>
              </a:rPr>
              <a:t>text</a:t>
            </a:r>
            <a:r>
              <a:rPr lang="es-ES" sz="1400" b="1" dirty="0">
                <a:solidFill>
                  <a:srgbClr val="448C27"/>
                </a:solidFill>
                <a:latin typeface="Courier New"/>
                <a:ea typeface="Courier New"/>
                <a:cs typeface="Courier New"/>
                <a:sym typeface="Courier New"/>
              </a:rPr>
              <a:t>-center </a:t>
            </a:r>
            <a:r>
              <a:rPr lang="es-ES" sz="1400" b="1" dirty="0">
                <a:solidFill>
                  <a:srgbClr val="777777"/>
                </a:solidFill>
                <a:latin typeface="Courier New"/>
                <a:ea typeface="Courier New"/>
                <a:cs typeface="Courier New"/>
                <a:sym typeface="Courier New"/>
              </a:rPr>
              <a:t>"</a:t>
            </a:r>
            <a:r>
              <a:rPr lang="es-ES" sz="1400" b="1" dirty="0">
                <a:solidFill>
                  <a:srgbClr val="91B3E0"/>
                </a:solidFill>
                <a:latin typeface="Courier New"/>
                <a:ea typeface="Courier New"/>
                <a:cs typeface="Courier New"/>
                <a:sym typeface="Courier New"/>
              </a:rPr>
              <a:t>&gt;</a:t>
            </a:r>
          </a:p>
          <a:p>
            <a:pPr marL="0" indent="0">
              <a:lnSpc>
                <a:spcPct val="100000"/>
              </a:lnSpc>
              <a:buClr>
                <a:schemeClr val="dk1"/>
              </a:buClr>
              <a:buSzPts val="1100"/>
              <a:buNone/>
            </a:pPr>
            <a:r>
              <a:rPr lang="es-ES" sz="1400" b="1" dirty="0">
                <a:solidFill>
                  <a:srgbClr val="333333"/>
                </a:solidFill>
                <a:latin typeface="Courier New"/>
                <a:ea typeface="Courier New"/>
                <a:cs typeface="Courier New"/>
                <a:sym typeface="Courier New"/>
              </a:rPr>
              <a:t>         </a:t>
            </a:r>
            <a:r>
              <a:rPr lang="es-ES" sz="1400" b="1" dirty="0">
                <a:solidFill>
                  <a:srgbClr val="91B3E0"/>
                </a:solidFill>
                <a:latin typeface="Courier New"/>
                <a:ea typeface="Courier New"/>
                <a:cs typeface="Courier New"/>
                <a:sym typeface="Courier New"/>
              </a:rPr>
              <a:t>&lt;</a:t>
            </a:r>
            <a:r>
              <a:rPr lang="es-ES" sz="1400" b="1" dirty="0">
                <a:solidFill>
                  <a:srgbClr val="4B83CD"/>
                </a:solidFill>
                <a:latin typeface="Courier New"/>
                <a:ea typeface="Courier New"/>
                <a:cs typeface="Courier New"/>
                <a:sym typeface="Courier New"/>
              </a:rPr>
              <a:t>h1</a:t>
            </a:r>
            <a:r>
              <a:rPr lang="es-ES" sz="1400" b="1" dirty="0">
                <a:solidFill>
                  <a:srgbClr val="91B3E0"/>
                </a:solidFill>
                <a:latin typeface="Courier New"/>
                <a:ea typeface="Courier New"/>
                <a:cs typeface="Courier New"/>
                <a:sym typeface="Courier New"/>
              </a:rPr>
              <a:t>&gt;</a:t>
            </a:r>
            <a:r>
              <a:rPr lang="es-ES" sz="1400" b="1" dirty="0" err="1">
                <a:solidFill>
                  <a:srgbClr val="333333"/>
                </a:solidFill>
                <a:latin typeface="Courier New"/>
                <a:ea typeface="Courier New"/>
                <a:cs typeface="Courier New"/>
                <a:sym typeface="Courier New"/>
              </a:rPr>
              <a:t>Welcome</a:t>
            </a:r>
            <a:r>
              <a:rPr lang="es-ES" sz="1400" b="1" dirty="0">
                <a:solidFill>
                  <a:srgbClr val="333333"/>
                </a:solidFill>
                <a:latin typeface="Courier New"/>
                <a:ea typeface="Courier New"/>
                <a:cs typeface="Courier New"/>
                <a:sym typeface="Courier New"/>
              </a:rPr>
              <a:t> </a:t>
            </a:r>
            <a:r>
              <a:rPr lang="es-ES" sz="1400" b="1" dirty="0" err="1">
                <a:solidFill>
                  <a:srgbClr val="333333"/>
                </a:solidFill>
                <a:latin typeface="Courier New"/>
                <a:ea typeface="Courier New"/>
                <a:cs typeface="Courier New"/>
                <a:sym typeface="Courier New"/>
              </a:rPr>
              <a:t>to</a:t>
            </a:r>
            <a:r>
              <a:rPr lang="es-ES" sz="1400" b="1" dirty="0">
                <a:solidFill>
                  <a:srgbClr val="333333"/>
                </a:solidFill>
                <a:latin typeface="Courier New"/>
                <a:ea typeface="Courier New"/>
                <a:cs typeface="Courier New"/>
                <a:sym typeface="Courier New"/>
              </a:rPr>
              <a:t> {{ </a:t>
            </a:r>
            <a:r>
              <a:rPr lang="es-ES" sz="1400" b="1" dirty="0" err="1">
                <a:solidFill>
                  <a:srgbClr val="333333"/>
                </a:solidFill>
                <a:latin typeface="Courier New"/>
                <a:ea typeface="Courier New"/>
                <a:cs typeface="Courier New"/>
                <a:sym typeface="Courier New"/>
              </a:rPr>
              <a:t>title</a:t>
            </a:r>
            <a:r>
              <a:rPr lang="es-ES" sz="1400" b="1" dirty="0">
                <a:solidFill>
                  <a:srgbClr val="333333"/>
                </a:solidFill>
                <a:latin typeface="Courier New"/>
                <a:ea typeface="Courier New"/>
                <a:cs typeface="Courier New"/>
                <a:sym typeface="Courier New"/>
              </a:rPr>
              <a:t> }}!</a:t>
            </a:r>
            <a:r>
              <a:rPr lang="es-ES" sz="1400" b="1" dirty="0">
                <a:solidFill>
                  <a:srgbClr val="91B3E0"/>
                </a:solidFill>
                <a:latin typeface="Courier New"/>
                <a:ea typeface="Courier New"/>
                <a:cs typeface="Courier New"/>
                <a:sym typeface="Courier New"/>
              </a:rPr>
              <a:t>&lt;/</a:t>
            </a:r>
            <a:r>
              <a:rPr lang="es-ES" sz="1400" b="1" dirty="0">
                <a:solidFill>
                  <a:srgbClr val="4B83CD"/>
                </a:solidFill>
                <a:latin typeface="Courier New"/>
                <a:ea typeface="Courier New"/>
                <a:cs typeface="Courier New"/>
                <a:sym typeface="Courier New"/>
              </a:rPr>
              <a:t>h1</a:t>
            </a:r>
            <a:r>
              <a:rPr lang="es-ES" sz="1400" b="1" dirty="0">
                <a:solidFill>
                  <a:srgbClr val="91B3E0"/>
                </a:solidFill>
                <a:latin typeface="Courier New"/>
                <a:ea typeface="Courier New"/>
                <a:cs typeface="Courier New"/>
                <a:sym typeface="Courier New"/>
              </a:rPr>
              <a:t>&gt;</a:t>
            </a:r>
          </a:p>
          <a:p>
            <a:pPr marL="0" indent="0">
              <a:lnSpc>
                <a:spcPct val="100000"/>
              </a:lnSpc>
              <a:buClr>
                <a:schemeClr val="dk1"/>
              </a:buClr>
              <a:buSzPts val="1100"/>
              <a:buNone/>
            </a:pPr>
            <a:r>
              <a:rPr lang="es-ES" sz="1400" b="1" dirty="0">
                <a:solidFill>
                  <a:srgbClr val="333333"/>
                </a:solidFill>
                <a:latin typeface="Courier New"/>
                <a:ea typeface="Courier New"/>
                <a:cs typeface="Courier New"/>
                <a:sym typeface="Courier New"/>
              </a:rPr>
              <a:t>     </a:t>
            </a:r>
            <a:r>
              <a:rPr lang="es-ES" sz="1400" b="1" dirty="0">
                <a:solidFill>
                  <a:srgbClr val="91B3E0"/>
                </a:solidFill>
                <a:latin typeface="Courier New"/>
                <a:ea typeface="Courier New"/>
                <a:cs typeface="Courier New"/>
                <a:sym typeface="Courier New"/>
              </a:rPr>
              <a:t>&lt;/</a:t>
            </a:r>
            <a:r>
              <a:rPr lang="es-ES" sz="1400" b="1" dirty="0" err="1">
                <a:solidFill>
                  <a:srgbClr val="4B83CD"/>
                </a:solidFill>
                <a:latin typeface="Courier New"/>
                <a:ea typeface="Courier New"/>
                <a:cs typeface="Courier New"/>
                <a:sym typeface="Courier New"/>
              </a:rPr>
              <a:t>div</a:t>
            </a:r>
            <a:r>
              <a:rPr lang="es-ES" sz="1400" b="1" dirty="0">
                <a:solidFill>
                  <a:srgbClr val="91B3E0"/>
                </a:solidFill>
                <a:latin typeface="Courier New"/>
                <a:ea typeface="Courier New"/>
                <a:cs typeface="Courier New"/>
                <a:sym typeface="Courier New"/>
              </a:rPr>
              <a:t>&gt;</a:t>
            </a:r>
          </a:p>
          <a:p>
            <a:pPr marL="0" indent="0">
              <a:lnSpc>
                <a:spcPct val="100000"/>
              </a:lnSpc>
              <a:buClr>
                <a:schemeClr val="dk1"/>
              </a:buClr>
              <a:buSzPts val="1100"/>
              <a:buNone/>
            </a:pPr>
            <a:r>
              <a:rPr lang="es-ES" sz="1400" b="1" dirty="0">
                <a:solidFill>
                  <a:srgbClr val="333333"/>
                </a:solidFill>
                <a:latin typeface="Courier New"/>
                <a:ea typeface="Courier New"/>
                <a:cs typeface="Courier New"/>
                <a:sym typeface="Courier New"/>
              </a:rPr>
              <a:t>     </a:t>
            </a:r>
            <a:r>
              <a:rPr lang="es-ES" sz="1400" b="1" dirty="0">
                <a:solidFill>
                  <a:srgbClr val="91B3E0"/>
                </a:solidFill>
                <a:latin typeface="Courier New"/>
                <a:ea typeface="Courier New"/>
                <a:cs typeface="Courier New"/>
                <a:sym typeface="Courier New"/>
              </a:rPr>
              <a:t>&lt;</a:t>
            </a:r>
            <a:r>
              <a:rPr lang="es-ES" sz="1400" b="1" dirty="0" err="1">
                <a:solidFill>
                  <a:srgbClr val="4B83CD"/>
                </a:solidFill>
                <a:latin typeface="Courier New"/>
                <a:ea typeface="Courier New"/>
                <a:cs typeface="Courier New"/>
                <a:sym typeface="Courier New"/>
              </a:rPr>
              <a:t>div</a:t>
            </a:r>
            <a:r>
              <a:rPr lang="es-ES" sz="1400" b="1" dirty="0">
                <a:solidFill>
                  <a:srgbClr val="91B3E0"/>
                </a:solidFill>
                <a:latin typeface="Courier New"/>
                <a:ea typeface="Courier New"/>
                <a:cs typeface="Courier New"/>
                <a:sym typeface="Courier New"/>
              </a:rPr>
              <a:t> </a:t>
            </a:r>
            <a:r>
              <a:rPr lang="es-ES" sz="1400" b="1" i="1" dirty="0" err="1">
                <a:solidFill>
                  <a:srgbClr val="8190A0"/>
                </a:solidFill>
                <a:latin typeface="Courier New"/>
                <a:ea typeface="Courier New"/>
                <a:cs typeface="Courier New"/>
                <a:sym typeface="Courier New"/>
              </a:rPr>
              <a:t>class</a:t>
            </a:r>
            <a:r>
              <a:rPr lang="es-ES" sz="1400" b="1" dirty="0">
                <a:solidFill>
                  <a:srgbClr val="91B3E0"/>
                </a:solidFill>
                <a:latin typeface="Courier New"/>
                <a:ea typeface="Courier New"/>
                <a:cs typeface="Courier New"/>
                <a:sym typeface="Courier New"/>
              </a:rPr>
              <a:t>=</a:t>
            </a:r>
            <a:r>
              <a:rPr lang="es-ES" sz="1400" b="1" dirty="0">
                <a:solidFill>
                  <a:srgbClr val="777777"/>
                </a:solidFill>
                <a:latin typeface="Courier New"/>
                <a:ea typeface="Courier New"/>
                <a:cs typeface="Courier New"/>
                <a:sym typeface="Courier New"/>
              </a:rPr>
              <a:t>"</a:t>
            </a:r>
            <a:r>
              <a:rPr lang="es-ES" sz="1400" b="1" dirty="0">
                <a:solidFill>
                  <a:srgbClr val="448C27"/>
                </a:solidFill>
                <a:latin typeface="Courier New"/>
                <a:ea typeface="Courier New"/>
                <a:cs typeface="Courier New"/>
                <a:sym typeface="Courier New"/>
              </a:rPr>
              <a:t>col-2</a:t>
            </a:r>
            <a:r>
              <a:rPr lang="es-ES" sz="1400" b="1" dirty="0">
                <a:solidFill>
                  <a:srgbClr val="777777"/>
                </a:solidFill>
                <a:latin typeface="Courier New"/>
                <a:ea typeface="Courier New"/>
                <a:cs typeface="Courier New"/>
                <a:sym typeface="Courier New"/>
              </a:rPr>
              <a:t>"</a:t>
            </a:r>
            <a:r>
              <a:rPr lang="es-ES" sz="1400" b="1" dirty="0">
                <a:solidFill>
                  <a:srgbClr val="91B3E0"/>
                </a:solidFill>
                <a:latin typeface="Courier New"/>
                <a:ea typeface="Courier New"/>
                <a:cs typeface="Courier New"/>
                <a:sym typeface="Courier New"/>
              </a:rPr>
              <a:t>&gt;</a:t>
            </a:r>
          </a:p>
          <a:p>
            <a:pPr marL="0" indent="0">
              <a:lnSpc>
                <a:spcPct val="100000"/>
              </a:lnSpc>
              <a:buNone/>
            </a:pPr>
            <a:r>
              <a:rPr lang="es-ES" sz="1400" b="1" dirty="0">
                <a:solidFill>
                  <a:srgbClr val="333333"/>
                </a:solidFill>
                <a:latin typeface="Courier New"/>
                <a:ea typeface="Courier New"/>
                <a:cs typeface="Courier New"/>
                <a:sym typeface="Courier New"/>
              </a:rPr>
              <a:t>       </a:t>
            </a:r>
            <a:r>
              <a:rPr lang="es-ES" sz="1400" b="1" dirty="0">
                <a:solidFill>
                  <a:srgbClr val="91B3E0"/>
                </a:solidFill>
                <a:latin typeface="Courier New"/>
                <a:ea typeface="Courier New"/>
                <a:cs typeface="Courier New"/>
                <a:sym typeface="Courier New"/>
              </a:rPr>
              <a:t>&lt;</a:t>
            </a:r>
            <a:r>
              <a:rPr lang="es-ES" sz="1400" b="1" dirty="0" err="1">
                <a:solidFill>
                  <a:srgbClr val="4B83CD"/>
                </a:solidFill>
                <a:latin typeface="Courier New"/>
                <a:ea typeface="Courier New"/>
                <a:cs typeface="Courier New"/>
                <a:sym typeface="Courier New"/>
              </a:rPr>
              <a:t>img</a:t>
            </a:r>
            <a:r>
              <a:rPr lang="es-ES" sz="1400" b="1" dirty="0">
                <a:solidFill>
                  <a:srgbClr val="91B3E0"/>
                </a:solidFill>
                <a:latin typeface="Courier New"/>
                <a:ea typeface="Courier New"/>
                <a:cs typeface="Courier New"/>
                <a:sym typeface="Courier New"/>
              </a:rPr>
              <a:t> </a:t>
            </a:r>
            <a:r>
              <a:rPr lang="es-ES" sz="1400" b="1" i="1" dirty="0" err="1">
                <a:solidFill>
                  <a:srgbClr val="8190A0"/>
                </a:solidFill>
                <a:latin typeface="Courier New"/>
                <a:ea typeface="Courier New"/>
                <a:cs typeface="Courier New"/>
                <a:sym typeface="Courier New"/>
              </a:rPr>
              <a:t>class</a:t>
            </a:r>
            <a:r>
              <a:rPr lang="es-ES" sz="1400" b="1" dirty="0">
                <a:solidFill>
                  <a:srgbClr val="91B3E0"/>
                </a:solidFill>
                <a:latin typeface="Courier New"/>
                <a:ea typeface="Courier New"/>
                <a:cs typeface="Courier New"/>
                <a:sym typeface="Courier New"/>
              </a:rPr>
              <a:t>=</a:t>
            </a:r>
            <a:r>
              <a:rPr lang="es-ES" sz="1400" b="1" dirty="0">
                <a:solidFill>
                  <a:srgbClr val="777777"/>
                </a:solidFill>
                <a:latin typeface="Courier New"/>
                <a:ea typeface="Courier New"/>
                <a:cs typeface="Courier New"/>
                <a:sym typeface="Courier New"/>
              </a:rPr>
              <a:t>"</a:t>
            </a:r>
            <a:r>
              <a:rPr lang="es-ES" sz="1400" b="1" dirty="0" err="1">
                <a:solidFill>
                  <a:srgbClr val="448C27"/>
                </a:solidFill>
                <a:latin typeface="Courier New"/>
                <a:ea typeface="Courier New"/>
                <a:cs typeface="Courier New"/>
                <a:sym typeface="Courier New"/>
              </a:rPr>
              <a:t>img</a:t>
            </a:r>
            <a:r>
              <a:rPr lang="es-ES" sz="1400" b="1" dirty="0">
                <a:solidFill>
                  <a:srgbClr val="448C27"/>
                </a:solidFill>
                <a:latin typeface="Courier New"/>
                <a:ea typeface="Courier New"/>
                <a:cs typeface="Courier New"/>
                <a:sym typeface="Courier New"/>
              </a:rPr>
              <a:t>-fluid</a:t>
            </a:r>
            <a:r>
              <a:rPr lang="es-ES" sz="1400" b="1" dirty="0">
                <a:solidFill>
                  <a:srgbClr val="777777"/>
                </a:solidFill>
                <a:latin typeface="Courier New"/>
                <a:ea typeface="Courier New"/>
                <a:cs typeface="Courier New"/>
                <a:sym typeface="Courier New"/>
              </a:rPr>
              <a:t>"</a:t>
            </a:r>
            <a:r>
              <a:rPr lang="es-ES" sz="1400" b="1" dirty="0">
                <a:solidFill>
                  <a:srgbClr val="91B3E0"/>
                </a:solidFill>
                <a:latin typeface="Courier New"/>
                <a:ea typeface="Courier New"/>
                <a:cs typeface="Courier New"/>
                <a:sym typeface="Courier New"/>
              </a:rPr>
              <a:t> </a:t>
            </a:r>
            <a:r>
              <a:rPr lang="es-ES" sz="1400" b="1" i="1" dirty="0" err="1">
                <a:solidFill>
                  <a:srgbClr val="8190A0"/>
                </a:solidFill>
                <a:latin typeface="Courier New"/>
                <a:ea typeface="Courier New"/>
                <a:cs typeface="Courier New"/>
                <a:sym typeface="Courier New"/>
              </a:rPr>
              <a:t>alt</a:t>
            </a:r>
            <a:r>
              <a:rPr lang="es-ES" sz="1400" b="1" dirty="0">
                <a:solidFill>
                  <a:srgbClr val="91B3E0"/>
                </a:solidFill>
                <a:latin typeface="Courier New"/>
                <a:ea typeface="Courier New"/>
                <a:cs typeface="Courier New"/>
                <a:sym typeface="Courier New"/>
              </a:rPr>
              <a:t>=</a:t>
            </a:r>
            <a:r>
              <a:rPr lang="es-ES" sz="1400" b="1" dirty="0">
                <a:solidFill>
                  <a:srgbClr val="777777"/>
                </a:solidFill>
                <a:latin typeface="Courier New"/>
                <a:ea typeface="Courier New"/>
                <a:cs typeface="Courier New"/>
                <a:sym typeface="Courier New"/>
              </a:rPr>
              <a:t>"</a:t>
            </a:r>
            <a:r>
              <a:rPr lang="es-ES" sz="1400" b="1" dirty="0">
                <a:solidFill>
                  <a:srgbClr val="448C27"/>
                </a:solidFill>
                <a:latin typeface="Courier New"/>
                <a:ea typeface="Courier New"/>
                <a:cs typeface="Courier New"/>
                <a:sym typeface="Courier New"/>
              </a:rPr>
              <a:t>Angular Logo</a:t>
            </a:r>
            <a:r>
              <a:rPr lang="es-ES" sz="1400" b="1" dirty="0">
                <a:solidFill>
                  <a:srgbClr val="777777"/>
                </a:solidFill>
                <a:latin typeface="Courier New"/>
                <a:ea typeface="Courier New"/>
                <a:cs typeface="Courier New"/>
                <a:sym typeface="Courier New"/>
              </a:rPr>
              <a:t>"</a:t>
            </a:r>
            <a:r>
              <a:rPr lang="es-ES" sz="1400" b="1" dirty="0">
                <a:solidFill>
                  <a:srgbClr val="91B3E0"/>
                </a:solidFill>
                <a:latin typeface="Courier New"/>
                <a:ea typeface="Courier New"/>
                <a:cs typeface="Courier New"/>
                <a:sym typeface="Courier New"/>
              </a:rPr>
              <a:t> </a:t>
            </a:r>
          </a:p>
          <a:p>
            <a:pPr indent="0">
              <a:lnSpc>
                <a:spcPct val="100000"/>
              </a:lnSpc>
              <a:buClr>
                <a:schemeClr val="dk1"/>
              </a:buClr>
              <a:buSzPts val="1100"/>
              <a:buNone/>
            </a:pPr>
            <a:r>
              <a:rPr lang="es-ES" sz="1400" b="1" i="1" dirty="0" err="1">
                <a:solidFill>
                  <a:srgbClr val="8190A0"/>
                </a:solidFill>
                <a:latin typeface="Courier New"/>
                <a:ea typeface="Courier New"/>
                <a:cs typeface="Courier New"/>
                <a:sym typeface="Courier New"/>
              </a:rPr>
              <a:t>src</a:t>
            </a:r>
            <a:r>
              <a:rPr lang="es-ES" sz="1400" b="1" dirty="0">
                <a:solidFill>
                  <a:srgbClr val="91B3E0"/>
                </a:solidFill>
                <a:latin typeface="Courier New"/>
                <a:ea typeface="Courier New"/>
                <a:cs typeface="Courier New"/>
                <a:sym typeface="Courier New"/>
              </a:rPr>
              <a:t>=</a:t>
            </a:r>
            <a:r>
              <a:rPr lang="es-ES" sz="1400" b="1" dirty="0">
                <a:solidFill>
                  <a:srgbClr val="777777"/>
                </a:solidFill>
                <a:latin typeface="Courier New"/>
                <a:ea typeface="Courier New"/>
                <a:cs typeface="Courier New"/>
                <a:sym typeface="Courier New"/>
              </a:rPr>
              <a:t>"</a:t>
            </a:r>
            <a:r>
              <a:rPr lang="es-ES" sz="1400" b="1" dirty="0">
                <a:solidFill>
                  <a:srgbClr val="448C27"/>
                </a:solidFill>
                <a:latin typeface="Courier New"/>
                <a:ea typeface="Courier New"/>
                <a:cs typeface="Courier New"/>
                <a:sym typeface="Courier New"/>
              </a:rPr>
              <a:t>../</a:t>
            </a:r>
            <a:r>
              <a:rPr lang="es-ES" sz="1400" b="1" dirty="0" err="1">
                <a:solidFill>
                  <a:srgbClr val="448C27"/>
                </a:solidFill>
                <a:latin typeface="Courier New"/>
                <a:ea typeface="Courier New"/>
                <a:cs typeface="Courier New"/>
                <a:sym typeface="Courier New"/>
              </a:rPr>
              <a:t>assets</a:t>
            </a:r>
            <a:r>
              <a:rPr lang="es-ES" sz="1400" b="1" dirty="0">
                <a:solidFill>
                  <a:srgbClr val="448C27"/>
                </a:solidFill>
                <a:latin typeface="Courier New"/>
                <a:ea typeface="Courier New"/>
                <a:cs typeface="Courier New"/>
                <a:sym typeface="Courier New"/>
              </a:rPr>
              <a:t>/</a:t>
            </a:r>
            <a:r>
              <a:rPr lang="es-ES" sz="1400" b="1" dirty="0" err="1">
                <a:solidFill>
                  <a:srgbClr val="448C27"/>
                </a:solidFill>
                <a:latin typeface="Courier New"/>
                <a:ea typeface="Courier New"/>
                <a:cs typeface="Courier New"/>
                <a:sym typeface="Courier New"/>
              </a:rPr>
              <a:t>angular_logo.svg</a:t>
            </a:r>
            <a:r>
              <a:rPr lang="es-ES" sz="1400" b="1" dirty="0">
                <a:solidFill>
                  <a:srgbClr val="777777"/>
                </a:solidFill>
                <a:latin typeface="Courier New"/>
                <a:ea typeface="Courier New"/>
                <a:cs typeface="Courier New"/>
                <a:sym typeface="Courier New"/>
              </a:rPr>
              <a:t>"</a:t>
            </a:r>
            <a:r>
              <a:rPr lang="es-ES" sz="1400" b="1" dirty="0">
                <a:solidFill>
                  <a:srgbClr val="91B3E0"/>
                </a:solidFill>
                <a:latin typeface="Courier New"/>
                <a:ea typeface="Courier New"/>
                <a:cs typeface="Courier New"/>
                <a:sym typeface="Courier New"/>
              </a:rPr>
              <a:t>&gt;</a:t>
            </a:r>
          </a:p>
          <a:p>
            <a:pPr marL="0" indent="0">
              <a:lnSpc>
                <a:spcPct val="100000"/>
              </a:lnSpc>
              <a:buClr>
                <a:schemeClr val="dk1"/>
              </a:buClr>
              <a:buSzPts val="1100"/>
              <a:buNone/>
            </a:pPr>
            <a:r>
              <a:rPr lang="es-ES" sz="1400" b="1" dirty="0">
                <a:solidFill>
                  <a:srgbClr val="333333"/>
                </a:solidFill>
                <a:latin typeface="Courier New"/>
                <a:ea typeface="Courier New"/>
                <a:cs typeface="Courier New"/>
                <a:sym typeface="Courier New"/>
              </a:rPr>
              <a:t>     </a:t>
            </a:r>
            <a:r>
              <a:rPr lang="es-ES" sz="1400" b="1" dirty="0">
                <a:solidFill>
                  <a:srgbClr val="91B3E0"/>
                </a:solidFill>
                <a:latin typeface="Courier New"/>
                <a:ea typeface="Courier New"/>
                <a:cs typeface="Courier New"/>
                <a:sym typeface="Courier New"/>
              </a:rPr>
              <a:t>&lt;/</a:t>
            </a:r>
            <a:r>
              <a:rPr lang="es-ES" sz="1400" b="1" dirty="0" err="1">
                <a:solidFill>
                  <a:srgbClr val="4B83CD"/>
                </a:solidFill>
                <a:latin typeface="Courier New"/>
                <a:ea typeface="Courier New"/>
                <a:cs typeface="Courier New"/>
                <a:sym typeface="Courier New"/>
              </a:rPr>
              <a:t>div</a:t>
            </a:r>
            <a:r>
              <a:rPr lang="es-ES" sz="1400" b="1" dirty="0">
                <a:solidFill>
                  <a:srgbClr val="91B3E0"/>
                </a:solidFill>
                <a:latin typeface="Courier New"/>
                <a:ea typeface="Courier New"/>
                <a:cs typeface="Courier New"/>
                <a:sym typeface="Courier New"/>
              </a:rPr>
              <a:t>&gt;</a:t>
            </a:r>
          </a:p>
          <a:p>
            <a:pPr marL="0" indent="0">
              <a:lnSpc>
                <a:spcPct val="100000"/>
              </a:lnSpc>
              <a:buClr>
                <a:schemeClr val="dk1"/>
              </a:buClr>
              <a:buSzPts val="1100"/>
              <a:buNone/>
            </a:pPr>
            <a:r>
              <a:rPr lang="es-ES" sz="1400" b="1" dirty="0">
                <a:solidFill>
                  <a:srgbClr val="333333"/>
                </a:solidFill>
                <a:latin typeface="Courier New"/>
                <a:ea typeface="Courier New"/>
                <a:cs typeface="Courier New"/>
                <a:sym typeface="Courier New"/>
              </a:rPr>
              <a:t>   </a:t>
            </a:r>
            <a:r>
              <a:rPr lang="es-ES" sz="1400" b="1" dirty="0">
                <a:solidFill>
                  <a:srgbClr val="91B3E0"/>
                </a:solidFill>
                <a:latin typeface="Courier New"/>
                <a:ea typeface="Courier New"/>
                <a:cs typeface="Courier New"/>
                <a:sym typeface="Courier New"/>
              </a:rPr>
              <a:t>&lt;/</a:t>
            </a:r>
            <a:r>
              <a:rPr lang="es-ES" sz="1400" b="1" dirty="0" err="1">
                <a:solidFill>
                  <a:srgbClr val="4B83CD"/>
                </a:solidFill>
                <a:latin typeface="Courier New"/>
                <a:ea typeface="Courier New"/>
                <a:cs typeface="Courier New"/>
                <a:sym typeface="Courier New"/>
              </a:rPr>
              <a:t>header</a:t>
            </a:r>
            <a:r>
              <a:rPr lang="es-ES" sz="1400" b="1" dirty="0">
                <a:solidFill>
                  <a:srgbClr val="91B3E0"/>
                </a:solidFill>
                <a:latin typeface="Courier New"/>
                <a:ea typeface="Courier New"/>
                <a:cs typeface="Courier New"/>
                <a:sym typeface="Courier New"/>
              </a:rPr>
              <a:t>&gt;</a:t>
            </a:r>
          </a:p>
          <a:p>
            <a:pPr marL="0" indent="0">
              <a:lnSpc>
                <a:spcPct val="100000"/>
              </a:lnSpc>
              <a:buClr>
                <a:schemeClr val="dk1"/>
              </a:buClr>
              <a:buSzPts val="1100"/>
              <a:buNone/>
            </a:pPr>
            <a:r>
              <a:rPr lang="es-ES" sz="1400" b="1" dirty="0">
                <a:solidFill>
                  <a:srgbClr val="333333"/>
                </a:solidFill>
                <a:latin typeface="Courier New"/>
                <a:ea typeface="Courier New"/>
                <a:cs typeface="Courier New"/>
                <a:sym typeface="Courier New"/>
              </a:rPr>
              <a:t> </a:t>
            </a:r>
            <a:r>
              <a:rPr lang="es-ES" sz="1400" b="1" dirty="0">
                <a:solidFill>
                  <a:srgbClr val="91B3E0"/>
                </a:solidFill>
                <a:latin typeface="Courier New"/>
                <a:ea typeface="Courier New"/>
                <a:cs typeface="Courier New"/>
                <a:sym typeface="Courier New"/>
              </a:rPr>
              <a:t>&lt;/</a:t>
            </a:r>
            <a:r>
              <a:rPr lang="es-ES" sz="1400" b="1" dirty="0" err="1">
                <a:solidFill>
                  <a:srgbClr val="4B83CD"/>
                </a:solidFill>
                <a:latin typeface="Courier New"/>
                <a:ea typeface="Courier New"/>
                <a:cs typeface="Courier New"/>
                <a:sym typeface="Courier New"/>
              </a:rPr>
              <a:t>div</a:t>
            </a:r>
            <a:r>
              <a:rPr lang="es-ES" sz="1400" b="1" dirty="0">
                <a:solidFill>
                  <a:srgbClr val="91B3E0"/>
                </a:solidFill>
                <a:latin typeface="Courier New"/>
                <a:ea typeface="Courier New"/>
                <a:cs typeface="Courier New"/>
                <a:sym typeface="Courier New"/>
              </a:rPr>
              <a:t>&gt;</a:t>
            </a:r>
          </a:p>
          <a:p>
            <a:pPr marL="0" indent="0">
              <a:lnSpc>
                <a:spcPct val="100000"/>
              </a:lnSpc>
              <a:buClr>
                <a:schemeClr val="dk1"/>
              </a:buClr>
              <a:buSzPts val="1100"/>
              <a:buNone/>
            </a:pPr>
            <a:r>
              <a:rPr lang="es-ES" sz="1400" b="1" dirty="0">
                <a:solidFill>
                  <a:srgbClr val="91B3E0"/>
                </a:solidFill>
                <a:latin typeface="Courier New"/>
                <a:ea typeface="Courier New"/>
                <a:cs typeface="Courier New"/>
                <a:sym typeface="Courier New"/>
              </a:rPr>
              <a:t>&lt;</a:t>
            </a:r>
            <a:r>
              <a:rPr lang="es-ES" sz="1400" b="1" dirty="0" err="1">
                <a:solidFill>
                  <a:srgbClr val="4B83CD"/>
                </a:solidFill>
                <a:latin typeface="Courier New"/>
                <a:ea typeface="Courier New"/>
                <a:cs typeface="Courier New"/>
                <a:sym typeface="Courier New"/>
              </a:rPr>
              <a:t>router</a:t>
            </a:r>
            <a:r>
              <a:rPr lang="es-ES" sz="1400" b="1" dirty="0">
                <a:solidFill>
                  <a:srgbClr val="4B83CD"/>
                </a:solidFill>
                <a:latin typeface="Courier New"/>
                <a:ea typeface="Courier New"/>
                <a:cs typeface="Courier New"/>
                <a:sym typeface="Courier New"/>
              </a:rPr>
              <a:t>-outlet</a:t>
            </a:r>
            <a:r>
              <a:rPr lang="es-ES" sz="1400" b="1" dirty="0">
                <a:solidFill>
                  <a:srgbClr val="91B3E0"/>
                </a:solidFill>
                <a:latin typeface="Courier New"/>
                <a:ea typeface="Courier New"/>
                <a:cs typeface="Courier New"/>
                <a:sym typeface="Courier New"/>
              </a:rPr>
              <a:t>&gt;&lt;/</a:t>
            </a:r>
            <a:r>
              <a:rPr lang="es-ES" sz="1400" b="1" dirty="0" err="1">
                <a:solidFill>
                  <a:srgbClr val="4B83CD"/>
                </a:solidFill>
                <a:latin typeface="Courier New"/>
                <a:ea typeface="Courier New"/>
                <a:cs typeface="Courier New"/>
                <a:sym typeface="Courier New"/>
              </a:rPr>
              <a:t>router</a:t>
            </a:r>
            <a:r>
              <a:rPr lang="es-ES" sz="1400" b="1" dirty="0">
                <a:solidFill>
                  <a:srgbClr val="4B83CD"/>
                </a:solidFill>
                <a:latin typeface="Courier New"/>
                <a:ea typeface="Courier New"/>
                <a:cs typeface="Courier New"/>
                <a:sym typeface="Courier New"/>
              </a:rPr>
              <a:t>-outlet</a:t>
            </a:r>
            <a:r>
              <a:rPr lang="es-ES" sz="1400" b="1" dirty="0">
                <a:solidFill>
                  <a:srgbClr val="91B3E0"/>
                </a:solidFill>
                <a:latin typeface="Courier New"/>
                <a:ea typeface="Courier New"/>
                <a:cs typeface="Courier New"/>
                <a:sym typeface="Courier New"/>
              </a:rPr>
              <a:t>&gt;</a:t>
            </a:r>
          </a:p>
        </p:txBody>
      </p:sp>
      <p:sp>
        <p:nvSpPr>
          <p:cNvPr id="7" name="Google Shape;391;p43">
            <a:extLst>
              <a:ext uri="{FF2B5EF4-FFF2-40B4-BE49-F238E27FC236}">
                <a16:creationId xmlns:a16="http://schemas.microsoft.com/office/drawing/2014/main" id="{48560DC2-27C7-466A-9BEE-95D0B623DE94}"/>
              </a:ext>
            </a:extLst>
          </p:cNvPr>
          <p:cNvSpPr txBox="1"/>
          <p:nvPr/>
        </p:nvSpPr>
        <p:spPr>
          <a:xfrm>
            <a:off x="6174959" y="3372075"/>
            <a:ext cx="5143600" cy="31208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t" anchorCtr="0">
            <a:noAutofit/>
          </a:bodyPr>
          <a:lstStyle/>
          <a:p>
            <a:pPr>
              <a:lnSpc>
                <a:spcPct val="135714"/>
              </a:lnSpc>
              <a:buClr>
                <a:schemeClr val="dk1"/>
              </a:buClr>
              <a:buSzPts val="1100"/>
            </a:pPr>
            <a:r>
              <a:rPr lang="es" sz="1400" dirty="0">
                <a:solidFill>
                  <a:srgbClr val="4B83CD"/>
                </a:solidFill>
                <a:latin typeface="Courier New"/>
                <a:ea typeface="Courier New"/>
                <a:cs typeface="Courier New"/>
                <a:sym typeface="Courier New"/>
              </a:rPr>
              <a:t>import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Component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4B83CD"/>
                </a:solidFill>
                <a:latin typeface="Courier New"/>
                <a:ea typeface="Courier New"/>
                <a:cs typeface="Courier New"/>
                <a:sym typeface="Courier New"/>
              </a:rPr>
              <a:t>from</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@angular/core</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buClr>
                <a:schemeClr val="dk1"/>
              </a:buClr>
              <a:buSzPts val="1100"/>
            </a:pPr>
            <a:endParaRPr sz="1400" dirty="0">
              <a:solidFill>
                <a:srgbClr val="777777"/>
              </a:solidFill>
              <a:latin typeface="Courier New"/>
              <a:ea typeface="Courier New"/>
              <a:cs typeface="Courier New"/>
              <a:sym typeface="Courier New"/>
            </a:endParaRPr>
          </a:p>
          <a:p>
            <a:pPr>
              <a:lnSpc>
                <a:spcPct val="135714"/>
              </a:lnSpc>
              <a:buClr>
                <a:schemeClr val="dk1"/>
              </a:buClr>
              <a:buSzPts val="1100"/>
            </a:pPr>
            <a:r>
              <a:rPr lang="es" sz="1400" dirty="0">
                <a:solidFill>
                  <a:srgbClr val="777777"/>
                </a:solidFill>
                <a:latin typeface="Courier New"/>
                <a:ea typeface="Courier New"/>
                <a:cs typeface="Courier New"/>
                <a:sym typeface="Courier New"/>
              </a:rPr>
              <a:t>@</a:t>
            </a:r>
            <a:r>
              <a:rPr lang="es" sz="1400" b="1" dirty="0">
                <a:solidFill>
                  <a:srgbClr val="AA3731"/>
                </a:solidFill>
                <a:latin typeface="Courier New"/>
                <a:ea typeface="Courier New"/>
                <a:cs typeface="Courier New"/>
                <a:sym typeface="Courier New"/>
              </a:rPr>
              <a:t>Component</a:t>
            </a:r>
            <a:r>
              <a:rPr lang="es" sz="1400" dirty="0">
                <a:solidFill>
                  <a:srgbClr val="333333"/>
                </a:solidFill>
                <a:latin typeface="Courier New"/>
                <a:ea typeface="Courier New"/>
                <a:cs typeface="Courier New"/>
                <a:sym typeface="Courier New"/>
              </a:rPr>
              <a:t>(</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buClr>
                <a:schemeClr val="dk1"/>
              </a:buClr>
              <a:buSzPts val="1100"/>
            </a:pPr>
            <a:r>
              <a:rPr lang="es" sz="1400" dirty="0">
                <a:solidFill>
                  <a:srgbClr val="333333"/>
                </a:solidFill>
                <a:latin typeface="Courier New"/>
                <a:ea typeface="Courier New"/>
                <a:cs typeface="Courier New"/>
                <a:sym typeface="Courier New"/>
              </a:rPr>
              <a:t> selector</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ico-root</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buClr>
                <a:schemeClr val="dk1"/>
              </a:buClr>
              <a:buSzPts val="1100"/>
            </a:pPr>
            <a:r>
              <a:rPr lang="es" sz="1400" dirty="0">
                <a:solidFill>
                  <a:srgbClr val="333333"/>
                </a:solidFill>
                <a:latin typeface="Courier New"/>
                <a:ea typeface="Courier New"/>
                <a:cs typeface="Courier New"/>
                <a:sym typeface="Courier New"/>
              </a:rPr>
              <a:t> templateUrl</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./app.component.html</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buClr>
                <a:schemeClr val="dk1"/>
              </a:buClr>
              <a:buSzPts val="1100"/>
            </a:pPr>
            <a:r>
              <a:rPr lang="es" sz="1400" dirty="0">
                <a:solidFill>
                  <a:srgbClr val="333333"/>
                </a:solidFill>
                <a:latin typeface="Courier New"/>
                <a:ea typeface="Courier New"/>
                <a:cs typeface="Courier New"/>
                <a:sym typeface="Courier New"/>
              </a:rPr>
              <a:t> styleUrls</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./app.component.css</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a:t>
            </a:r>
            <a:endParaRPr sz="1400" dirty="0">
              <a:solidFill>
                <a:srgbClr val="333333"/>
              </a:solidFill>
              <a:latin typeface="Courier New"/>
              <a:ea typeface="Courier New"/>
              <a:cs typeface="Courier New"/>
              <a:sym typeface="Courier New"/>
            </a:endParaRPr>
          </a:p>
          <a:p>
            <a:pPr>
              <a:lnSpc>
                <a:spcPct val="135714"/>
              </a:lnSpc>
              <a:buClr>
                <a:schemeClr val="dk1"/>
              </a:buClr>
              <a:buSzPts val="1100"/>
            </a:pP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a:t>
            </a:r>
            <a:endParaRPr sz="1400" dirty="0">
              <a:solidFill>
                <a:srgbClr val="333333"/>
              </a:solidFill>
              <a:latin typeface="Courier New"/>
              <a:ea typeface="Courier New"/>
              <a:cs typeface="Courier New"/>
              <a:sym typeface="Courier New"/>
            </a:endParaRPr>
          </a:p>
          <a:p>
            <a:pPr>
              <a:lnSpc>
                <a:spcPct val="135714"/>
              </a:lnSpc>
              <a:buClr>
                <a:schemeClr val="dk1"/>
              </a:buClr>
              <a:buSzPts val="1100"/>
            </a:pPr>
            <a:r>
              <a:rPr lang="es" sz="1400" dirty="0">
                <a:solidFill>
                  <a:srgbClr val="4B83CD"/>
                </a:solidFill>
                <a:latin typeface="Courier New"/>
                <a:ea typeface="Courier New"/>
                <a:cs typeface="Courier New"/>
                <a:sym typeface="Courier New"/>
              </a:rPr>
              <a:t>export</a:t>
            </a: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class</a:t>
            </a:r>
            <a:r>
              <a:rPr lang="es" sz="1400" dirty="0">
                <a:solidFill>
                  <a:srgbClr val="333333"/>
                </a:solidFill>
                <a:latin typeface="Courier New"/>
                <a:ea typeface="Courier New"/>
                <a:cs typeface="Courier New"/>
                <a:sym typeface="Courier New"/>
              </a:rPr>
              <a:t> </a:t>
            </a:r>
            <a:r>
              <a:rPr lang="es" sz="1400" b="1" dirty="0">
                <a:solidFill>
                  <a:srgbClr val="7A3E9D"/>
                </a:solidFill>
                <a:latin typeface="Courier New"/>
                <a:ea typeface="Courier New"/>
                <a:cs typeface="Courier New"/>
                <a:sym typeface="Courier New"/>
              </a:rPr>
              <a:t>AppComponent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buClr>
                <a:schemeClr val="dk1"/>
              </a:buClr>
              <a:buSzPts val="1100"/>
            </a:pP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title</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ICONO</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buClr>
                <a:schemeClr val="dk1"/>
              </a:buClr>
              <a:buSzPts val="1100"/>
            </a:pP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p:txBody>
      </p:sp>
      <p:sp>
        <p:nvSpPr>
          <p:cNvPr id="8" name="Rectángulo 7">
            <a:extLst>
              <a:ext uri="{FF2B5EF4-FFF2-40B4-BE49-F238E27FC236}">
                <a16:creationId xmlns:a16="http://schemas.microsoft.com/office/drawing/2014/main" id="{503F20E5-4579-483A-BB3E-03BAA2849C63}"/>
              </a:ext>
            </a:extLst>
          </p:cNvPr>
          <p:cNvSpPr/>
          <p:nvPr/>
        </p:nvSpPr>
        <p:spPr>
          <a:xfrm>
            <a:off x="6224954" y="5814646"/>
            <a:ext cx="4144107" cy="369277"/>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s-ES"/>
          </a:p>
        </p:txBody>
      </p:sp>
      <p:sp>
        <p:nvSpPr>
          <p:cNvPr id="9" name="Rectángulo 8">
            <a:extLst>
              <a:ext uri="{FF2B5EF4-FFF2-40B4-BE49-F238E27FC236}">
                <a16:creationId xmlns:a16="http://schemas.microsoft.com/office/drawing/2014/main" id="{B6B3DA65-12BC-4FEF-8D9A-2068FF690088}"/>
              </a:ext>
            </a:extLst>
          </p:cNvPr>
          <p:cNvSpPr/>
          <p:nvPr/>
        </p:nvSpPr>
        <p:spPr>
          <a:xfrm>
            <a:off x="3417278" y="2818054"/>
            <a:ext cx="1248508" cy="369277"/>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s-ES"/>
          </a:p>
        </p:txBody>
      </p:sp>
      <p:sp>
        <p:nvSpPr>
          <p:cNvPr id="11" name="CuadroTexto 10">
            <a:extLst>
              <a:ext uri="{FF2B5EF4-FFF2-40B4-BE49-F238E27FC236}">
                <a16:creationId xmlns:a16="http://schemas.microsoft.com/office/drawing/2014/main" id="{35339556-EDDE-4856-87BB-0AE37DAEFA25}"/>
              </a:ext>
            </a:extLst>
          </p:cNvPr>
          <p:cNvSpPr txBox="1"/>
          <p:nvPr/>
        </p:nvSpPr>
        <p:spPr>
          <a:xfrm>
            <a:off x="7555524" y="1951892"/>
            <a:ext cx="2878014" cy="923330"/>
          </a:xfrm>
          <a:prstGeom prst="rect">
            <a:avLst/>
          </a:prstGeom>
          <a:noFill/>
        </p:spPr>
        <p:txBody>
          <a:bodyPr wrap="square" rtlCol="0">
            <a:spAutoFit/>
          </a:bodyPr>
          <a:lstStyle/>
          <a:p>
            <a:r>
              <a:rPr lang="es-ES" dirty="0"/>
              <a:t>Vemos la interpolación de variables en el lenguaje de plantillas de Angular</a:t>
            </a:r>
          </a:p>
        </p:txBody>
      </p:sp>
    </p:spTree>
    <p:extLst>
      <p:ext uri="{BB962C8B-B14F-4D97-AF65-F5344CB8AC3E}">
        <p14:creationId xmlns:p14="http://schemas.microsoft.com/office/powerpoint/2010/main" val="403710016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44"/>
          <p:cNvSpPr txBox="1">
            <a:spLocks noGrp="1"/>
          </p:cNvSpPr>
          <p:nvPr>
            <p:ph type="title"/>
          </p:nvPr>
        </p:nvSpPr>
        <p:spPr>
          <a:xfrm>
            <a:off x="871600" y="303243"/>
            <a:ext cx="10448800" cy="724000"/>
          </a:xfrm>
          <a:prstGeom prst="rect">
            <a:avLst/>
          </a:prstGeom>
        </p:spPr>
        <p:txBody>
          <a:bodyPr spcFirstLastPara="1" vert="horz" wrap="square" lIns="68567" tIns="68567" rIns="68567" bIns="68567" rtlCol="0" anchor="t" anchorCtr="0">
            <a:noAutofit/>
          </a:bodyPr>
          <a:lstStyle/>
          <a:p>
            <a:r>
              <a:rPr lang="es"/>
              <a:t>git / github desde VSC</a:t>
            </a:r>
            <a:endParaRPr/>
          </a:p>
        </p:txBody>
      </p:sp>
      <p:pic>
        <p:nvPicPr>
          <p:cNvPr id="397" name="Google Shape;397;p44"/>
          <p:cNvPicPr preferRelativeResize="0"/>
          <p:nvPr/>
        </p:nvPicPr>
        <p:blipFill>
          <a:blip r:embed="rId3">
            <a:alphaModFix/>
          </a:blip>
          <a:stretch>
            <a:fillRect/>
          </a:stretch>
        </p:blipFill>
        <p:spPr>
          <a:xfrm>
            <a:off x="1442393" y="1537726"/>
            <a:ext cx="4349933" cy="4659235"/>
          </a:xfrm>
          <a:prstGeom prst="rect">
            <a:avLst/>
          </a:prstGeom>
          <a:noFill/>
          <a:ln>
            <a:noFill/>
          </a:ln>
        </p:spPr>
      </p:pic>
      <p:sp>
        <p:nvSpPr>
          <p:cNvPr id="398" name="Google Shape;398;p44"/>
          <p:cNvSpPr txBox="1"/>
          <p:nvPr/>
        </p:nvSpPr>
        <p:spPr>
          <a:xfrm>
            <a:off x="2264159" y="5016926"/>
            <a:ext cx="1975425" cy="900000"/>
          </a:xfrm>
          <a:prstGeom prst="rect">
            <a:avLst/>
          </a:prstGeom>
          <a:noFill/>
          <a:ln>
            <a:noFill/>
          </a:ln>
        </p:spPr>
        <p:txBody>
          <a:bodyPr spcFirstLastPara="1" wrap="square" lIns="121900" tIns="121900" rIns="121900" bIns="121900" anchor="t" anchorCtr="0">
            <a:noAutofit/>
          </a:bodyPr>
          <a:lstStyle/>
          <a:p>
            <a:r>
              <a:rPr lang="es" sz="2400" dirty="0"/>
              <a:t>Gestión del repositorio</a:t>
            </a:r>
            <a:endParaRPr sz="2400" dirty="0"/>
          </a:p>
        </p:txBody>
      </p:sp>
      <p:cxnSp>
        <p:nvCxnSpPr>
          <p:cNvPr id="399" name="Google Shape;399;p44"/>
          <p:cNvCxnSpPr>
            <a:cxnSpLocks/>
            <a:stCxn id="398" idx="0"/>
          </p:cNvCxnSpPr>
          <p:nvPr/>
        </p:nvCxnSpPr>
        <p:spPr>
          <a:xfrm flipH="1" flipV="1">
            <a:off x="2004160" y="3881726"/>
            <a:ext cx="1247712" cy="1135200"/>
          </a:xfrm>
          <a:prstGeom prst="straightConnector1">
            <a:avLst/>
          </a:prstGeom>
          <a:noFill/>
          <a:ln w="9525" cap="flat" cmpd="sng">
            <a:solidFill>
              <a:schemeClr val="dk2"/>
            </a:solidFill>
            <a:prstDash val="solid"/>
            <a:round/>
            <a:headEnd type="none" w="med" len="med"/>
            <a:tailEnd type="triangle" w="med" len="med"/>
          </a:ln>
        </p:spPr>
      </p:cxnSp>
      <p:sp>
        <p:nvSpPr>
          <p:cNvPr id="400" name="Google Shape;400;p44"/>
          <p:cNvSpPr txBox="1"/>
          <p:nvPr/>
        </p:nvSpPr>
        <p:spPr>
          <a:xfrm>
            <a:off x="6234326" y="2636026"/>
            <a:ext cx="1879736" cy="830400"/>
          </a:xfrm>
          <a:prstGeom prst="rect">
            <a:avLst/>
          </a:prstGeom>
          <a:noFill/>
          <a:ln>
            <a:noFill/>
          </a:ln>
        </p:spPr>
        <p:txBody>
          <a:bodyPr spcFirstLastPara="1" wrap="square" lIns="121900" tIns="121900" rIns="121900" bIns="121900" anchor="t" anchorCtr="0">
            <a:noAutofit/>
          </a:bodyPr>
          <a:lstStyle/>
          <a:p>
            <a:r>
              <a:rPr lang="es" sz="2400" dirty="0"/>
              <a:t>Mensaje del commit</a:t>
            </a:r>
            <a:endParaRPr sz="2400" dirty="0"/>
          </a:p>
        </p:txBody>
      </p:sp>
      <p:cxnSp>
        <p:nvCxnSpPr>
          <p:cNvPr id="401" name="Google Shape;401;p44"/>
          <p:cNvCxnSpPr>
            <a:cxnSpLocks/>
            <a:stCxn id="400" idx="1"/>
          </p:cNvCxnSpPr>
          <p:nvPr/>
        </p:nvCxnSpPr>
        <p:spPr>
          <a:xfrm flipH="1" flipV="1">
            <a:off x="5312726" y="2756426"/>
            <a:ext cx="921600" cy="294800"/>
          </a:xfrm>
          <a:prstGeom prst="straightConnector1">
            <a:avLst/>
          </a:prstGeom>
          <a:noFill/>
          <a:ln w="9525" cap="flat" cmpd="sng">
            <a:solidFill>
              <a:schemeClr val="dk2"/>
            </a:solidFill>
            <a:prstDash val="solid"/>
            <a:round/>
            <a:headEnd type="none" w="med" len="med"/>
            <a:tailEnd type="triangle" w="med" len="med"/>
          </a:ln>
        </p:spPr>
      </p:cxnSp>
      <p:sp>
        <p:nvSpPr>
          <p:cNvPr id="402" name="Google Shape;402;p44"/>
          <p:cNvSpPr txBox="1"/>
          <p:nvPr/>
        </p:nvSpPr>
        <p:spPr>
          <a:xfrm>
            <a:off x="6370560" y="1164893"/>
            <a:ext cx="1553600" cy="830400"/>
          </a:xfrm>
          <a:prstGeom prst="rect">
            <a:avLst/>
          </a:prstGeom>
          <a:noFill/>
          <a:ln>
            <a:noFill/>
          </a:ln>
        </p:spPr>
        <p:txBody>
          <a:bodyPr spcFirstLastPara="1" wrap="square" lIns="121900" tIns="121900" rIns="121900" bIns="121900" anchor="t" anchorCtr="0">
            <a:noAutofit/>
          </a:bodyPr>
          <a:lstStyle/>
          <a:p>
            <a:r>
              <a:rPr lang="es" sz="2400"/>
              <a:t>Crear el commit</a:t>
            </a:r>
            <a:endParaRPr sz="2400"/>
          </a:p>
        </p:txBody>
      </p:sp>
      <p:cxnSp>
        <p:nvCxnSpPr>
          <p:cNvPr id="403" name="Google Shape;403;p44"/>
          <p:cNvCxnSpPr>
            <a:stCxn id="402" idx="1"/>
          </p:cNvCxnSpPr>
          <p:nvPr/>
        </p:nvCxnSpPr>
        <p:spPr>
          <a:xfrm flipH="1">
            <a:off x="5098560" y="1580093"/>
            <a:ext cx="1272000" cy="560400"/>
          </a:xfrm>
          <a:prstGeom prst="straightConnector1">
            <a:avLst/>
          </a:prstGeom>
          <a:noFill/>
          <a:ln w="9525" cap="flat" cmpd="sng">
            <a:solidFill>
              <a:schemeClr val="dk2"/>
            </a:solidFill>
            <a:prstDash val="solid"/>
            <a:round/>
            <a:headEnd type="none" w="med" len="med"/>
            <a:tailEnd type="triangle" w="med" len="med"/>
          </a:ln>
        </p:spPr>
      </p:cxnSp>
      <p:pic>
        <p:nvPicPr>
          <p:cNvPr id="404" name="Google Shape;404;p44"/>
          <p:cNvPicPr preferRelativeResize="0"/>
          <p:nvPr/>
        </p:nvPicPr>
        <p:blipFill>
          <a:blip r:embed="rId4">
            <a:alphaModFix/>
          </a:blip>
          <a:stretch>
            <a:fillRect/>
          </a:stretch>
        </p:blipFill>
        <p:spPr>
          <a:xfrm>
            <a:off x="7067094" y="3763393"/>
            <a:ext cx="4565935" cy="2247296"/>
          </a:xfrm>
          <a:prstGeom prst="rect">
            <a:avLst/>
          </a:prstGeom>
          <a:noFill/>
          <a:ln>
            <a:noFill/>
          </a:ln>
        </p:spPr>
      </p:pic>
      <p:cxnSp>
        <p:nvCxnSpPr>
          <p:cNvPr id="405" name="Google Shape;405;p44"/>
          <p:cNvCxnSpPr>
            <a:endCxn id="404" idx="0"/>
          </p:cNvCxnSpPr>
          <p:nvPr/>
        </p:nvCxnSpPr>
        <p:spPr>
          <a:xfrm>
            <a:off x="5647660" y="2298593"/>
            <a:ext cx="3702400" cy="1464800"/>
          </a:xfrm>
          <a:prstGeom prst="bentConnector2">
            <a:avLst/>
          </a:prstGeom>
          <a:noFill/>
          <a:ln w="9525" cap="flat" cmpd="sng">
            <a:solidFill>
              <a:schemeClr val="dk2"/>
            </a:solidFill>
            <a:prstDash val="solid"/>
            <a:round/>
            <a:headEnd type="none" w="med" len="med"/>
            <a:tailEnd type="stealth" w="med" len="med"/>
          </a:ln>
        </p:spPr>
      </p:cxnSp>
      <p:sp>
        <p:nvSpPr>
          <p:cNvPr id="406" name="Google Shape;406;p44"/>
          <p:cNvSpPr/>
          <p:nvPr/>
        </p:nvSpPr>
        <p:spPr>
          <a:xfrm>
            <a:off x="7027293" y="5205226"/>
            <a:ext cx="2322800" cy="830400"/>
          </a:xfrm>
          <a:prstGeom prst="rect">
            <a:avLst/>
          </a:prstGeom>
          <a:noFill/>
          <a:ln w="9525" cap="flat" cmpd="sng">
            <a:solidFill>
              <a:srgbClr val="FF00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857"/>
        <p:cNvGrpSpPr/>
        <p:nvPr/>
      </p:nvGrpSpPr>
      <p:grpSpPr>
        <a:xfrm>
          <a:off x="0" y="0"/>
          <a:ext cx="0" cy="0"/>
          <a:chOff x="0" y="0"/>
          <a:chExt cx="0" cy="0"/>
        </a:xfrm>
      </p:grpSpPr>
      <p:sp useBgFill="1">
        <p:nvSpPr>
          <p:cNvPr id="97" name="Rectangle 96">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8" name="Google Shape;858;p100"/>
          <p:cNvSpPr txBox="1">
            <a:spLocks noGrp="1"/>
          </p:cNvSpPr>
          <p:nvPr>
            <p:ph type="title"/>
          </p:nvPr>
        </p:nvSpPr>
        <p:spPr>
          <a:xfrm>
            <a:off x="767290" y="1780661"/>
            <a:ext cx="3582073" cy="1463472"/>
          </a:xfrm>
          <a:prstGeom prst="rect">
            <a:avLst/>
          </a:prstGeom>
        </p:spPr>
        <p:txBody>
          <a:bodyPr spcFirstLastPara="1" vert="horz" lIns="91440" tIns="45720" rIns="91440" bIns="45720" rtlCol="0" anchor="t" anchorCtr="0">
            <a:normAutofit/>
          </a:bodyPr>
          <a:lstStyle/>
          <a:p>
            <a:pPr>
              <a:lnSpc>
                <a:spcPct val="90000"/>
              </a:lnSpc>
              <a:spcBef>
                <a:spcPct val="0"/>
              </a:spcBef>
            </a:pPr>
            <a:r>
              <a:rPr lang="en-US" sz="3400" kern="1200">
                <a:solidFill>
                  <a:schemeClr val="bg1"/>
                </a:solidFill>
                <a:latin typeface="+mj-lt"/>
                <a:ea typeface="+mj-ea"/>
                <a:cs typeface="+mj-cs"/>
              </a:rPr>
              <a:t>Introducción al Entorno de testing</a:t>
            </a:r>
          </a:p>
        </p:txBody>
      </p:sp>
      <p:grpSp>
        <p:nvGrpSpPr>
          <p:cNvPr id="101" name="Group 100">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02"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03"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859" name="Google Shape;859;p100"/>
          <p:cNvSpPr txBox="1">
            <a:spLocks noGrp="1"/>
          </p:cNvSpPr>
          <p:nvPr>
            <p:ph type="body" idx="4294967295"/>
          </p:nvPr>
        </p:nvSpPr>
        <p:spPr>
          <a:xfrm>
            <a:off x="767290" y="3383121"/>
            <a:ext cx="3582072" cy="2793251"/>
          </a:xfrm>
          <a:prstGeom prst="rect">
            <a:avLst/>
          </a:prstGeom>
        </p:spPr>
        <p:txBody>
          <a:bodyPr spcFirstLastPara="1" vert="horz" lIns="91440" tIns="45720" rIns="91440" bIns="45720" rtlCol="0" anchor="t" anchorCtr="0">
            <a:normAutofit/>
          </a:bodyPr>
          <a:lstStyle/>
          <a:p>
            <a:pPr marL="0"/>
            <a:r>
              <a:rPr lang="en-US" sz="2000">
                <a:solidFill>
                  <a:schemeClr val="bg1"/>
                </a:solidFill>
              </a:rPr>
              <a:t>Pruebas unitarias</a:t>
            </a:r>
          </a:p>
          <a:p>
            <a:pPr marL="0"/>
            <a:r>
              <a:rPr lang="en-US" sz="2000">
                <a:solidFill>
                  <a:schemeClr val="bg1"/>
                </a:solidFill>
              </a:rPr>
              <a:t>Pruebas e2e</a:t>
            </a:r>
          </a:p>
        </p:txBody>
      </p:sp>
      <p:pic>
        <p:nvPicPr>
          <p:cNvPr id="860" name="Google Shape;860;p100"/>
          <p:cNvPicPr preferRelativeResize="0"/>
          <p:nvPr/>
        </p:nvPicPr>
        <p:blipFill>
          <a:blip r:embed="rId3"/>
          <a:stretch>
            <a:fillRect/>
          </a:stretch>
        </p:blipFill>
        <p:spPr>
          <a:xfrm>
            <a:off x="4967583" y="1402081"/>
            <a:ext cx="6951382" cy="4170828"/>
          </a:xfrm>
          <a:prstGeom prst="rect">
            <a:avLst/>
          </a:prstGeom>
          <a:noFill/>
        </p:spPr>
      </p:pic>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864"/>
        <p:cNvGrpSpPr/>
        <p:nvPr/>
      </p:nvGrpSpPr>
      <p:grpSpPr>
        <a:xfrm>
          <a:off x="0" y="0"/>
          <a:ext cx="0" cy="0"/>
          <a:chOff x="0" y="0"/>
          <a:chExt cx="0" cy="0"/>
        </a:xfrm>
      </p:grpSpPr>
      <p:sp>
        <p:nvSpPr>
          <p:cNvPr id="103" name="Rectangle 102">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5" name="Rectangle 104">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7" name="Freeform: Shape 106">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65" name="Google Shape;865;p101"/>
          <p:cNvSpPr txBox="1">
            <a:spLocks noGrp="1"/>
          </p:cNvSpPr>
          <p:nvPr>
            <p:ph type="title"/>
          </p:nvPr>
        </p:nvSpPr>
        <p:spPr>
          <a:xfrm>
            <a:off x="804671" y="640263"/>
            <a:ext cx="3284331" cy="5254510"/>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4400" kern="1200">
                <a:solidFill>
                  <a:schemeClr val="tx1"/>
                </a:solidFill>
                <a:latin typeface="+mj-lt"/>
                <a:ea typeface="+mj-ea"/>
                <a:cs typeface="+mj-cs"/>
              </a:rPr>
              <a:t>Pruebas unitarias: creación</a:t>
            </a:r>
          </a:p>
        </p:txBody>
      </p:sp>
      <p:sp>
        <p:nvSpPr>
          <p:cNvPr id="866" name="Google Shape;866;p101"/>
          <p:cNvSpPr txBox="1">
            <a:spLocks noGrp="1"/>
          </p:cNvSpPr>
          <p:nvPr>
            <p:ph type="body" idx="4294967295"/>
          </p:nvPr>
        </p:nvSpPr>
        <p:spPr>
          <a:xfrm>
            <a:off x="5358384" y="640263"/>
            <a:ext cx="6028944" cy="5254510"/>
          </a:xfrm>
          <a:prstGeom prst="rect">
            <a:avLst/>
          </a:prstGeom>
        </p:spPr>
        <p:txBody>
          <a:bodyPr spcFirstLastPara="1" vert="horz" lIns="91440" tIns="45720" rIns="91440" bIns="45720" rtlCol="0" anchor="ctr" anchorCtr="0">
            <a:normAutofit/>
          </a:bodyPr>
          <a:lstStyle/>
          <a:p>
            <a:pPr>
              <a:buSzPts val="2400"/>
            </a:pPr>
            <a:r>
              <a:rPr lang="en-US" sz="2200" dirty="0">
                <a:solidFill>
                  <a:schemeClr val="bg1"/>
                </a:solidFill>
              </a:rPr>
              <a:t>jasmine -&gt; framework de testing</a:t>
            </a:r>
          </a:p>
          <a:p>
            <a:pPr lvl="1">
              <a:buSzPts val="2400"/>
            </a:pPr>
            <a:r>
              <a:rPr lang="en-US" sz="2200" dirty="0">
                <a:solidFill>
                  <a:schemeClr val="bg1"/>
                </a:solidFill>
              </a:rPr>
              <a:t>describe / it</a:t>
            </a:r>
          </a:p>
          <a:p>
            <a:pPr lvl="1">
              <a:buSzPts val="2400"/>
            </a:pPr>
            <a:r>
              <a:rPr lang="en-US" sz="2200" dirty="0">
                <a:solidFill>
                  <a:schemeClr val="bg1"/>
                </a:solidFill>
              </a:rPr>
              <a:t>expect</a:t>
            </a:r>
          </a:p>
          <a:p>
            <a:pPr lvl="1">
              <a:buSzPts val="2400"/>
            </a:pPr>
            <a:r>
              <a:rPr lang="en-US" sz="2200" dirty="0" err="1">
                <a:solidFill>
                  <a:schemeClr val="bg1"/>
                </a:solidFill>
              </a:rPr>
              <a:t>beforeEach</a:t>
            </a:r>
            <a:endParaRPr lang="en-US" sz="2200" dirty="0">
              <a:solidFill>
                <a:schemeClr val="bg1"/>
              </a:solidFill>
            </a:endParaRPr>
          </a:p>
          <a:p>
            <a:pPr lvl="1">
              <a:buSzPts val="2400"/>
            </a:pPr>
            <a:endParaRPr lang="en-US" sz="2200" dirty="0">
              <a:solidFill>
                <a:schemeClr val="bg1"/>
              </a:solidFill>
            </a:endParaRPr>
          </a:p>
          <a:p>
            <a:pPr>
              <a:buSzPts val="2400"/>
            </a:pPr>
            <a:r>
              <a:rPr lang="en-US" sz="2200" dirty="0">
                <a:solidFill>
                  <a:schemeClr val="bg1"/>
                </a:solidFill>
              </a:rPr>
              <a:t>@angular/testing -&gt; </a:t>
            </a:r>
            <a:r>
              <a:rPr lang="en-US" sz="2200" dirty="0" err="1">
                <a:solidFill>
                  <a:schemeClr val="bg1"/>
                </a:solidFill>
              </a:rPr>
              <a:t>elementos</a:t>
            </a:r>
            <a:r>
              <a:rPr lang="en-US" sz="2200" dirty="0">
                <a:solidFill>
                  <a:schemeClr val="bg1"/>
                </a:solidFill>
              </a:rPr>
              <a:t> de testing </a:t>
            </a:r>
            <a:r>
              <a:rPr lang="en-US" sz="2200" dirty="0" err="1">
                <a:solidFill>
                  <a:schemeClr val="bg1"/>
                </a:solidFill>
              </a:rPr>
              <a:t>específicos</a:t>
            </a:r>
            <a:r>
              <a:rPr lang="en-US" sz="2200" dirty="0">
                <a:solidFill>
                  <a:schemeClr val="bg1"/>
                </a:solidFill>
              </a:rPr>
              <a:t> de Angular</a:t>
            </a:r>
          </a:p>
          <a:p>
            <a:pPr lvl="1">
              <a:buSzPts val="2400"/>
            </a:pPr>
            <a:r>
              <a:rPr lang="en-US" sz="2200" dirty="0">
                <a:solidFill>
                  <a:schemeClr val="bg1"/>
                </a:solidFill>
              </a:rPr>
              <a:t>component</a:t>
            </a:r>
          </a:p>
          <a:p>
            <a:pPr lvl="1">
              <a:buSzPts val="2400"/>
            </a:pPr>
            <a:r>
              <a:rPr lang="en-US" sz="2200" dirty="0">
                <a:solidFill>
                  <a:schemeClr val="bg1"/>
                </a:solidFill>
              </a:rPr>
              <a:t>fixture</a:t>
            </a:r>
          </a:p>
        </p:txBody>
      </p:sp>
    </p:spTree>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Libros en un estante">
            <a:extLst>
              <a:ext uri="{FF2B5EF4-FFF2-40B4-BE49-F238E27FC236}">
                <a16:creationId xmlns:a16="http://schemas.microsoft.com/office/drawing/2014/main" id="{2D445305-EEFB-437C-95C5-75CD00A4F3A4}"/>
              </a:ext>
            </a:extLst>
          </p:cNvPr>
          <p:cNvPicPr>
            <a:picLocks noChangeAspect="1"/>
          </p:cNvPicPr>
          <p:nvPr/>
        </p:nvPicPr>
        <p:blipFill rotWithShape="1">
          <a:blip r:embed="rId3"/>
          <a:srcRect t="706" b="14708"/>
          <a:stretch/>
        </p:blipFill>
        <p:spPr>
          <a:xfrm>
            <a:off x="-3047" y="10"/>
            <a:ext cx="12191999" cy="6857990"/>
          </a:xfrm>
          <a:prstGeom prst="rect">
            <a:avLst/>
          </a:prstGeom>
        </p:spPr>
      </p:pic>
      <p:pic>
        <p:nvPicPr>
          <p:cNvPr id="24" name="Google Shape;116;p15">
            <a:extLst>
              <a:ext uri="{FF2B5EF4-FFF2-40B4-BE49-F238E27FC236}">
                <a16:creationId xmlns:a16="http://schemas.microsoft.com/office/drawing/2014/main" id="{AA88D988-B24A-4872-8CD7-04F7819EDAEB}"/>
              </a:ext>
            </a:extLst>
          </p:cNvPr>
          <p:cNvPicPr preferRelativeResize="0"/>
          <p:nvPr/>
        </p:nvPicPr>
        <p:blipFill>
          <a:blip r:embed="rId4">
            <a:alphaModFix/>
          </a:blip>
          <a:stretch>
            <a:fillRect/>
          </a:stretch>
        </p:blipFill>
        <p:spPr>
          <a:xfrm>
            <a:off x="228955" y="656705"/>
            <a:ext cx="5403278" cy="3908129"/>
          </a:xfrm>
          <a:prstGeom prst="rect">
            <a:avLst/>
          </a:prstGeom>
          <a:noFill/>
          <a:ln>
            <a:noFill/>
          </a:ln>
        </p:spPr>
      </p:pic>
      <p:pic>
        <p:nvPicPr>
          <p:cNvPr id="25" name="Google Shape;117;p15">
            <a:extLst>
              <a:ext uri="{FF2B5EF4-FFF2-40B4-BE49-F238E27FC236}">
                <a16:creationId xmlns:a16="http://schemas.microsoft.com/office/drawing/2014/main" id="{9649FBCE-A082-4975-928D-638D110BE8AD}"/>
              </a:ext>
            </a:extLst>
          </p:cNvPr>
          <p:cNvPicPr preferRelativeResize="0"/>
          <p:nvPr/>
        </p:nvPicPr>
        <p:blipFill>
          <a:blip r:embed="rId5">
            <a:alphaModFix/>
          </a:blip>
          <a:stretch>
            <a:fillRect/>
          </a:stretch>
        </p:blipFill>
        <p:spPr>
          <a:xfrm>
            <a:off x="4626464" y="2573706"/>
            <a:ext cx="7382581" cy="3707557"/>
          </a:xfrm>
          <a:prstGeom prst="rect">
            <a:avLst/>
          </a:prstGeom>
          <a:noFill/>
          <a:ln>
            <a:noFill/>
          </a:ln>
        </p:spPr>
      </p:pic>
      <p:sp>
        <p:nvSpPr>
          <p:cNvPr id="26" name="Google Shape;118;p15">
            <a:extLst>
              <a:ext uri="{FF2B5EF4-FFF2-40B4-BE49-F238E27FC236}">
                <a16:creationId xmlns:a16="http://schemas.microsoft.com/office/drawing/2014/main" id="{5A0D9771-70EF-49DC-9008-3C5E5E9B2D65}"/>
              </a:ext>
            </a:extLst>
          </p:cNvPr>
          <p:cNvSpPr txBox="1"/>
          <p:nvPr/>
        </p:nvSpPr>
        <p:spPr>
          <a:xfrm>
            <a:off x="1023102" y="4976129"/>
            <a:ext cx="3088259" cy="490800"/>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defPPr>
              <a:defRPr lang="es-ES"/>
            </a:defPPr>
            <a:lvl1pPr>
              <a:defRPr sz="1467">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 sz="2400" dirty="0">
                <a:hlinkClick r:id="rId6"/>
              </a:rPr>
              <a:t>https://angularjs.org/</a:t>
            </a:r>
            <a:endParaRPr sz="2400" dirty="0">
              <a:hlinkClick r:id="rId6"/>
            </a:endParaRPr>
          </a:p>
        </p:txBody>
      </p:sp>
      <p:sp>
        <p:nvSpPr>
          <p:cNvPr id="27" name="Google Shape;119;p15">
            <a:extLst>
              <a:ext uri="{FF2B5EF4-FFF2-40B4-BE49-F238E27FC236}">
                <a16:creationId xmlns:a16="http://schemas.microsoft.com/office/drawing/2014/main" id="{DF4F419D-20F6-4EA2-B537-3E6CD30C725E}"/>
              </a:ext>
            </a:extLst>
          </p:cNvPr>
          <p:cNvSpPr txBox="1"/>
          <p:nvPr/>
        </p:nvSpPr>
        <p:spPr>
          <a:xfrm>
            <a:off x="6450462" y="1883837"/>
            <a:ext cx="2611036" cy="556271"/>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121900" tIns="121900" rIns="121900" bIns="121900" anchor="ctr" anchorCtr="0">
            <a:noAutofit/>
          </a:bodyPr>
          <a:lstStyle/>
          <a:p>
            <a:r>
              <a:rPr lang="es" sz="1467" dirty="0"/>
              <a:t> </a:t>
            </a:r>
            <a:r>
              <a:rPr lang="es" sz="2400" u="sng" dirty="0">
                <a:solidFill>
                  <a:schemeClr val="hlink"/>
                </a:solidFill>
                <a:hlinkClick r:id="rId7"/>
              </a:rPr>
              <a:t>https://angular.io/</a:t>
            </a:r>
            <a:endParaRPr sz="2400" u="sng" dirty="0">
              <a:solidFill>
                <a:schemeClr val="hlink"/>
              </a:solidFill>
              <a:hlinkClick r:id="rId7"/>
            </a:endParaRPr>
          </a:p>
        </p:txBody>
      </p:sp>
    </p:spTree>
    <p:extLst>
      <p:ext uri="{BB962C8B-B14F-4D97-AF65-F5344CB8AC3E}">
        <p14:creationId xmlns:p14="http://schemas.microsoft.com/office/powerpoint/2010/main" val="315731946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870"/>
        <p:cNvGrpSpPr/>
        <p:nvPr/>
      </p:nvGrpSpPr>
      <p:grpSpPr>
        <a:xfrm>
          <a:off x="0" y="0"/>
          <a:ext cx="0" cy="0"/>
          <a:chOff x="0" y="0"/>
          <a:chExt cx="0" cy="0"/>
        </a:xfrm>
      </p:grpSpPr>
      <p:sp>
        <p:nvSpPr>
          <p:cNvPr id="109" name="Rectangle 108">
            <a:extLst>
              <a:ext uri="{FF2B5EF4-FFF2-40B4-BE49-F238E27FC236}">
                <a16:creationId xmlns:a16="http://schemas.microsoft.com/office/drawing/2014/main" id="{7264F718-7FAC-4056-9FA9-A603EC682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0"/>
            <a:ext cx="1219047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Freeform: Shape 110">
            <a:extLst>
              <a:ext uri="{FF2B5EF4-FFF2-40B4-BE49-F238E27FC236}">
                <a16:creationId xmlns:a16="http://schemas.microsoft.com/office/drawing/2014/main" id="{F74639F7-E3C7-4165-A83E-6386A86BA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6356349" cy="6858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3" name="Freeform: Shape 112">
            <a:extLst>
              <a:ext uri="{FF2B5EF4-FFF2-40B4-BE49-F238E27FC236}">
                <a16:creationId xmlns:a16="http://schemas.microsoft.com/office/drawing/2014/main" id="{8B3AF0F1-707A-463E-B5EE-33C63A40CF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979591" cy="6858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71" name="Google Shape;871;p102"/>
          <p:cNvSpPr txBox="1">
            <a:spLocks noGrp="1"/>
          </p:cNvSpPr>
          <p:nvPr>
            <p:ph type="title"/>
          </p:nvPr>
        </p:nvSpPr>
        <p:spPr>
          <a:xfrm>
            <a:off x="841248" y="704850"/>
            <a:ext cx="3785616" cy="2978150"/>
          </a:xfrm>
          <a:prstGeom prst="rect">
            <a:avLst/>
          </a:prstGeom>
        </p:spPr>
        <p:txBody>
          <a:bodyPr spcFirstLastPara="1" vert="horz" lIns="91440" tIns="45720" rIns="91440" bIns="45720" rtlCol="0" anchor="b" anchorCtr="0">
            <a:normAutofit/>
          </a:bodyPr>
          <a:lstStyle/>
          <a:p>
            <a:pPr>
              <a:lnSpc>
                <a:spcPct val="90000"/>
              </a:lnSpc>
              <a:spcBef>
                <a:spcPct val="0"/>
              </a:spcBef>
            </a:pPr>
            <a:r>
              <a:rPr lang="en-US" sz="4400" kern="1200">
                <a:solidFill>
                  <a:schemeClr val="tx1"/>
                </a:solidFill>
                <a:latin typeface="+mj-lt"/>
                <a:ea typeface="+mj-ea"/>
                <a:cs typeface="+mj-cs"/>
              </a:rPr>
              <a:t>Pruebas: ejecución</a:t>
            </a:r>
          </a:p>
        </p:txBody>
      </p:sp>
      <p:sp>
        <p:nvSpPr>
          <p:cNvPr id="872" name="Google Shape;872;p102"/>
          <p:cNvSpPr txBox="1">
            <a:spLocks noGrp="1"/>
          </p:cNvSpPr>
          <p:nvPr>
            <p:ph type="body" idx="4294967295"/>
          </p:nvPr>
        </p:nvSpPr>
        <p:spPr>
          <a:xfrm>
            <a:off x="6038850" y="704850"/>
            <a:ext cx="5314950" cy="5251450"/>
          </a:xfrm>
          <a:prstGeom prst="rect">
            <a:avLst/>
          </a:prstGeom>
        </p:spPr>
        <p:txBody>
          <a:bodyPr spcFirstLastPara="1" vert="horz" lIns="91440" tIns="45720" rIns="91440" bIns="45720" rtlCol="0" anchor="ctr" anchorCtr="0">
            <a:normAutofit/>
          </a:bodyPr>
          <a:lstStyle/>
          <a:p>
            <a:pPr marL="0">
              <a:buClr>
                <a:schemeClr val="dk1"/>
              </a:buClr>
              <a:buSzPts val="1100"/>
            </a:pPr>
            <a:r>
              <a:rPr lang="en-US" sz="2100">
                <a:solidFill>
                  <a:schemeClr val="bg1"/>
                </a:solidFill>
                <a:sym typeface="Arial"/>
              </a:rPr>
              <a:t>Del arranque de </a:t>
            </a:r>
            <a:r>
              <a:rPr lang="en-US" sz="2100" i="1">
                <a:solidFill>
                  <a:schemeClr val="bg1"/>
                </a:solidFill>
                <a:sym typeface="Arial"/>
              </a:rPr>
              <a:t>Karma</a:t>
            </a:r>
            <a:r>
              <a:rPr lang="en-US" sz="2100">
                <a:solidFill>
                  <a:schemeClr val="bg1"/>
                </a:solidFill>
                <a:sym typeface="Arial"/>
              </a:rPr>
              <a:t> y </a:t>
            </a:r>
            <a:r>
              <a:rPr lang="en-US" sz="2100" i="1">
                <a:solidFill>
                  <a:schemeClr val="bg1"/>
                </a:solidFill>
                <a:sym typeface="Arial"/>
              </a:rPr>
              <a:t>Protractor</a:t>
            </a:r>
            <a:r>
              <a:rPr lang="en-US" sz="2100">
                <a:solidFill>
                  <a:schemeClr val="bg1"/>
                </a:solidFill>
                <a:sym typeface="Arial"/>
              </a:rPr>
              <a:t> se ocupan los comandos (scripts) de npm</a:t>
            </a:r>
          </a:p>
          <a:p>
            <a:pPr marL="0">
              <a:buClr>
                <a:schemeClr val="dk1"/>
              </a:buClr>
              <a:buSzPts val="1100"/>
            </a:pPr>
            <a:r>
              <a:rPr lang="en-US" sz="2100">
                <a:solidFill>
                  <a:schemeClr val="bg1"/>
                </a:solidFill>
                <a:sym typeface="Arial"/>
              </a:rPr>
              <a:t> </a:t>
            </a:r>
          </a:p>
          <a:p>
            <a:pPr>
              <a:buClr>
                <a:schemeClr val="dk1"/>
              </a:buClr>
              <a:buSzPts val="2400"/>
            </a:pPr>
            <a:r>
              <a:rPr lang="en-US" sz="2100" i="1">
                <a:solidFill>
                  <a:schemeClr val="bg1"/>
                </a:solidFill>
                <a:sym typeface="Arial"/>
              </a:rPr>
              <a:t>Karma</a:t>
            </a:r>
            <a:r>
              <a:rPr lang="en-US" sz="2100">
                <a:solidFill>
                  <a:schemeClr val="bg1"/>
                </a:solidFill>
                <a:sym typeface="Arial"/>
              </a:rPr>
              <a:t>: se ocupa el comando de </a:t>
            </a:r>
            <a:r>
              <a:rPr lang="en-US" sz="2100" b="1">
                <a:solidFill>
                  <a:schemeClr val="bg1"/>
                </a:solidFill>
                <a:sym typeface="Arial"/>
              </a:rPr>
              <a:t>npm test</a:t>
            </a:r>
            <a:br>
              <a:rPr lang="en-US" sz="2100" b="1">
                <a:solidFill>
                  <a:schemeClr val="bg1"/>
                </a:solidFill>
                <a:sym typeface="Arial"/>
              </a:rPr>
            </a:br>
            <a:r>
              <a:rPr lang="en-US" sz="2100">
                <a:solidFill>
                  <a:schemeClr val="bg1"/>
                </a:solidFill>
                <a:sym typeface="Arial"/>
              </a:rPr>
              <a:t>(se ejecuta directamente igual que npm start)</a:t>
            </a:r>
          </a:p>
          <a:p>
            <a:pPr>
              <a:buClr>
                <a:schemeClr val="dk1"/>
              </a:buClr>
              <a:buSzPts val="2400"/>
            </a:pPr>
            <a:r>
              <a:rPr lang="en-US" sz="2100" i="1">
                <a:solidFill>
                  <a:schemeClr val="bg1"/>
                </a:solidFill>
                <a:sym typeface="Arial"/>
              </a:rPr>
              <a:t>Protractor</a:t>
            </a:r>
            <a:r>
              <a:rPr lang="en-US" sz="2100">
                <a:solidFill>
                  <a:schemeClr val="bg1"/>
                </a:solidFill>
                <a:sym typeface="Arial"/>
              </a:rPr>
              <a:t> se inicia con el comando e2e,</a:t>
            </a:r>
            <a:br>
              <a:rPr lang="en-US" sz="2100">
                <a:solidFill>
                  <a:schemeClr val="bg1"/>
                </a:solidFill>
                <a:sym typeface="Arial"/>
              </a:rPr>
            </a:br>
            <a:r>
              <a:rPr lang="en-US" sz="2100">
                <a:solidFill>
                  <a:schemeClr val="bg1"/>
                </a:solidFill>
                <a:sym typeface="Arial"/>
              </a:rPr>
              <a:t>que al no ser estándar se inicia con </a:t>
            </a:r>
            <a:r>
              <a:rPr lang="en-US" sz="2100" b="1">
                <a:solidFill>
                  <a:schemeClr val="bg1"/>
                </a:solidFill>
                <a:sym typeface="Arial"/>
              </a:rPr>
              <a:t>npm run e2e</a:t>
            </a:r>
          </a:p>
          <a:p>
            <a:pPr marL="0"/>
            <a:endParaRPr lang="en-US" sz="2100">
              <a:solidFill>
                <a:schemeClr val="bg1"/>
              </a:solidFill>
            </a:endParaRPr>
          </a:p>
        </p:txBody>
      </p:sp>
    </p:spTree>
  </p:cSld>
  <p:clrMapOvr>
    <a:overrideClrMapping bg1="dk1" tx1="lt1" bg2="dk2" tx2="lt2" accent1="accent1" accent2="accent2" accent3="accent3" accent4="accent4" accent5="accent5" accent6="accent6" hlink="hlink" folHlink="folHlink"/>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kern="1200" dirty="0">
                <a:solidFill>
                  <a:srgbClr val="FFFFFF"/>
                </a:solidFill>
                <a:latin typeface="+mj-lt"/>
                <a:ea typeface="+mj-ea"/>
                <a:cs typeface="+mj-cs"/>
              </a:rPr>
              <a:t>Práctica</a:t>
            </a: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2"/>
            <a:ext cx="7037591" cy="5475129"/>
          </a:xfrm>
        </p:spPr>
        <p:txBody>
          <a:bodyPr vert="horz" lIns="91440" tIns="45720" rIns="91440" bIns="45720" rtlCol="0" anchor="ctr">
            <a:normAutofit/>
          </a:bodyPr>
          <a:lstStyle/>
          <a:p>
            <a:pPr indent="-228600">
              <a:buFont typeface="Arial" panose="020B0604020202020204" pitchFamily="34" charset="0"/>
              <a:buChar char="•"/>
            </a:pPr>
            <a:r>
              <a:rPr lang="es-ES" sz="2600" dirty="0"/>
              <a:t>Ejecución de los test básicos definidos por Angular CLI</a:t>
            </a:r>
          </a:p>
          <a:p>
            <a:pPr indent="-228600">
              <a:buFont typeface="Arial" panose="020B0604020202020204" pitchFamily="34" charset="0"/>
              <a:buChar char="•"/>
            </a:pPr>
            <a:endParaRPr lang="es-ES" sz="2600" dirty="0"/>
          </a:p>
          <a:p>
            <a:pPr indent="-228600">
              <a:buFont typeface="Arial" panose="020B0604020202020204" pitchFamily="34" charset="0"/>
              <a:buChar char="•"/>
            </a:pPr>
            <a:r>
              <a:rPr lang="es-ES" sz="2600" dirty="0"/>
              <a:t>ng test</a:t>
            </a:r>
          </a:p>
          <a:p>
            <a:pPr indent="-228600">
              <a:buFont typeface="Arial" panose="020B0604020202020204" pitchFamily="34" charset="0"/>
              <a:buChar char="•"/>
            </a:pPr>
            <a:r>
              <a:rPr lang="es-ES" sz="2600" dirty="0"/>
              <a:t>Ng e2e</a:t>
            </a:r>
            <a:endParaRPr lang="en-US" sz="2600" dirty="0"/>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50368141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78D67038-C49F-491E-9D8A-07EAEB8949F7}"/>
              </a:ext>
            </a:extLst>
          </p:cNvPr>
          <p:cNvSpPr>
            <a:spLocks noGrp="1"/>
          </p:cNvSpPr>
          <p:nvPr>
            <p:ph type="title"/>
          </p:nvPr>
        </p:nvSpPr>
        <p:spPr>
          <a:xfrm>
            <a:off x="1371599" y="294538"/>
            <a:ext cx="9895951" cy="1033669"/>
          </a:xfrm>
        </p:spPr>
        <p:txBody>
          <a:bodyPr>
            <a:normAutofit/>
          </a:bodyPr>
          <a:lstStyle/>
          <a:p>
            <a:r>
              <a:rPr lang="es" sz="4000">
                <a:solidFill>
                  <a:srgbClr val="FFFFFF"/>
                </a:solidFill>
              </a:rPr>
              <a:t>Angular CLI: Despliegue de la app</a:t>
            </a:r>
            <a:endParaRPr lang="es-ES" sz="4000">
              <a:solidFill>
                <a:srgbClr val="FFFFFF"/>
              </a:solidFill>
            </a:endParaRPr>
          </a:p>
        </p:txBody>
      </p:sp>
      <p:sp>
        <p:nvSpPr>
          <p:cNvPr id="3" name="Marcador de texto 2">
            <a:extLst>
              <a:ext uri="{FF2B5EF4-FFF2-40B4-BE49-F238E27FC236}">
                <a16:creationId xmlns:a16="http://schemas.microsoft.com/office/drawing/2014/main" id="{9C4B71F2-AB2F-489C-8FB4-829650DB63DF}"/>
              </a:ext>
            </a:extLst>
          </p:cNvPr>
          <p:cNvSpPr>
            <a:spLocks noGrp="1"/>
          </p:cNvSpPr>
          <p:nvPr>
            <p:ph idx="1"/>
          </p:nvPr>
        </p:nvSpPr>
        <p:spPr>
          <a:xfrm>
            <a:off x="1233982" y="1708597"/>
            <a:ext cx="9724031" cy="2880885"/>
          </a:xfrm>
        </p:spPr>
        <p:txBody>
          <a:bodyPr anchor="ctr">
            <a:normAutofit/>
          </a:bodyPr>
          <a:lstStyle/>
          <a:p>
            <a:pPr marL="0" indent="0">
              <a:buNone/>
            </a:pPr>
            <a:r>
              <a:rPr lang="es" sz="2000" dirty="0"/>
              <a:t>Angular-CLI incluye un comando para preparar el despliegue de la aplicación </a:t>
            </a:r>
            <a:br>
              <a:rPr lang="es" sz="2000" dirty="0"/>
            </a:br>
            <a:endParaRPr lang="es" sz="2000" dirty="0"/>
          </a:p>
          <a:p>
            <a:pPr marL="457200" lvl="1" indent="0">
              <a:buNone/>
            </a:pPr>
            <a:r>
              <a:rPr lang="es-ES" sz="1600" dirty="0"/>
              <a:t>ng </a:t>
            </a:r>
            <a:r>
              <a:rPr lang="es-ES" sz="1600" dirty="0" err="1"/>
              <a:t>build</a:t>
            </a:r>
            <a:r>
              <a:rPr lang="es-ES" sz="1600" dirty="0"/>
              <a:t> genera en la carpeta </a:t>
            </a:r>
            <a:r>
              <a:rPr lang="es-ES" sz="1600" b="1" dirty="0" err="1"/>
              <a:t>dist</a:t>
            </a:r>
            <a:r>
              <a:rPr lang="es-ES" sz="1600" b="1" dirty="0"/>
              <a:t> </a:t>
            </a:r>
            <a:r>
              <a:rPr lang="es-ES" sz="1600" dirty="0"/>
              <a:t>los </a:t>
            </a:r>
            <a:r>
              <a:rPr lang="es-ES" sz="1600" dirty="0" err="1"/>
              <a:t>bundle</a:t>
            </a:r>
            <a:r>
              <a:rPr lang="es-ES" sz="1600" dirty="0"/>
              <a:t> de </a:t>
            </a:r>
            <a:r>
              <a:rPr lang="es-ES" sz="1600" dirty="0" err="1"/>
              <a:t>js</a:t>
            </a:r>
            <a:r>
              <a:rPr lang="es-ES" sz="1600" dirty="0"/>
              <a:t>, junto con otros ficheros propios de la aplicación</a:t>
            </a:r>
          </a:p>
          <a:p>
            <a:pPr marL="0" indent="0">
              <a:buNone/>
            </a:pPr>
            <a:br>
              <a:rPr lang="es" sz="2000" dirty="0"/>
            </a:br>
            <a:r>
              <a:rPr lang="es" sz="2000" dirty="0"/>
              <a:t>Cuando queremos publicar la aplicación en producción tenemos que generar los archivos optimizados y publicarlos en un servidor web</a:t>
            </a:r>
            <a:endParaRPr lang="es-ES" sz="2000" dirty="0"/>
          </a:p>
        </p:txBody>
      </p:sp>
      <p:sp>
        <p:nvSpPr>
          <p:cNvPr id="9" name="Google Shape;413;p45">
            <a:extLst>
              <a:ext uri="{FF2B5EF4-FFF2-40B4-BE49-F238E27FC236}">
                <a16:creationId xmlns:a16="http://schemas.microsoft.com/office/drawing/2014/main" id="{0D2B20F4-F8B9-497F-B28E-A35AFF83D338}"/>
              </a:ext>
            </a:extLst>
          </p:cNvPr>
          <p:cNvSpPr txBox="1"/>
          <p:nvPr/>
        </p:nvSpPr>
        <p:spPr>
          <a:xfrm>
            <a:off x="1315459" y="4881403"/>
            <a:ext cx="2169507" cy="536000"/>
          </a:xfrm>
          <a:prstGeom prst="rect">
            <a:avLst/>
          </a:prstGeom>
          <a:solidFill>
            <a:srgbClr val="000000"/>
          </a:solidFill>
          <a:ln>
            <a:noFill/>
          </a:ln>
        </p:spPr>
        <p:txBody>
          <a:bodyPr spcFirstLastPara="1" wrap="square" lIns="121900" tIns="121900" rIns="121900" bIns="121900" anchor="t" anchorCtr="0">
            <a:noAutofit/>
          </a:bodyPr>
          <a:lstStyle/>
          <a:p>
            <a:r>
              <a:rPr lang="es" sz="2400" b="1">
                <a:solidFill>
                  <a:schemeClr val="lt1"/>
                </a:solidFill>
              </a:rPr>
              <a:t>ng build</a:t>
            </a:r>
            <a:endParaRPr sz="2400" b="1">
              <a:solidFill>
                <a:schemeClr val="lt1"/>
              </a:solidFill>
            </a:endParaRPr>
          </a:p>
        </p:txBody>
      </p:sp>
      <p:sp>
        <p:nvSpPr>
          <p:cNvPr id="11" name="Google Shape;414;p45">
            <a:extLst>
              <a:ext uri="{FF2B5EF4-FFF2-40B4-BE49-F238E27FC236}">
                <a16:creationId xmlns:a16="http://schemas.microsoft.com/office/drawing/2014/main" id="{FD4DF7F9-58A3-49AD-8249-2C4DEFC88768}"/>
              </a:ext>
            </a:extLst>
          </p:cNvPr>
          <p:cNvSpPr txBox="1"/>
          <p:nvPr/>
        </p:nvSpPr>
        <p:spPr>
          <a:xfrm>
            <a:off x="1315459" y="5491699"/>
            <a:ext cx="2488679" cy="536000"/>
          </a:xfrm>
          <a:prstGeom prst="rect">
            <a:avLst/>
          </a:prstGeom>
          <a:solidFill>
            <a:srgbClr val="000000"/>
          </a:solidFill>
          <a:ln>
            <a:noFill/>
          </a:ln>
        </p:spPr>
        <p:txBody>
          <a:bodyPr spcFirstLastPara="1" wrap="square" lIns="121900" tIns="121900" rIns="121900" bIns="121900" anchor="t" anchorCtr="0">
            <a:noAutofit/>
          </a:bodyPr>
          <a:lstStyle/>
          <a:p>
            <a:r>
              <a:rPr lang="es" sz="2400" b="1">
                <a:solidFill>
                  <a:schemeClr val="lt1"/>
                </a:solidFill>
              </a:rPr>
              <a:t>npm run build</a:t>
            </a:r>
            <a:endParaRPr sz="2400" b="1">
              <a:solidFill>
                <a:schemeClr val="lt1"/>
              </a:solidFill>
            </a:endParaRPr>
          </a:p>
        </p:txBody>
      </p:sp>
      <p:sp>
        <p:nvSpPr>
          <p:cNvPr id="13" name="Google Shape;417;p45">
            <a:extLst>
              <a:ext uri="{FF2B5EF4-FFF2-40B4-BE49-F238E27FC236}">
                <a16:creationId xmlns:a16="http://schemas.microsoft.com/office/drawing/2014/main" id="{A0FE5945-680B-404B-BC2C-CEBB10A0C6B2}"/>
              </a:ext>
            </a:extLst>
          </p:cNvPr>
          <p:cNvSpPr txBox="1"/>
          <p:nvPr/>
        </p:nvSpPr>
        <p:spPr>
          <a:xfrm>
            <a:off x="5445883" y="5417403"/>
            <a:ext cx="5286595" cy="684592"/>
          </a:xfrm>
          <a:prstGeom prst="rect">
            <a:avLst/>
          </a:prstGeom>
          <a:noFill/>
          <a:ln>
            <a:noFill/>
          </a:ln>
        </p:spPr>
        <p:txBody>
          <a:bodyPr spcFirstLastPara="1" wrap="square" lIns="121900" tIns="121900" rIns="121900" bIns="121900" anchor="ctr" anchorCtr="0">
            <a:noAutofit/>
          </a:bodyPr>
          <a:lstStyle/>
          <a:p>
            <a:r>
              <a:rPr lang="es" sz="2000" dirty="0"/>
              <a:t>se ejecuta la  versión guardada en package.json, generalmente  optimizada con --prod</a:t>
            </a:r>
            <a:endParaRPr sz="2000" dirty="0"/>
          </a:p>
          <a:p>
            <a:endParaRPr sz="2000" dirty="0"/>
          </a:p>
        </p:txBody>
      </p:sp>
      <p:cxnSp>
        <p:nvCxnSpPr>
          <p:cNvPr id="15" name="Google Shape;418;p45">
            <a:extLst>
              <a:ext uri="{FF2B5EF4-FFF2-40B4-BE49-F238E27FC236}">
                <a16:creationId xmlns:a16="http://schemas.microsoft.com/office/drawing/2014/main" id="{B122A768-0427-46CC-9F6D-B3A249137E71}"/>
              </a:ext>
            </a:extLst>
          </p:cNvPr>
          <p:cNvCxnSpPr>
            <a:cxnSpLocks/>
            <a:stCxn id="11" idx="3"/>
            <a:endCxn id="13" idx="1"/>
          </p:cNvCxnSpPr>
          <p:nvPr/>
        </p:nvCxnSpPr>
        <p:spPr>
          <a:xfrm>
            <a:off x="3804138" y="5759699"/>
            <a:ext cx="1641745" cy="0"/>
          </a:xfrm>
          <a:prstGeom prst="straightConnector1">
            <a:avLst/>
          </a:prstGeom>
          <a:noFill/>
          <a:ln w="9525"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187073531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kern="1200" dirty="0">
                <a:solidFill>
                  <a:srgbClr val="FFFFFF"/>
                </a:solidFill>
                <a:latin typeface="+mj-lt"/>
                <a:ea typeface="+mj-ea"/>
                <a:cs typeface="+mj-cs"/>
              </a:rPr>
              <a:t>Práctica</a:t>
            </a: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2"/>
            <a:ext cx="7037591" cy="5475129"/>
          </a:xfrm>
        </p:spPr>
        <p:txBody>
          <a:bodyPr vert="horz" lIns="91440" tIns="45720" rIns="91440" bIns="45720" rtlCol="0" anchor="ctr">
            <a:normAutofit/>
          </a:bodyPr>
          <a:lstStyle/>
          <a:p>
            <a:pPr indent="-228600">
              <a:buFont typeface="Arial" panose="020B0604020202020204" pitchFamily="34" charset="0"/>
              <a:buChar char="•"/>
            </a:pPr>
            <a:r>
              <a:rPr lang="es-ES" sz="2600" dirty="0"/>
              <a:t>Despliegue de la aplicación</a:t>
            </a:r>
          </a:p>
          <a:p>
            <a:pPr lvl="1" indent="-228600">
              <a:buFont typeface="Arial" panose="020B0604020202020204" pitchFamily="34" charset="0"/>
              <a:buChar char="•"/>
            </a:pPr>
            <a:r>
              <a:rPr lang="es-ES" sz="2400" dirty="0"/>
              <a:t>ng </a:t>
            </a:r>
            <a:r>
              <a:rPr lang="es-ES" sz="2400" dirty="0" err="1"/>
              <a:t>build</a:t>
            </a:r>
            <a:endParaRPr lang="es-ES" sz="2400" dirty="0"/>
          </a:p>
          <a:p>
            <a:pPr lvl="1" indent="-228600">
              <a:buFont typeface="Arial" panose="020B0604020202020204" pitchFamily="34" charset="0"/>
              <a:buChar char="•"/>
            </a:pPr>
            <a:r>
              <a:rPr lang="es-ES" sz="2400" dirty="0"/>
              <a:t>ng </a:t>
            </a:r>
            <a:r>
              <a:rPr lang="es-ES" sz="2400" dirty="0" err="1"/>
              <a:t>build</a:t>
            </a:r>
            <a:r>
              <a:rPr lang="es-ES" sz="2400" dirty="0"/>
              <a:t> --</a:t>
            </a:r>
            <a:r>
              <a:rPr lang="es-ES" sz="2400" dirty="0" err="1"/>
              <a:t>prod</a:t>
            </a:r>
            <a:endParaRPr lang="es-ES" sz="2400" dirty="0"/>
          </a:p>
          <a:p>
            <a:pPr indent="-228600">
              <a:buFont typeface="Arial" panose="020B0604020202020204" pitchFamily="34" charset="0"/>
              <a:buChar char="•"/>
            </a:pPr>
            <a:r>
              <a:rPr lang="es-ES" sz="2600" dirty="0"/>
              <a:t>Instalación de </a:t>
            </a:r>
            <a:r>
              <a:rPr lang="es-ES" sz="2600" dirty="0" err="1"/>
              <a:t>live</a:t>
            </a:r>
            <a:r>
              <a:rPr lang="es-ES" sz="2600" dirty="0"/>
              <a:t>-server npm </a:t>
            </a:r>
            <a:r>
              <a:rPr lang="es-ES" sz="2600" dirty="0" err="1"/>
              <a:t>instal</a:t>
            </a:r>
            <a:r>
              <a:rPr lang="es-ES" sz="2600" dirty="0"/>
              <a:t> </a:t>
            </a:r>
            <a:r>
              <a:rPr lang="es-ES" sz="2600" dirty="0" err="1"/>
              <a:t>live</a:t>
            </a:r>
            <a:r>
              <a:rPr lang="es-ES" sz="2600" dirty="0"/>
              <a:t>-server</a:t>
            </a:r>
          </a:p>
          <a:p>
            <a:pPr indent="-228600">
              <a:buFont typeface="Arial" panose="020B0604020202020204" pitchFamily="34" charset="0"/>
              <a:buChar char="•"/>
            </a:pPr>
            <a:r>
              <a:rPr lang="es-ES" sz="2600" dirty="0"/>
              <a:t>Uso de </a:t>
            </a:r>
            <a:r>
              <a:rPr lang="es-ES" sz="2600" dirty="0" err="1"/>
              <a:t>live</a:t>
            </a:r>
            <a:r>
              <a:rPr lang="es-ES" sz="2600" dirty="0"/>
              <a:t>-server para comprobar el despliegue</a:t>
            </a:r>
            <a:endParaRPr lang="en-US" sz="2600" dirty="0"/>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315487744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Freeform: Shape 9">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ítulo 1">
            <a:extLst>
              <a:ext uri="{FF2B5EF4-FFF2-40B4-BE49-F238E27FC236}">
                <a16:creationId xmlns:a16="http://schemas.microsoft.com/office/drawing/2014/main" id="{646790DD-A3D2-4BAB-8E0D-A0E28C833171}"/>
              </a:ext>
            </a:extLst>
          </p:cNvPr>
          <p:cNvSpPr>
            <a:spLocks noGrp="1"/>
          </p:cNvSpPr>
          <p:nvPr>
            <p:ph type="title"/>
          </p:nvPr>
        </p:nvSpPr>
        <p:spPr>
          <a:xfrm>
            <a:off x="1356919" y="2945524"/>
            <a:ext cx="6457183" cy="2274388"/>
          </a:xfrm>
        </p:spPr>
        <p:txBody>
          <a:bodyPr vert="horz" lIns="91440" tIns="45720" rIns="91440" bIns="45720" rtlCol="0" anchor="t">
            <a:normAutofit/>
          </a:bodyPr>
          <a:lstStyle/>
          <a:p>
            <a:r>
              <a:rPr lang="es-ES" sz="5000" kern="1200" dirty="0">
                <a:solidFill>
                  <a:schemeClr val="tx1"/>
                </a:solidFill>
                <a:latin typeface="+mj-lt"/>
                <a:ea typeface="+mj-ea"/>
                <a:cs typeface="+mj-cs"/>
              </a:rPr>
              <a:t>Arquitectura de una SPA en Angular</a:t>
            </a:r>
          </a:p>
        </p:txBody>
      </p:sp>
      <p:sp>
        <p:nvSpPr>
          <p:cNvPr id="3" name="Marcador de texto 2">
            <a:extLst>
              <a:ext uri="{FF2B5EF4-FFF2-40B4-BE49-F238E27FC236}">
                <a16:creationId xmlns:a16="http://schemas.microsoft.com/office/drawing/2014/main" id="{89CA2A6C-A462-4FCD-88E7-95A59EA284D3}"/>
              </a:ext>
            </a:extLst>
          </p:cNvPr>
          <p:cNvSpPr>
            <a:spLocks noGrp="1"/>
          </p:cNvSpPr>
          <p:nvPr>
            <p:ph type="body" idx="1"/>
          </p:nvPr>
        </p:nvSpPr>
        <p:spPr>
          <a:xfrm>
            <a:off x="1331480" y="1234285"/>
            <a:ext cx="5013661" cy="1683292"/>
          </a:xfrm>
        </p:spPr>
        <p:txBody>
          <a:bodyPr vert="horz" lIns="91440" tIns="45720" rIns="91440" bIns="45720" rtlCol="0" anchor="b">
            <a:normAutofit/>
          </a:bodyPr>
          <a:lstStyle/>
          <a:p>
            <a:r>
              <a:rPr lang="es-ES" dirty="0">
                <a:solidFill>
                  <a:schemeClr val="tx1"/>
                </a:solidFill>
              </a:rPr>
              <a:t>Tema 2</a:t>
            </a:r>
          </a:p>
        </p:txBody>
      </p:sp>
      <p:grpSp>
        <p:nvGrpSpPr>
          <p:cNvPr id="7" name="Group 11">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13"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dirty="0"/>
            </a:p>
          </p:txBody>
        </p:sp>
        <p:sp>
          <p:nvSpPr>
            <p:cNvPr id="14"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401571716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B3A96E5-B8A8-4001-8936-6AD582EB42E6}"/>
              </a:ext>
            </a:extLst>
          </p:cNvPr>
          <p:cNvSpPr>
            <a:spLocks noGrp="1"/>
          </p:cNvSpPr>
          <p:nvPr>
            <p:ph type="title"/>
          </p:nvPr>
        </p:nvSpPr>
        <p:spPr>
          <a:xfrm>
            <a:off x="4965430" y="629268"/>
            <a:ext cx="6586491" cy="1286160"/>
          </a:xfrm>
        </p:spPr>
        <p:txBody>
          <a:bodyPr anchor="b">
            <a:normAutofit fontScale="90000"/>
          </a:bodyPr>
          <a:lstStyle/>
          <a:p>
            <a:r>
              <a:rPr lang="es-ES" dirty="0"/>
              <a:t>Aplicaciones SPA en Angular</a:t>
            </a:r>
            <a:br>
              <a:rPr lang="es-ES" dirty="0"/>
            </a:br>
            <a:r>
              <a:rPr lang="es-ES" dirty="0"/>
              <a:t>Arquitectura</a:t>
            </a:r>
            <a:r>
              <a:rPr lang="es-ES" sz="4400" dirty="0"/>
              <a:t>.</a:t>
            </a:r>
            <a:endParaRPr lang="es-ES" dirty="0"/>
          </a:p>
        </p:txBody>
      </p:sp>
      <p:sp>
        <p:nvSpPr>
          <p:cNvPr id="3" name="Marcador de contenido 2">
            <a:extLst>
              <a:ext uri="{FF2B5EF4-FFF2-40B4-BE49-F238E27FC236}">
                <a16:creationId xmlns:a16="http://schemas.microsoft.com/office/drawing/2014/main" id="{BFF21703-2547-4CB0-B0D9-4E898124C909}"/>
              </a:ext>
            </a:extLst>
          </p:cNvPr>
          <p:cNvSpPr>
            <a:spLocks noGrp="1"/>
          </p:cNvSpPr>
          <p:nvPr>
            <p:ph idx="1"/>
          </p:nvPr>
        </p:nvSpPr>
        <p:spPr>
          <a:xfrm>
            <a:off x="4965431" y="2438400"/>
            <a:ext cx="6586489" cy="3785419"/>
          </a:xfrm>
        </p:spPr>
        <p:txBody>
          <a:bodyPr>
            <a:normAutofit/>
          </a:bodyPr>
          <a:lstStyle/>
          <a:p>
            <a:pPr lvl="1"/>
            <a:r>
              <a:rPr lang="es-ES" sz="2000" dirty="0"/>
              <a:t>Arquitectura. Módulos y Componentes</a:t>
            </a:r>
          </a:p>
          <a:p>
            <a:pPr lvl="2"/>
            <a:r>
              <a:rPr lang="es-ES" sz="1600" dirty="0"/>
              <a:t>Componentes: Plantillas y Clases</a:t>
            </a:r>
          </a:p>
          <a:p>
            <a:pPr lvl="2"/>
            <a:r>
              <a:rPr lang="es-ES" sz="1600" dirty="0"/>
              <a:t>Ciclo de vida de los componentes </a:t>
            </a:r>
          </a:p>
          <a:p>
            <a:pPr lvl="2"/>
            <a:r>
              <a:rPr lang="es-ES" sz="1600" dirty="0"/>
              <a:t>Módulos estructurales y funcionales</a:t>
            </a:r>
          </a:p>
          <a:p>
            <a:pPr lvl="1"/>
            <a:r>
              <a:rPr lang="es-ES" sz="2000" dirty="0"/>
              <a:t>Enrutamiento y navegación</a:t>
            </a:r>
          </a:p>
          <a:p>
            <a:pPr lvl="2"/>
            <a:r>
              <a:rPr lang="es-ES" sz="1600" dirty="0"/>
              <a:t>Carga diferida (</a:t>
            </a:r>
            <a:r>
              <a:rPr lang="es-ES" sz="1600" dirty="0" err="1"/>
              <a:t>Lazy</a:t>
            </a:r>
            <a:r>
              <a:rPr lang="es-ES" sz="1600" dirty="0"/>
              <a:t> </a:t>
            </a:r>
            <a:r>
              <a:rPr lang="es-ES" sz="1600" dirty="0" err="1"/>
              <a:t>Loading</a:t>
            </a:r>
            <a:r>
              <a:rPr lang="es-ES" sz="1600" dirty="0"/>
              <a:t>) en Angular</a:t>
            </a:r>
          </a:p>
          <a:p>
            <a:pPr lvl="1"/>
            <a:r>
              <a:rPr lang="es-ES" sz="2000" dirty="0"/>
              <a:t>Componentes. Plantillas (</a:t>
            </a:r>
            <a:r>
              <a:rPr lang="es-ES" sz="2000" dirty="0" err="1"/>
              <a:t>Templates</a:t>
            </a:r>
            <a:r>
              <a:rPr lang="es-ES" sz="2000" dirty="0"/>
              <a:t>)</a:t>
            </a:r>
          </a:p>
          <a:p>
            <a:pPr lvl="2"/>
            <a:r>
              <a:rPr lang="es-ES" sz="1600" dirty="0"/>
              <a:t>Enlace a datos y Enlace a eventos.  </a:t>
            </a:r>
            <a:r>
              <a:rPr lang="es-ES" sz="1600" dirty="0" err="1"/>
              <a:t>Binding</a:t>
            </a:r>
            <a:endParaRPr lang="es-ES" sz="1600" dirty="0"/>
          </a:p>
          <a:p>
            <a:pPr lvl="2"/>
            <a:r>
              <a:rPr lang="es-ES" sz="1600" dirty="0"/>
              <a:t>Referencias locales</a:t>
            </a:r>
          </a:p>
          <a:p>
            <a:pPr lvl="2"/>
            <a:r>
              <a:rPr lang="es-ES" sz="1600" dirty="0"/>
              <a:t>Proyección de contenido </a:t>
            </a:r>
          </a:p>
          <a:p>
            <a:pPr lvl="1"/>
            <a:r>
              <a:rPr lang="es-ES" sz="2000" dirty="0"/>
              <a:t>Modelos de datos.</a:t>
            </a:r>
          </a:p>
          <a:p>
            <a:endParaRPr lang="es-ES" sz="2000" dirty="0"/>
          </a:p>
        </p:txBody>
      </p:sp>
      <p:pic>
        <p:nvPicPr>
          <p:cNvPr id="11" name="Picture 4" descr="Rompecabezas blanco con una pieza roja">
            <a:extLst>
              <a:ext uri="{FF2B5EF4-FFF2-40B4-BE49-F238E27FC236}">
                <a16:creationId xmlns:a16="http://schemas.microsoft.com/office/drawing/2014/main" id="{B0B35B74-C7F6-4ED1-A4B4-819E90F5E84C}"/>
              </a:ext>
            </a:extLst>
          </p:cNvPr>
          <p:cNvPicPr>
            <a:picLocks noChangeAspect="1"/>
          </p:cNvPicPr>
          <p:nvPr/>
        </p:nvPicPr>
        <p:blipFill rotWithShape="1">
          <a:blip r:embed="rId2"/>
          <a:srcRect l="31791" r="30187"/>
          <a:stretch/>
        </p:blipFill>
        <p:spPr>
          <a:xfrm>
            <a:off x="20" y="10"/>
            <a:ext cx="4635571" cy="6857990"/>
          </a:xfrm>
          <a:prstGeom prst="rect">
            <a:avLst/>
          </a:prstGeom>
          <a:effectLst/>
        </p:spPr>
      </p:pic>
      <p:cxnSp>
        <p:nvCxnSpPr>
          <p:cNvPr id="12"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A9221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47073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622"/>
        <p:cNvGrpSpPr/>
        <p:nvPr/>
      </p:nvGrpSpPr>
      <p:grpSpPr>
        <a:xfrm>
          <a:off x="0" y="0"/>
          <a:ext cx="0" cy="0"/>
          <a:chOff x="0" y="0"/>
          <a:chExt cx="0" cy="0"/>
        </a:xfrm>
      </p:grpSpPr>
      <p:sp>
        <p:nvSpPr>
          <p:cNvPr id="118" name="Rectangle 117">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3" name="Google Shape;623;p72"/>
          <p:cNvSpPr txBox="1">
            <a:spLocks noGrp="1"/>
          </p:cNvSpPr>
          <p:nvPr>
            <p:ph type="title"/>
          </p:nvPr>
        </p:nvSpPr>
        <p:spPr>
          <a:xfrm>
            <a:off x="556532" y="643467"/>
            <a:ext cx="11210925" cy="744836"/>
          </a:xfrm>
          <a:prstGeom prst="rect">
            <a:avLst/>
          </a:prstGeom>
        </p:spPr>
        <p:txBody>
          <a:bodyPr spcFirstLastPara="1" vert="horz" lIns="91440" tIns="45720" rIns="91440" bIns="45720" rtlCol="0" anchor="ctr" anchorCtr="0">
            <a:normAutofit/>
          </a:bodyPr>
          <a:lstStyle/>
          <a:p>
            <a:pPr algn="ctr">
              <a:lnSpc>
                <a:spcPct val="90000"/>
              </a:lnSpc>
              <a:spcBef>
                <a:spcPct val="0"/>
              </a:spcBef>
            </a:pPr>
            <a:r>
              <a:rPr lang="en-US" sz="3200" kern="1200">
                <a:solidFill>
                  <a:schemeClr val="bg1"/>
                </a:solidFill>
                <a:latin typeface="+mj-lt"/>
                <a:ea typeface="+mj-ea"/>
                <a:cs typeface="+mj-cs"/>
              </a:rPr>
              <a:t>Arquitectura de Angular</a:t>
            </a:r>
          </a:p>
        </p:txBody>
      </p:sp>
      <p:pic>
        <p:nvPicPr>
          <p:cNvPr id="624" name="Google Shape;624;p72"/>
          <p:cNvPicPr preferRelativeResize="0"/>
          <p:nvPr/>
        </p:nvPicPr>
        <p:blipFill>
          <a:blip r:embed="rId3"/>
          <a:stretch>
            <a:fillRect/>
          </a:stretch>
        </p:blipFill>
        <p:spPr>
          <a:xfrm>
            <a:off x="1766740" y="1675227"/>
            <a:ext cx="8658520" cy="4394199"/>
          </a:xfrm>
          <a:prstGeom prst="rect">
            <a:avLst/>
          </a:prstGeom>
          <a:noFill/>
        </p:spPr>
      </p:pic>
      <p:sp>
        <p:nvSpPr>
          <p:cNvPr id="625" name="Google Shape;625;p72"/>
          <p:cNvSpPr txBox="1"/>
          <p:nvPr/>
        </p:nvSpPr>
        <p:spPr>
          <a:xfrm>
            <a:off x="1766740" y="6136640"/>
            <a:ext cx="8658520" cy="439419"/>
          </a:xfrm>
          <a:prstGeom prst="rect">
            <a:avLst/>
          </a:prstGeom>
          <a:solidFill>
            <a:srgbClr val="000000">
              <a:alpha val="50000"/>
            </a:srgbClr>
          </a:solidFill>
          <a:ln>
            <a:noFill/>
          </a:ln>
        </p:spPr>
        <p:txBody>
          <a:bodyPr spcFirstLastPara="1" wrap="square" lIns="121900" tIns="121900" rIns="121900" bIns="121900" anchor="ctr" anchorCtr="0">
            <a:noAutofit/>
          </a:bodyPr>
          <a:lstStyle/>
          <a:p>
            <a:pPr algn="ctr">
              <a:spcAft>
                <a:spcPts val="600"/>
              </a:spcAft>
            </a:pPr>
            <a:r>
              <a:rPr lang="es-ES" sz="1300" u="sng">
                <a:solidFill>
                  <a:srgbClr val="FFFFFF"/>
                </a:solidFill>
                <a:hlinkClick r:id="rId4">
                  <a:extLst>
                    <a:ext uri="{A12FA001-AC4F-418D-AE19-62706E023703}">
                      <ahyp:hlinkClr xmlns:ahyp="http://schemas.microsoft.com/office/drawing/2018/hyperlinkcolor" val="tx"/>
                    </a:ext>
                  </a:extLst>
                </a:hlinkClick>
              </a:rPr>
              <a:t>https://angular.io/docs/ts/latest/guide/architecture.html </a:t>
            </a:r>
            <a:endParaRPr lang="es-ES" sz="1300">
              <a:solidFill>
                <a:srgbClr val="FFFFFF"/>
              </a:solidFill>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629"/>
        <p:cNvGrpSpPr/>
        <p:nvPr/>
      </p:nvGrpSpPr>
      <p:grpSpPr>
        <a:xfrm>
          <a:off x="0" y="0"/>
          <a:ext cx="0" cy="0"/>
          <a:chOff x="0" y="0"/>
          <a:chExt cx="0" cy="0"/>
        </a:xfrm>
      </p:grpSpPr>
      <p:sp useBgFill="1">
        <p:nvSpPr>
          <p:cNvPr id="124" name="Rectangle 123">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0" name="Google Shape;630;p73"/>
          <p:cNvSpPr txBox="1">
            <a:spLocks noGrp="1"/>
          </p:cNvSpPr>
          <p:nvPr>
            <p:ph type="title"/>
          </p:nvPr>
        </p:nvSpPr>
        <p:spPr>
          <a:xfrm>
            <a:off x="838200" y="365125"/>
            <a:ext cx="10515600" cy="1325563"/>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5400" kern="1200">
                <a:solidFill>
                  <a:schemeClr val="tx1"/>
                </a:solidFill>
                <a:latin typeface="+mj-lt"/>
                <a:ea typeface="+mj-ea"/>
                <a:cs typeface="+mj-cs"/>
              </a:rPr>
              <a:t>Módulos</a:t>
            </a:r>
          </a:p>
        </p:txBody>
      </p:sp>
      <p:sp>
        <p:nvSpPr>
          <p:cNvPr id="12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1" name="Google Shape;631;p73"/>
          <p:cNvSpPr txBox="1">
            <a:spLocks noGrp="1"/>
          </p:cNvSpPr>
          <p:nvPr>
            <p:ph type="body" idx="1"/>
          </p:nvPr>
        </p:nvSpPr>
        <p:spPr>
          <a:xfrm>
            <a:off x="838200" y="1929384"/>
            <a:ext cx="10515600" cy="4251960"/>
          </a:xfrm>
          <a:prstGeom prst="rect">
            <a:avLst/>
          </a:prstGeom>
        </p:spPr>
        <p:txBody>
          <a:bodyPr spcFirstLastPara="1" vert="horz" lIns="91440" tIns="45720" rIns="91440" bIns="45720" rtlCol="0" anchorCtr="0">
            <a:normAutofit/>
          </a:bodyPr>
          <a:lstStyle/>
          <a:p>
            <a:pPr indent="-228600">
              <a:lnSpc>
                <a:spcPct val="90000"/>
              </a:lnSpc>
              <a:spcAft>
                <a:spcPts val="600"/>
              </a:spcAft>
              <a:buFont typeface="Arial" panose="020B0604020202020204" pitchFamily="34" charset="0"/>
              <a:buChar char="•"/>
            </a:pPr>
            <a:r>
              <a:rPr lang="en-US" sz="2200">
                <a:solidFill>
                  <a:schemeClr val="tx1"/>
                </a:solidFill>
                <a:latin typeface="+mn-lt"/>
                <a:ea typeface="+mn-ea"/>
                <a:cs typeface="+mn-cs"/>
              </a:rPr>
              <a:t>Agrupación de componentes y otros elementos que son </a:t>
            </a:r>
            <a:br>
              <a:rPr lang="en-US" sz="2200">
                <a:solidFill>
                  <a:schemeClr val="tx1"/>
                </a:solidFill>
                <a:latin typeface="+mn-lt"/>
                <a:ea typeface="+mn-ea"/>
                <a:cs typeface="+mn-cs"/>
              </a:rPr>
            </a:br>
            <a:r>
              <a:rPr lang="en-US" sz="2200">
                <a:solidFill>
                  <a:schemeClr val="tx1"/>
                </a:solidFill>
                <a:latin typeface="+mn-lt"/>
                <a:ea typeface="+mn-ea"/>
                <a:cs typeface="+mn-cs"/>
              </a:rPr>
              <a:t>declarados en la decoración de una determinada clase</a:t>
            </a:r>
          </a:p>
          <a:p>
            <a:pPr marL="0" indent="-228600">
              <a:lnSpc>
                <a:spcPct val="90000"/>
              </a:lnSpc>
              <a:spcAft>
                <a:spcPts val="600"/>
              </a:spcAft>
              <a:buFont typeface="Arial" panose="020B0604020202020204" pitchFamily="34" charset="0"/>
              <a:buChar char="•"/>
            </a:pPr>
            <a:endParaRPr lang="en-US" sz="2200">
              <a:solidFill>
                <a:schemeClr val="tx1"/>
              </a:solidFill>
              <a:latin typeface="+mn-lt"/>
              <a:ea typeface="+mn-ea"/>
              <a:cs typeface="+mn-cs"/>
            </a:endParaRPr>
          </a:p>
          <a:p>
            <a:pPr indent="-228600">
              <a:lnSpc>
                <a:spcPct val="90000"/>
              </a:lnSpc>
              <a:spcAft>
                <a:spcPts val="600"/>
              </a:spcAft>
              <a:buFont typeface="Arial" panose="020B0604020202020204" pitchFamily="34" charset="0"/>
              <a:buChar char="•"/>
            </a:pPr>
            <a:r>
              <a:rPr lang="en-US" sz="2200">
                <a:solidFill>
                  <a:schemeClr val="tx1"/>
                </a:solidFill>
                <a:latin typeface="+mn-lt"/>
                <a:ea typeface="+mn-ea"/>
                <a:cs typeface="+mn-cs"/>
              </a:rPr>
              <a:t>Toda app tiene </a:t>
            </a:r>
          </a:p>
          <a:p>
            <a:pPr marL="0" indent="-228600">
              <a:lnSpc>
                <a:spcPct val="90000"/>
              </a:lnSpc>
              <a:spcAft>
                <a:spcPts val="600"/>
              </a:spcAft>
              <a:buFont typeface="Arial" panose="020B0604020202020204" pitchFamily="34" charset="0"/>
              <a:buChar char="•"/>
            </a:pPr>
            <a:endParaRPr lang="en-US" sz="2200">
              <a:solidFill>
                <a:schemeClr val="tx1"/>
              </a:solidFill>
              <a:latin typeface="+mn-lt"/>
              <a:ea typeface="+mn-ea"/>
              <a:cs typeface="+mn-cs"/>
            </a:endParaRPr>
          </a:p>
          <a:p>
            <a:pPr lvl="1" indent="-228600">
              <a:lnSpc>
                <a:spcPct val="90000"/>
              </a:lnSpc>
              <a:spcAft>
                <a:spcPts val="600"/>
              </a:spcAft>
              <a:buFont typeface="Arial" panose="020B0604020202020204" pitchFamily="34" charset="0"/>
              <a:buChar char="•"/>
            </a:pPr>
            <a:r>
              <a:rPr lang="en-US" sz="2200">
                <a:solidFill>
                  <a:schemeClr val="tx1"/>
                </a:solidFill>
                <a:latin typeface="+mn-lt"/>
                <a:ea typeface="+mn-ea"/>
                <a:cs typeface="+mn-cs"/>
              </a:rPr>
              <a:t>al menos un módulo que define los componentes de la app : AppModule</a:t>
            </a:r>
          </a:p>
          <a:p>
            <a:pPr indent="-228600">
              <a:lnSpc>
                <a:spcPct val="90000"/>
              </a:lnSpc>
              <a:spcAft>
                <a:spcPts val="600"/>
              </a:spcAft>
              <a:buFont typeface="Arial" panose="020B0604020202020204" pitchFamily="34" charset="0"/>
              <a:buChar char="•"/>
            </a:pPr>
            <a:endParaRPr lang="en-US" sz="2200">
              <a:solidFill>
                <a:schemeClr val="tx1"/>
              </a:solidFill>
              <a:latin typeface="+mn-lt"/>
              <a:ea typeface="+mn-ea"/>
              <a:cs typeface="+mn-cs"/>
            </a:endParaRPr>
          </a:p>
          <a:p>
            <a:pPr lvl="1" indent="-228600">
              <a:lnSpc>
                <a:spcPct val="90000"/>
              </a:lnSpc>
              <a:spcAft>
                <a:spcPts val="600"/>
              </a:spcAft>
              <a:buFont typeface="Arial" panose="020B0604020202020204" pitchFamily="34" charset="0"/>
              <a:buChar char="•"/>
            </a:pPr>
            <a:r>
              <a:rPr lang="en-US" sz="2200">
                <a:solidFill>
                  <a:schemeClr val="tx1"/>
                </a:solidFill>
                <a:latin typeface="+mn-lt"/>
                <a:ea typeface="+mn-ea"/>
                <a:cs typeface="+mn-cs"/>
              </a:rPr>
              <a:t>incluyendo al menos el componente principal </a:t>
            </a:r>
            <a:br>
              <a:rPr lang="en-US" sz="2200">
                <a:solidFill>
                  <a:schemeClr val="tx1"/>
                </a:solidFill>
                <a:latin typeface="+mn-lt"/>
                <a:ea typeface="+mn-ea"/>
                <a:cs typeface="+mn-cs"/>
              </a:rPr>
            </a:br>
            <a:r>
              <a:rPr lang="en-US" sz="2200">
                <a:solidFill>
                  <a:schemeClr val="tx1"/>
                </a:solidFill>
                <a:latin typeface="+mn-lt"/>
                <a:ea typeface="+mn-ea"/>
                <a:cs typeface="+mn-cs"/>
              </a:rPr>
              <a:t>AppComponent- &gt; selector: app-root </a:t>
            </a:r>
            <a:br>
              <a:rPr lang="en-US" sz="2200">
                <a:solidFill>
                  <a:schemeClr val="tx1"/>
                </a:solidFill>
                <a:latin typeface="+mn-lt"/>
                <a:ea typeface="+mn-ea"/>
                <a:cs typeface="+mn-cs"/>
              </a:rPr>
            </a:br>
            <a:endParaRPr lang="en-US" sz="2200">
              <a:solidFill>
                <a:schemeClr val="tx1"/>
              </a:solidFill>
              <a:latin typeface="+mn-lt"/>
              <a:ea typeface="+mn-ea"/>
              <a:cs typeface="+mn-cs"/>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635"/>
        <p:cNvGrpSpPr/>
        <p:nvPr/>
      </p:nvGrpSpPr>
      <p:grpSpPr>
        <a:xfrm>
          <a:off x="0" y="0"/>
          <a:ext cx="0" cy="0"/>
          <a:chOff x="0" y="0"/>
          <a:chExt cx="0" cy="0"/>
        </a:xfrm>
      </p:grpSpPr>
      <p:sp useBgFill="1">
        <p:nvSpPr>
          <p:cNvPr id="134" name="Rectangle 133">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137">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6" name="Google Shape;636;p74"/>
          <p:cNvSpPr txBox="1">
            <a:spLocks noGrp="1"/>
          </p:cNvSpPr>
          <p:nvPr>
            <p:ph type="title"/>
          </p:nvPr>
        </p:nvSpPr>
        <p:spPr>
          <a:xfrm>
            <a:off x="1371599" y="294538"/>
            <a:ext cx="9895951" cy="1033669"/>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4000" kern="1200">
                <a:solidFill>
                  <a:srgbClr val="FFFFFF"/>
                </a:solidFill>
                <a:latin typeface="+mj-lt"/>
                <a:ea typeface="+mj-ea"/>
                <a:cs typeface="+mj-cs"/>
              </a:rPr>
              <a:t>Estructura de un módulo</a:t>
            </a:r>
          </a:p>
        </p:txBody>
      </p:sp>
      <p:sp>
        <p:nvSpPr>
          <p:cNvPr id="637" name="Google Shape;637;p74"/>
          <p:cNvSpPr txBox="1">
            <a:spLocks noGrp="1"/>
          </p:cNvSpPr>
          <p:nvPr>
            <p:ph type="body" idx="4294967295"/>
          </p:nvPr>
        </p:nvSpPr>
        <p:spPr>
          <a:xfrm>
            <a:off x="1371599" y="2318197"/>
            <a:ext cx="9724031" cy="3683358"/>
          </a:xfrm>
          <a:prstGeom prst="rect">
            <a:avLst/>
          </a:prstGeom>
        </p:spPr>
        <p:txBody>
          <a:bodyPr spcFirstLastPara="1" vert="horz" lIns="91440" tIns="45720" rIns="91440" bIns="45720" rtlCol="0" anchor="ctr" anchorCtr="0">
            <a:normAutofit/>
          </a:bodyPr>
          <a:lstStyle/>
          <a:p>
            <a:r>
              <a:rPr lang="en-US" sz="2000"/>
              <a:t>importación</a:t>
            </a:r>
          </a:p>
          <a:p>
            <a:r>
              <a:rPr lang="en-US" sz="2000"/>
              <a:t>decoración</a:t>
            </a:r>
          </a:p>
          <a:p>
            <a:r>
              <a:rPr lang="en-US" sz="2000"/>
              <a:t>clase exportada</a:t>
            </a:r>
            <a:br>
              <a:rPr lang="en-US" sz="2000"/>
            </a:br>
            <a:r>
              <a:rPr lang="en-US" sz="2000"/>
              <a:t>(vacía) </a:t>
            </a:r>
            <a:br>
              <a:rPr lang="en-US" sz="2000"/>
            </a:br>
            <a:endParaRPr lang="en-US" sz="2000"/>
          </a:p>
        </p:txBody>
      </p:sp>
      <p:sp>
        <p:nvSpPr>
          <p:cNvPr id="638" name="Google Shape;638;p74"/>
          <p:cNvSpPr txBox="1"/>
          <p:nvPr/>
        </p:nvSpPr>
        <p:spPr>
          <a:xfrm>
            <a:off x="4704750" y="1706880"/>
            <a:ext cx="6562800" cy="4856582"/>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spcAft>
                <a:spcPts val="600"/>
              </a:spcAft>
            </a:pPr>
            <a:r>
              <a:rPr lang="es" sz="1400" dirty="0">
                <a:solidFill>
                  <a:srgbClr val="4B83CD"/>
                </a:solidFill>
                <a:latin typeface="Courier New"/>
                <a:ea typeface="Courier New"/>
                <a:cs typeface="Courier New"/>
                <a:sym typeface="Courier New"/>
              </a:rPr>
              <a:t>import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BrowserModule</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4B83CD"/>
                </a:solidFill>
                <a:latin typeface="Courier New"/>
                <a:ea typeface="Courier New"/>
                <a:cs typeface="Courier New"/>
                <a:sym typeface="Courier New"/>
              </a:rPr>
              <a:t>from</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@angular/platform-browser</a:t>
            </a:r>
            <a:r>
              <a:rPr lang="es" sz="1400" dirty="0">
                <a:solidFill>
                  <a:srgbClr val="777777"/>
                </a:solidFill>
                <a:latin typeface="Courier New"/>
                <a:ea typeface="Courier New"/>
                <a:cs typeface="Courier New"/>
                <a:sym typeface="Courier New"/>
              </a:rPr>
              <a:t>';</a:t>
            </a:r>
            <a:endParaRPr lang="es-ES" sz="1400" dirty="0">
              <a:solidFill>
                <a:srgbClr val="777777"/>
              </a:solidFill>
              <a:latin typeface="Courier New"/>
              <a:ea typeface="Courier New"/>
              <a:cs typeface="Courier New"/>
              <a:sym typeface="Courier New"/>
            </a:endParaRPr>
          </a:p>
          <a:p>
            <a:pPr>
              <a:lnSpc>
                <a:spcPct val="135714"/>
              </a:lnSpc>
              <a:spcAft>
                <a:spcPts val="600"/>
              </a:spcAft>
            </a:pPr>
            <a:r>
              <a:rPr lang="es" sz="1400" dirty="0">
                <a:solidFill>
                  <a:srgbClr val="4B83CD"/>
                </a:solidFill>
                <a:latin typeface="Courier New"/>
                <a:ea typeface="Courier New"/>
                <a:cs typeface="Courier New"/>
                <a:sym typeface="Courier New"/>
              </a:rPr>
              <a:t>import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NgModule</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4B83CD"/>
                </a:solidFill>
                <a:latin typeface="Courier New"/>
                <a:ea typeface="Courier New"/>
                <a:cs typeface="Courier New"/>
                <a:sym typeface="Courier New"/>
              </a:rPr>
              <a:t>from</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@angular/core</a:t>
            </a:r>
            <a:r>
              <a:rPr lang="es" sz="1400" dirty="0">
                <a:solidFill>
                  <a:srgbClr val="777777"/>
                </a:solidFill>
                <a:latin typeface="Courier New"/>
                <a:ea typeface="Courier New"/>
                <a:cs typeface="Courier New"/>
                <a:sym typeface="Courier New"/>
              </a:rPr>
              <a:t>';</a:t>
            </a:r>
            <a:endParaRPr lang="es-ES" sz="1400" dirty="0">
              <a:solidFill>
                <a:srgbClr val="777777"/>
              </a:solidFill>
              <a:latin typeface="Courier New"/>
              <a:ea typeface="Courier New"/>
              <a:cs typeface="Courier New"/>
              <a:sym typeface="Courier New"/>
            </a:endParaRPr>
          </a:p>
          <a:p>
            <a:pPr>
              <a:lnSpc>
                <a:spcPct val="135714"/>
              </a:lnSpc>
              <a:spcAft>
                <a:spcPts val="600"/>
              </a:spcAft>
            </a:pPr>
            <a:r>
              <a:rPr lang="es" sz="1400" dirty="0">
                <a:solidFill>
                  <a:srgbClr val="4B83CD"/>
                </a:solidFill>
                <a:latin typeface="Courier New"/>
                <a:ea typeface="Courier New"/>
                <a:cs typeface="Courier New"/>
                <a:sym typeface="Courier New"/>
              </a:rPr>
              <a:t>import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AppRoutingModule</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4B83CD"/>
                </a:solidFill>
                <a:latin typeface="Courier New"/>
                <a:ea typeface="Courier New"/>
                <a:cs typeface="Courier New"/>
                <a:sym typeface="Courier New"/>
              </a:rPr>
              <a:t>from</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./app-routing.module</a:t>
            </a:r>
            <a:r>
              <a:rPr lang="es" sz="1400" dirty="0">
                <a:solidFill>
                  <a:srgbClr val="777777"/>
                </a:solidFill>
                <a:latin typeface="Courier New"/>
                <a:ea typeface="Courier New"/>
                <a:cs typeface="Courier New"/>
                <a:sym typeface="Courier New"/>
              </a:rPr>
              <a:t>';</a:t>
            </a:r>
            <a:endParaRPr lang="es-ES" sz="1400" dirty="0">
              <a:solidFill>
                <a:srgbClr val="777777"/>
              </a:solidFill>
              <a:latin typeface="Courier New"/>
              <a:ea typeface="Courier New"/>
              <a:cs typeface="Courier New"/>
              <a:sym typeface="Courier New"/>
            </a:endParaRPr>
          </a:p>
          <a:p>
            <a:pPr>
              <a:lnSpc>
                <a:spcPct val="135714"/>
              </a:lnSpc>
              <a:spcAft>
                <a:spcPts val="600"/>
              </a:spcAft>
            </a:pPr>
            <a:r>
              <a:rPr lang="es" sz="1400" dirty="0">
                <a:solidFill>
                  <a:srgbClr val="4B83CD"/>
                </a:solidFill>
                <a:latin typeface="Courier New"/>
                <a:ea typeface="Courier New"/>
                <a:cs typeface="Courier New"/>
                <a:sym typeface="Courier New"/>
              </a:rPr>
              <a:t>import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AppComponent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4B83CD"/>
                </a:solidFill>
                <a:latin typeface="Courier New"/>
                <a:ea typeface="Courier New"/>
                <a:cs typeface="Courier New"/>
                <a:sym typeface="Courier New"/>
              </a:rPr>
              <a:t>from</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./app.component</a:t>
            </a:r>
            <a:r>
              <a:rPr lang="es" sz="1400" dirty="0">
                <a:solidFill>
                  <a:srgbClr val="777777"/>
                </a:solidFill>
                <a:latin typeface="Courier New"/>
                <a:ea typeface="Courier New"/>
                <a:cs typeface="Courier New"/>
                <a:sym typeface="Courier New"/>
              </a:rPr>
              <a:t>';</a:t>
            </a:r>
            <a:endParaRPr lang="es-ES" sz="1400" dirty="0">
              <a:solidFill>
                <a:srgbClr val="777777"/>
              </a:solidFill>
              <a:latin typeface="Courier New"/>
              <a:ea typeface="Courier New"/>
              <a:cs typeface="Courier New"/>
              <a:sym typeface="Courier New"/>
            </a:endParaRPr>
          </a:p>
          <a:p>
            <a:pPr>
              <a:lnSpc>
                <a:spcPct val="135714"/>
              </a:lnSpc>
              <a:spcAft>
                <a:spcPts val="600"/>
              </a:spcAft>
            </a:pPr>
            <a:endParaRPr lang="es-ES" sz="1400" dirty="0">
              <a:solidFill>
                <a:srgbClr val="777777"/>
              </a:solidFill>
              <a:latin typeface="Courier New"/>
              <a:ea typeface="Courier New"/>
              <a:cs typeface="Courier New"/>
              <a:sym typeface="Courier New"/>
            </a:endParaRPr>
          </a:p>
          <a:p>
            <a:pPr>
              <a:lnSpc>
                <a:spcPct val="135714"/>
              </a:lnSpc>
              <a:spcAft>
                <a:spcPts val="600"/>
              </a:spcAft>
            </a:pPr>
            <a:r>
              <a:rPr lang="es" sz="1400" dirty="0">
                <a:solidFill>
                  <a:srgbClr val="777777"/>
                </a:solidFill>
                <a:latin typeface="Courier New"/>
                <a:ea typeface="Courier New"/>
                <a:cs typeface="Courier New"/>
                <a:sym typeface="Courier New"/>
              </a:rPr>
              <a:t>@</a:t>
            </a:r>
            <a:r>
              <a:rPr lang="es" sz="1400" b="1" dirty="0">
                <a:solidFill>
                  <a:srgbClr val="AA3731"/>
                </a:solidFill>
                <a:latin typeface="Courier New"/>
                <a:ea typeface="Courier New"/>
                <a:cs typeface="Courier New"/>
                <a:sym typeface="Courier New"/>
              </a:rPr>
              <a:t>NgModule</a:t>
            </a:r>
            <a:r>
              <a:rPr lang="es" sz="1400" dirty="0">
                <a:solidFill>
                  <a:srgbClr val="333333"/>
                </a:solidFill>
                <a:latin typeface="Courier New"/>
                <a:ea typeface="Courier New"/>
                <a:cs typeface="Courier New"/>
                <a:sym typeface="Courier New"/>
              </a:rPr>
              <a:t>(</a:t>
            </a:r>
            <a:r>
              <a:rPr lang="es" sz="1400" dirty="0">
                <a:solidFill>
                  <a:srgbClr val="777777"/>
                </a:solidFill>
                <a:latin typeface="Courier New"/>
                <a:ea typeface="Courier New"/>
                <a:cs typeface="Courier New"/>
                <a:sym typeface="Courier New"/>
              </a:rPr>
              <a:t>{</a:t>
            </a:r>
            <a:endParaRPr lang="es-ES" sz="1400" dirty="0">
              <a:solidFill>
                <a:srgbClr val="777777"/>
              </a:solidFill>
              <a:latin typeface="Courier New"/>
              <a:ea typeface="Courier New"/>
              <a:cs typeface="Courier New"/>
              <a:sym typeface="Courier New"/>
            </a:endParaRPr>
          </a:p>
          <a:p>
            <a:pPr marL="609585">
              <a:lnSpc>
                <a:spcPct val="135714"/>
              </a:lnSpc>
              <a:spcAft>
                <a:spcPts val="600"/>
              </a:spcAft>
            </a:pPr>
            <a:r>
              <a:rPr lang="es" sz="1400" dirty="0">
                <a:solidFill>
                  <a:srgbClr val="333333"/>
                </a:solidFill>
                <a:latin typeface="Courier New"/>
                <a:ea typeface="Courier New"/>
                <a:cs typeface="Courier New"/>
                <a:sym typeface="Courier New"/>
              </a:rPr>
              <a:t> declarations</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AppComponent</a:t>
            </a:r>
            <a:r>
              <a:rPr lang="es" sz="1400" dirty="0">
                <a:solidFill>
                  <a:srgbClr val="333333"/>
                </a:solidFill>
                <a:latin typeface="Courier New"/>
                <a:ea typeface="Courier New"/>
                <a:cs typeface="Courier New"/>
                <a:sym typeface="Courier New"/>
              </a:rPr>
              <a:t>]</a:t>
            </a:r>
            <a:r>
              <a:rPr lang="es" sz="1400" dirty="0">
                <a:solidFill>
                  <a:srgbClr val="777777"/>
                </a:solidFill>
                <a:latin typeface="Courier New"/>
                <a:ea typeface="Courier New"/>
                <a:cs typeface="Courier New"/>
                <a:sym typeface="Courier New"/>
              </a:rPr>
              <a:t>,</a:t>
            </a:r>
            <a:endParaRPr lang="es-ES" sz="1400" dirty="0">
              <a:solidFill>
                <a:srgbClr val="777777"/>
              </a:solidFill>
              <a:latin typeface="Courier New"/>
              <a:ea typeface="Courier New"/>
              <a:cs typeface="Courier New"/>
              <a:sym typeface="Courier New"/>
            </a:endParaRPr>
          </a:p>
          <a:p>
            <a:pPr marL="609585">
              <a:lnSpc>
                <a:spcPct val="135714"/>
              </a:lnSpc>
              <a:spcAft>
                <a:spcPts val="600"/>
              </a:spcAft>
            </a:pPr>
            <a:r>
              <a:rPr lang="es" sz="1400" dirty="0">
                <a:solidFill>
                  <a:srgbClr val="333333"/>
                </a:solidFill>
                <a:latin typeface="Courier New"/>
                <a:ea typeface="Courier New"/>
                <a:cs typeface="Courier New"/>
                <a:sym typeface="Courier New"/>
              </a:rPr>
              <a:t> imports</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BrowserModule</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AppRoutingModule</a:t>
            </a:r>
            <a:r>
              <a:rPr lang="es" sz="1400" dirty="0">
                <a:solidFill>
                  <a:srgbClr val="333333"/>
                </a:solidFill>
                <a:latin typeface="Courier New"/>
                <a:ea typeface="Courier New"/>
                <a:cs typeface="Courier New"/>
                <a:sym typeface="Courier New"/>
              </a:rPr>
              <a:t>]</a:t>
            </a:r>
            <a:r>
              <a:rPr lang="es" sz="1400" dirty="0">
                <a:solidFill>
                  <a:srgbClr val="777777"/>
                </a:solidFill>
                <a:latin typeface="Courier New"/>
                <a:ea typeface="Courier New"/>
                <a:cs typeface="Courier New"/>
                <a:sym typeface="Courier New"/>
              </a:rPr>
              <a:t>,</a:t>
            </a:r>
            <a:endParaRPr lang="es-ES" sz="1400" dirty="0">
              <a:solidFill>
                <a:srgbClr val="777777"/>
              </a:solidFill>
              <a:latin typeface="Courier New"/>
              <a:ea typeface="Courier New"/>
              <a:cs typeface="Courier New"/>
              <a:sym typeface="Courier New"/>
            </a:endParaRPr>
          </a:p>
          <a:p>
            <a:pPr marL="609585">
              <a:lnSpc>
                <a:spcPct val="135714"/>
              </a:lnSpc>
              <a:spcAft>
                <a:spcPts val="600"/>
              </a:spcAft>
            </a:pPr>
            <a:r>
              <a:rPr lang="es" sz="1400" dirty="0">
                <a:solidFill>
                  <a:srgbClr val="333333"/>
                </a:solidFill>
                <a:latin typeface="Courier New"/>
                <a:ea typeface="Courier New"/>
                <a:cs typeface="Courier New"/>
                <a:sym typeface="Courier New"/>
              </a:rPr>
              <a:t> providers</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endParaRPr lang="es-ES" sz="1400" dirty="0">
              <a:solidFill>
                <a:srgbClr val="777777"/>
              </a:solidFill>
              <a:latin typeface="Courier New"/>
              <a:ea typeface="Courier New"/>
              <a:cs typeface="Courier New"/>
              <a:sym typeface="Courier New"/>
            </a:endParaRPr>
          </a:p>
          <a:p>
            <a:pPr marL="609585">
              <a:lnSpc>
                <a:spcPct val="135714"/>
              </a:lnSpc>
              <a:spcAft>
                <a:spcPts val="600"/>
              </a:spcAft>
            </a:pPr>
            <a:r>
              <a:rPr lang="es" sz="1400" dirty="0">
                <a:solidFill>
                  <a:srgbClr val="333333"/>
                </a:solidFill>
                <a:latin typeface="Courier New"/>
                <a:ea typeface="Courier New"/>
                <a:cs typeface="Courier New"/>
                <a:sym typeface="Courier New"/>
              </a:rPr>
              <a:t> bootstrap</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AppComponent</a:t>
            </a:r>
            <a:r>
              <a:rPr lang="es" sz="1400" dirty="0">
                <a:solidFill>
                  <a:srgbClr val="333333"/>
                </a:solidFill>
                <a:latin typeface="Courier New"/>
                <a:ea typeface="Courier New"/>
                <a:cs typeface="Courier New"/>
                <a:sym typeface="Courier New"/>
              </a:rPr>
              <a:t>]</a:t>
            </a:r>
            <a:endParaRPr lang="es-ES" sz="1400" dirty="0">
              <a:solidFill>
                <a:srgbClr val="333333"/>
              </a:solidFill>
              <a:latin typeface="Courier New"/>
              <a:ea typeface="Courier New"/>
              <a:cs typeface="Courier New"/>
              <a:sym typeface="Courier New"/>
            </a:endParaRPr>
          </a:p>
          <a:p>
            <a:pPr>
              <a:lnSpc>
                <a:spcPct val="135714"/>
              </a:lnSpc>
              <a:spcAft>
                <a:spcPts val="600"/>
              </a:spcAft>
            </a:pP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a:t>
            </a:r>
            <a:endParaRPr lang="es-ES" sz="1400" dirty="0">
              <a:solidFill>
                <a:srgbClr val="333333"/>
              </a:solidFill>
              <a:latin typeface="Courier New"/>
              <a:ea typeface="Courier New"/>
              <a:cs typeface="Courier New"/>
              <a:sym typeface="Courier New"/>
            </a:endParaRPr>
          </a:p>
          <a:p>
            <a:pPr>
              <a:lnSpc>
                <a:spcPct val="135714"/>
              </a:lnSpc>
              <a:spcAft>
                <a:spcPts val="600"/>
              </a:spcAft>
            </a:pPr>
            <a:r>
              <a:rPr lang="es" sz="1400" dirty="0">
                <a:solidFill>
                  <a:srgbClr val="4B83CD"/>
                </a:solidFill>
                <a:latin typeface="Courier New"/>
                <a:ea typeface="Courier New"/>
                <a:cs typeface="Courier New"/>
                <a:sym typeface="Courier New"/>
              </a:rPr>
              <a:t>export</a:t>
            </a: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class</a:t>
            </a:r>
            <a:r>
              <a:rPr lang="es" sz="1400" dirty="0">
                <a:solidFill>
                  <a:srgbClr val="333333"/>
                </a:solidFill>
                <a:latin typeface="Courier New"/>
                <a:ea typeface="Courier New"/>
                <a:cs typeface="Courier New"/>
                <a:sym typeface="Courier New"/>
              </a:rPr>
              <a:t> </a:t>
            </a:r>
            <a:r>
              <a:rPr lang="es" sz="1400" b="1" dirty="0">
                <a:solidFill>
                  <a:srgbClr val="7A3E9D"/>
                </a:solidFill>
                <a:latin typeface="Courier New"/>
                <a:ea typeface="Courier New"/>
                <a:cs typeface="Courier New"/>
                <a:sym typeface="Courier New"/>
              </a:rPr>
              <a:t>AppModule</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endParaRPr lang="es-ES" sz="1400" dirty="0">
              <a:solidFill>
                <a:srgbClr val="777777"/>
              </a:solidFill>
              <a:latin typeface="Courier New"/>
              <a:ea typeface="Courier New"/>
              <a:cs typeface="Courier New"/>
              <a:sym typeface="Courier New"/>
            </a:endParaRPr>
          </a:p>
        </p:txBody>
      </p:sp>
      <p:cxnSp>
        <p:nvCxnSpPr>
          <p:cNvPr id="639" name="Google Shape;639;p74"/>
          <p:cNvCxnSpPr/>
          <p:nvPr/>
        </p:nvCxnSpPr>
        <p:spPr>
          <a:xfrm rot="10800000" flipH="1">
            <a:off x="3110217" y="2880062"/>
            <a:ext cx="1526800" cy="616000"/>
          </a:xfrm>
          <a:prstGeom prst="straightConnector1">
            <a:avLst/>
          </a:prstGeom>
          <a:noFill/>
          <a:ln w="9525" cap="flat" cmpd="sng">
            <a:solidFill>
              <a:schemeClr val="dk2"/>
            </a:solidFill>
            <a:prstDash val="solid"/>
            <a:round/>
            <a:headEnd type="none" w="med" len="med"/>
            <a:tailEnd type="triangle" w="med" len="med"/>
          </a:ln>
        </p:spPr>
      </p:cxnSp>
      <p:cxnSp>
        <p:nvCxnSpPr>
          <p:cNvPr id="640" name="Google Shape;640;p74"/>
          <p:cNvCxnSpPr/>
          <p:nvPr/>
        </p:nvCxnSpPr>
        <p:spPr>
          <a:xfrm>
            <a:off x="3070050" y="3938095"/>
            <a:ext cx="1620800" cy="93600"/>
          </a:xfrm>
          <a:prstGeom prst="straightConnector1">
            <a:avLst/>
          </a:prstGeom>
          <a:noFill/>
          <a:ln w="9525" cap="flat" cmpd="sng">
            <a:solidFill>
              <a:schemeClr val="dk2"/>
            </a:solidFill>
            <a:prstDash val="solid"/>
            <a:round/>
            <a:headEnd type="none" w="med" len="med"/>
            <a:tailEnd type="triangle" w="med" len="med"/>
          </a:ln>
        </p:spPr>
      </p:cxnSp>
      <p:cxnSp>
        <p:nvCxnSpPr>
          <p:cNvPr id="641" name="Google Shape;641;p74"/>
          <p:cNvCxnSpPr/>
          <p:nvPr/>
        </p:nvCxnSpPr>
        <p:spPr>
          <a:xfrm>
            <a:off x="3418284" y="4527429"/>
            <a:ext cx="1326000" cy="11920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645"/>
        <p:cNvGrpSpPr/>
        <p:nvPr/>
      </p:nvGrpSpPr>
      <p:grpSpPr>
        <a:xfrm>
          <a:off x="0" y="0"/>
          <a:ext cx="0" cy="0"/>
          <a:chOff x="0" y="0"/>
          <a:chExt cx="0" cy="0"/>
        </a:xfrm>
      </p:grpSpPr>
      <p:sp useBgFill="1">
        <p:nvSpPr>
          <p:cNvPr id="76" name="Rectangle 75">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200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82344"/>
            <a:ext cx="12191998"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5282344"/>
            <a:ext cx="8115300"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5282344"/>
            <a:ext cx="12191998"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6" name="Google Shape;646;p75"/>
          <p:cNvSpPr txBox="1">
            <a:spLocks noGrp="1"/>
          </p:cNvSpPr>
          <p:nvPr>
            <p:ph type="title"/>
          </p:nvPr>
        </p:nvSpPr>
        <p:spPr>
          <a:xfrm>
            <a:off x="699714" y="5490971"/>
            <a:ext cx="6962072" cy="1159200"/>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4000" kern="1200">
                <a:solidFill>
                  <a:srgbClr val="FFFFFF"/>
                </a:solidFill>
                <a:latin typeface="+mj-lt"/>
                <a:ea typeface="+mj-ea"/>
                <a:cs typeface="+mj-cs"/>
              </a:rPr>
              <a:t>Decorador del módulo</a:t>
            </a:r>
          </a:p>
        </p:txBody>
      </p:sp>
      <p:pic>
        <p:nvPicPr>
          <p:cNvPr id="647" name="Google Shape;647;p75"/>
          <p:cNvPicPr preferRelativeResize="0"/>
          <p:nvPr/>
        </p:nvPicPr>
        <p:blipFill>
          <a:blip r:embed="rId3"/>
          <a:stretch>
            <a:fillRect/>
          </a:stretch>
        </p:blipFill>
        <p:spPr>
          <a:xfrm>
            <a:off x="1176250" y="390832"/>
            <a:ext cx="9932119" cy="4519114"/>
          </a:xfrm>
          <a:prstGeom prst="rect">
            <a:avLst/>
          </a:prstGeom>
          <a:noFill/>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23"/>
        <p:cNvGrpSpPr/>
        <p:nvPr/>
      </p:nvGrpSpPr>
      <p:grpSpPr>
        <a:xfrm>
          <a:off x="0" y="0"/>
          <a:ext cx="0" cy="0"/>
          <a:chOff x="0" y="0"/>
          <a:chExt cx="0" cy="0"/>
        </a:xfrm>
      </p:grpSpPr>
      <p:sp>
        <p:nvSpPr>
          <p:cNvPr id="142" name="Rectangle 130">
            <a:extLst>
              <a:ext uri="{FF2B5EF4-FFF2-40B4-BE49-F238E27FC236}">
                <a16:creationId xmlns:a16="http://schemas.microsoft.com/office/drawing/2014/main" id="{23A58148-D452-4F6F-A2FE-EED968DE1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86463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 name="Google Shape;124;p16"/>
          <p:cNvSpPr txBox="1">
            <a:spLocks noGrp="1"/>
          </p:cNvSpPr>
          <p:nvPr>
            <p:ph type="title"/>
          </p:nvPr>
        </p:nvSpPr>
        <p:spPr>
          <a:xfrm>
            <a:off x="312724" y="3433763"/>
            <a:ext cx="3197013" cy="2743200"/>
          </a:xfrm>
          <a:prstGeom prst="rect">
            <a:avLst/>
          </a:prstGeom>
        </p:spPr>
        <p:txBody>
          <a:bodyPr spcFirstLastPara="1" vert="horz" lIns="91440" tIns="45720" rIns="91440" bIns="45720" rtlCol="0" anchor="t" anchorCtr="0">
            <a:normAutofit/>
          </a:bodyPr>
          <a:lstStyle/>
          <a:p>
            <a:pPr algn="ctr">
              <a:lnSpc>
                <a:spcPct val="90000"/>
              </a:lnSpc>
              <a:spcBef>
                <a:spcPct val="0"/>
              </a:spcBef>
            </a:pPr>
            <a:r>
              <a:rPr lang="en-US" sz="4800" kern="1200">
                <a:solidFill>
                  <a:schemeClr val="bg1"/>
                </a:solidFill>
                <a:latin typeface="+mj-lt"/>
                <a:ea typeface="+mj-ea"/>
                <a:cs typeface="+mj-cs"/>
              </a:rPr>
              <a:t>Orígenes: AngularJS 1.x</a:t>
            </a:r>
          </a:p>
        </p:txBody>
      </p:sp>
      <p:pic>
        <p:nvPicPr>
          <p:cNvPr id="126" name="Google Shape;126;p16"/>
          <p:cNvPicPr preferRelativeResize="0"/>
          <p:nvPr/>
        </p:nvPicPr>
        <p:blipFill>
          <a:blip r:embed="rId3"/>
          <a:stretch>
            <a:fillRect/>
          </a:stretch>
        </p:blipFill>
        <p:spPr>
          <a:xfrm>
            <a:off x="1255848" y="1761066"/>
            <a:ext cx="1310763" cy="1277994"/>
          </a:xfrm>
          <a:prstGeom prst="rect">
            <a:avLst/>
          </a:prstGeom>
          <a:noFill/>
        </p:spPr>
      </p:pic>
      <p:sp>
        <p:nvSpPr>
          <p:cNvPr id="125" name="Google Shape;125;p16"/>
          <p:cNvSpPr txBox="1">
            <a:spLocks noGrp="1"/>
          </p:cNvSpPr>
          <p:nvPr>
            <p:ph type="body" idx="4294967295"/>
          </p:nvPr>
        </p:nvSpPr>
        <p:spPr>
          <a:xfrm>
            <a:off x="4330719" y="641615"/>
            <a:ext cx="7289799" cy="5533496"/>
          </a:xfrm>
          <a:prstGeom prst="rect">
            <a:avLst/>
          </a:prstGeom>
        </p:spPr>
        <p:txBody>
          <a:bodyPr spcFirstLastPara="1" vert="horz" lIns="91440" tIns="45720" rIns="91440" bIns="45720" rtlCol="0" anchor="ctr" anchorCtr="0">
            <a:normAutofit/>
          </a:bodyPr>
          <a:lstStyle/>
          <a:p>
            <a:pPr indent="-228600">
              <a:lnSpc>
                <a:spcPct val="90000"/>
              </a:lnSpc>
              <a:spcAft>
                <a:spcPts val="600"/>
              </a:spcAft>
              <a:buClr>
                <a:schemeClr val="dk1"/>
              </a:buClr>
              <a:buSzPts val="1100"/>
              <a:buFont typeface="Arial" panose="020B0604020202020204" pitchFamily="34" charset="0"/>
              <a:buChar char="•"/>
            </a:pPr>
            <a:r>
              <a:rPr lang="en-US" sz="2100" b="1">
                <a:solidFill>
                  <a:schemeClr val="tx1"/>
                </a:solidFill>
                <a:latin typeface="+mn-lt"/>
                <a:ea typeface="+mn-ea"/>
                <a:cs typeface="+mn-cs"/>
                <a:sym typeface="Arial"/>
              </a:rPr>
              <a:t>extiende</a:t>
            </a:r>
            <a:r>
              <a:rPr lang="en-US" sz="2100">
                <a:solidFill>
                  <a:schemeClr val="tx1"/>
                </a:solidFill>
                <a:latin typeface="+mn-lt"/>
                <a:ea typeface="+mn-ea"/>
                <a:cs typeface="+mn-cs"/>
                <a:sym typeface="Arial"/>
              </a:rPr>
              <a:t> directamente las funcionalidades </a:t>
            </a:r>
            <a:r>
              <a:rPr lang="en-US" sz="2100" b="1">
                <a:solidFill>
                  <a:schemeClr val="tx1"/>
                </a:solidFill>
                <a:latin typeface="+mn-lt"/>
                <a:ea typeface="+mn-ea"/>
                <a:cs typeface="+mn-cs"/>
                <a:sym typeface="Arial"/>
              </a:rPr>
              <a:t>HTML</a:t>
            </a:r>
          </a:p>
          <a:p>
            <a:pPr indent="-228600">
              <a:lnSpc>
                <a:spcPct val="90000"/>
              </a:lnSpc>
              <a:spcAft>
                <a:spcPts val="600"/>
              </a:spcAft>
              <a:buClr>
                <a:schemeClr val="dk1"/>
              </a:buClr>
              <a:buSzPts val="1100"/>
              <a:buFont typeface="Arial" panose="020B0604020202020204" pitchFamily="34" charset="0"/>
              <a:buChar char="•"/>
            </a:pPr>
            <a:r>
              <a:rPr lang="en-US" sz="2100">
                <a:solidFill>
                  <a:schemeClr val="tx1"/>
                </a:solidFill>
                <a:latin typeface="+mn-lt"/>
                <a:ea typeface="+mn-ea"/>
                <a:cs typeface="+mn-cs"/>
                <a:sym typeface="Arial"/>
              </a:rPr>
              <a:t>utiliza como patrón arquitectónico </a:t>
            </a:r>
            <a:r>
              <a:rPr lang="en-US" sz="2100" b="1">
                <a:solidFill>
                  <a:schemeClr val="tx1"/>
                </a:solidFill>
                <a:latin typeface="+mn-lt"/>
                <a:ea typeface="+mn-ea"/>
                <a:cs typeface="+mn-cs"/>
                <a:sym typeface="Arial"/>
              </a:rPr>
              <a:t>MVC</a:t>
            </a:r>
            <a:r>
              <a:rPr lang="en-US" sz="2100">
                <a:solidFill>
                  <a:schemeClr val="tx1"/>
                </a:solidFill>
                <a:latin typeface="+mn-lt"/>
                <a:ea typeface="+mn-ea"/>
                <a:cs typeface="+mn-cs"/>
                <a:sym typeface="Arial"/>
              </a:rPr>
              <a:t> </a:t>
            </a:r>
            <a:br>
              <a:rPr lang="en-US" sz="2100">
                <a:solidFill>
                  <a:schemeClr val="tx1"/>
                </a:solidFill>
                <a:latin typeface="+mn-lt"/>
                <a:ea typeface="+mn-ea"/>
                <a:cs typeface="+mn-cs"/>
                <a:sym typeface="Arial"/>
              </a:rPr>
            </a:br>
            <a:r>
              <a:rPr lang="en-US" sz="2100">
                <a:solidFill>
                  <a:schemeClr val="tx1"/>
                </a:solidFill>
                <a:latin typeface="+mn-lt"/>
                <a:ea typeface="+mn-ea"/>
                <a:cs typeface="+mn-cs"/>
                <a:sym typeface="Arial"/>
              </a:rPr>
              <a:t>(Modelo, Vista, Controlador) o similares </a:t>
            </a:r>
            <a:br>
              <a:rPr lang="en-US" sz="2100">
                <a:solidFill>
                  <a:schemeClr val="tx1"/>
                </a:solidFill>
                <a:latin typeface="+mn-lt"/>
                <a:ea typeface="+mn-ea"/>
                <a:cs typeface="+mn-cs"/>
                <a:sym typeface="Arial"/>
              </a:rPr>
            </a:br>
            <a:r>
              <a:rPr lang="en-US" sz="2100">
                <a:solidFill>
                  <a:schemeClr val="tx1"/>
                </a:solidFill>
                <a:latin typeface="+mn-lt"/>
                <a:ea typeface="+mn-ea"/>
                <a:cs typeface="+mn-cs"/>
                <a:sym typeface="Arial"/>
              </a:rPr>
              <a:t>(estrictamente sería MV* o MVW </a:t>
            </a:r>
            <a:r>
              <a:rPr lang="en-US" sz="2100" i="1">
                <a:solidFill>
                  <a:schemeClr val="tx1"/>
                </a:solidFill>
                <a:latin typeface="+mn-lt"/>
                <a:ea typeface="+mn-ea"/>
                <a:cs typeface="+mn-cs"/>
                <a:sym typeface="Arial"/>
              </a:rPr>
              <a:t>(Model-View-Whatever</a:t>
            </a:r>
            <a:r>
              <a:rPr lang="en-US" sz="2100">
                <a:solidFill>
                  <a:schemeClr val="tx1"/>
                </a:solidFill>
                <a:latin typeface="+mn-lt"/>
                <a:ea typeface="+mn-ea"/>
                <a:cs typeface="+mn-cs"/>
                <a:sym typeface="Arial"/>
              </a:rPr>
              <a:t>)</a:t>
            </a:r>
          </a:p>
          <a:p>
            <a:pPr indent="-228600">
              <a:lnSpc>
                <a:spcPct val="90000"/>
              </a:lnSpc>
              <a:spcAft>
                <a:spcPts val="600"/>
              </a:spcAft>
              <a:buClr>
                <a:schemeClr val="dk1"/>
              </a:buClr>
              <a:buSzPts val="1100"/>
              <a:buFont typeface="Arial" panose="020B0604020202020204" pitchFamily="34" charset="0"/>
              <a:buChar char="•"/>
            </a:pPr>
            <a:r>
              <a:rPr lang="en-US" sz="2100">
                <a:solidFill>
                  <a:schemeClr val="tx1"/>
                </a:solidFill>
                <a:latin typeface="+mn-lt"/>
                <a:ea typeface="+mn-ea"/>
                <a:cs typeface="+mn-cs"/>
                <a:sym typeface="Arial"/>
              </a:rPr>
              <a:t>está especialmente orientado a la creación de aplicaciones</a:t>
            </a:r>
            <a:br>
              <a:rPr lang="en-US" sz="2100">
                <a:solidFill>
                  <a:schemeClr val="tx1"/>
                </a:solidFill>
                <a:latin typeface="+mn-lt"/>
                <a:ea typeface="+mn-ea"/>
                <a:cs typeface="+mn-cs"/>
                <a:sym typeface="Arial"/>
              </a:rPr>
            </a:br>
            <a:r>
              <a:rPr lang="en-US" sz="2100" b="1">
                <a:solidFill>
                  <a:schemeClr val="tx1"/>
                </a:solidFill>
                <a:latin typeface="+mn-lt"/>
                <a:ea typeface="+mn-ea"/>
                <a:cs typeface="+mn-cs"/>
                <a:sym typeface="Arial"/>
              </a:rPr>
              <a:t>SPA (</a:t>
            </a:r>
            <a:r>
              <a:rPr lang="en-US" sz="2100" b="1" i="1">
                <a:solidFill>
                  <a:schemeClr val="tx1"/>
                </a:solidFill>
                <a:latin typeface="+mn-lt"/>
                <a:ea typeface="+mn-ea"/>
                <a:cs typeface="+mn-cs"/>
                <a:sym typeface="Arial"/>
              </a:rPr>
              <a:t>Single-Page Applications</a:t>
            </a:r>
            <a:r>
              <a:rPr lang="en-US" sz="2100" b="1">
                <a:solidFill>
                  <a:schemeClr val="tx1"/>
                </a:solidFill>
                <a:latin typeface="+mn-lt"/>
                <a:ea typeface="+mn-ea"/>
                <a:cs typeface="+mn-cs"/>
                <a:sym typeface="Arial"/>
              </a:rPr>
              <a:t>)</a:t>
            </a:r>
            <a:r>
              <a:rPr lang="en-US" sz="2100">
                <a:solidFill>
                  <a:schemeClr val="tx1"/>
                </a:solidFill>
                <a:latin typeface="+mn-lt"/>
                <a:ea typeface="+mn-ea"/>
                <a:cs typeface="+mn-cs"/>
                <a:sym typeface="Arial"/>
              </a:rPr>
              <a:t>.</a:t>
            </a:r>
          </a:p>
          <a:p>
            <a:pPr indent="-228600">
              <a:lnSpc>
                <a:spcPct val="90000"/>
              </a:lnSpc>
              <a:spcAft>
                <a:spcPts val="600"/>
              </a:spcAft>
              <a:buClr>
                <a:schemeClr val="dk1"/>
              </a:buClr>
              <a:buSzPts val="1100"/>
              <a:buFont typeface="Arial" panose="020B0604020202020204" pitchFamily="34" charset="0"/>
              <a:buChar char="•"/>
            </a:pPr>
            <a:r>
              <a:rPr lang="en-US" sz="2100">
                <a:solidFill>
                  <a:schemeClr val="tx1"/>
                </a:solidFill>
                <a:latin typeface="+mn-lt"/>
                <a:ea typeface="+mn-ea"/>
                <a:cs typeface="+mn-cs"/>
                <a:sym typeface="Arial"/>
              </a:rPr>
              <a:t>es muy eficiente: promueve el uso </a:t>
            </a:r>
            <a:r>
              <a:rPr lang="en-US" sz="2100" b="1">
                <a:solidFill>
                  <a:schemeClr val="tx1"/>
                </a:solidFill>
                <a:latin typeface="+mn-lt"/>
                <a:ea typeface="+mn-ea"/>
                <a:cs typeface="+mn-cs"/>
                <a:sym typeface="Arial"/>
              </a:rPr>
              <a:t>patrones</a:t>
            </a:r>
            <a:r>
              <a:rPr lang="en-US" sz="2100">
                <a:solidFill>
                  <a:schemeClr val="tx1"/>
                </a:solidFill>
                <a:latin typeface="+mn-lt"/>
                <a:ea typeface="+mn-ea"/>
                <a:cs typeface="+mn-cs"/>
                <a:sym typeface="Arial"/>
              </a:rPr>
              <a:t> de diseño de software</a:t>
            </a:r>
          </a:p>
          <a:p>
            <a:pPr indent="-228600">
              <a:lnSpc>
                <a:spcPct val="90000"/>
              </a:lnSpc>
              <a:spcAft>
                <a:spcPts val="600"/>
              </a:spcAft>
              <a:buClr>
                <a:schemeClr val="dk1"/>
              </a:buClr>
              <a:buSzPts val="1100"/>
              <a:buFont typeface="Arial" panose="020B0604020202020204" pitchFamily="34" charset="0"/>
              <a:buChar char="•"/>
            </a:pPr>
            <a:r>
              <a:rPr lang="en-US" sz="2100">
                <a:solidFill>
                  <a:schemeClr val="tx1"/>
                </a:solidFill>
                <a:latin typeface="+mn-lt"/>
                <a:ea typeface="+mn-ea"/>
                <a:cs typeface="+mn-cs"/>
                <a:sym typeface="Arial"/>
              </a:rPr>
              <a:t>permite  crear </a:t>
            </a:r>
            <a:r>
              <a:rPr lang="en-US" sz="2100" b="1">
                <a:solidFill>
                  <a:schemeClr val="tx1"/>
                </a:solidFill>
                <a:latin typeface="+mn-lt"/>
                <a:ea typeface="+mn-ea"/>
                <a:cs typeface="+mn-cs"/>
                <a:sym typeface="Arial"/>
              </a:rPr>
              <a:t>tests unitario</a:t>
            </a:r>
            <a:r>
              <a:rPr lang="en-US" sz="2100">
                <a:solidFill>
                  <a:schemeClr val="tx1"/>
                </a:solidFill>
                <a:latin typeface="+mn-lt"/>
                <a:ea typeface="+mn-ea"/>
                <a:cs typeface="+mn-cs"/>
                <a:sym typeface="Arial"/>
              </a:rPr>
              <a:t>s y</a:t>
            </a:r>
            <a:r>
              <a:rPr lang="en-US" sz="2100" i="1">
                <a:solidFill>
                  <a:schemeClr val="tx1"/>
                </a:solidFill>
                <a:latin typeface="+mn-lt"/>
                <a:ea typeface="+mn-ea"/>
                <a:cs typeface="+mn-cs"/>
                <a:sym typeface="Arial"/>
              </a:rPr>
              <a:t> End-to-End</a:t>
            </a:r>
            <a:r>
              <a:rPr lang="en-US" sz="2100">
                <a:solidFill>
                  <a:schemeClr val="tx1"/>
                </a:solidFill>
                <a:latin typeface="+mn-lt"/>
                <a:ea typeface="+mn-ea"/>
                <a:cs typeface="+mn-cs"/>
                <a:sym typeface="Arial"/>
              </a:rPr>
              <a:t> de forma sencilla empleando </a:t>
            </a:r>
            <a:r>
              <a:rPr lang="en-US" sz="2100" i="1">
                <a:solidFill>
                  <a:schemeClr val="tx1"/>
                </a:solidFill>
                <a:latin typeface="+mn-lt"/>
                <a:ea typeface="+mn-ea"/>
                <a:cs typeface="+mn-cs"/>
                <a:sym typeface="Arial"/>
              </a:rPr>
              <a:t>Jasmine</a:t>
            </a:r>
            <a:r>
              <a:rPr lang="en-US" sz="2100">
                <a:solidFill>
                  <a:schemeClr val="tx1"/>
                </a:solidFill>
                <a:latin typeface="+mn-lt"/>
                <a:ea typeface="+mn-ea"/>
                <a:cs typeface="+mn-cs"/>
                <a:sym typeface="Arial"/>
              </a:rPr>
              <a:t> y </a:t>
            </a:r>
            <a:r>
              <a:rPr lang="en-US" sz="2100" i="1">
                <a:solidFill>
                  <a:schemeClr val="tx1"/>
                </a:solidFill>
                <a:latin typeface="+mn-lt"/>
                <a:ea typeface="+mn-ea"/>
                <a:cs typeface="+mn-cs"/>
                <a:sym typeface="Arial"/>
              </a:rPr>
              <a:t>Karma</a:t>
            </a:r>
          </a:p>
          <a:p>
            <a:pPr indent="-228600">
              <a:lnSpc>
                <a:spcPct val="90000"/>
              </a:lnSpc>
              <a:spcAft>
                <a:spcPts val="600"/>
              </a:spcAft>
              <a:buClr>
                <a:schemeClr val="dk1"/>
              </a:buClr>
              <a:buSzPts val="1100"/>
              <a:buFont typeface="Arial" panose="020B0604020202020204" pitchFamily="34" charset="0"/>
              <a:buChar char="•"/>
            </a:pPr>
            <a:r>
              <a:rPr lang="en-US" sz="2100">
                <a:solidFill>
                  <a:schemeClr val="tx1"/>
                </a:solidFill>
                <a:latin typeface="+mn-lt"/>
                <a:ea typeface="+mn-ea"/>
                <a:cs typeface="+mn-cs"/>
                <a:sym typeface="Arial"/>
              </a:rPr>
              <a:t>al estar exclusivamente orientado a la lógica, es un </a:t>
            </a:r>
            <a:r>
              <a:rPr lang="en-US" sz="2100" i="1">
                <a:solidFill>
                  <a:schemeClr val="tx1"/>
                </a:solidFill>
                <a:latin typeface="+mn-lt"/>
                <a:ea typeface="+mn-ea"/>
                <a:cs typeface="+mn-cs"/>
                <a:sym typeface="Arial"/>
              </a:rPr>
              <a:t>framework</a:t>
            </a:r>
            <a:r>
              <a:rPr lang="en-US" sz="2100">
                <a:solidFill>
                  <a:schemeClr val="tx1"/>
                </a:solidFill>
                <a:latin typeface="+mn-lt"/>
                <a:ea typeface="+mn-ea"/>
                <a:cs typeface="+mn-cs"/>
                <a:sym typeface="Arial"/>
              </a:rPr>
              <a:t>   muy liviano: no incluye elementos gráficos ni CSS.</a:t>
            </a:r>
          </a:p>
          <a:p>
            <a:pPr indent="-228600">
              <a:lnSpc>
                <a:spcPct val="90000"/>
              </a:lnSpc>
              <a:spcAft>
                <a:spcPts val="600"/>
              </a:spcAft>
              <a:buClr>
                <a:schemeClr val="dk1"/>
              </a:buClr>
              <a:buSzPts val="1100"/>
              <a:buFont typeface="Arial" panose="020B0604020202020204" pitchFamily="34" charset="0"/>
              <a:buChar char="•"/>
            </a:pPr>
            <a:r>
              <a:rPr lang="en-US" sz="2100">
                <a:solidFill>
                  <a:schemeClr val="tx1"/>
                </a:solidFill>
                <a:latin typeface="+mn-lt"/>
                <a:ea typeface="+mn-ea"/>
                <a:cs typeface="+mn-cs"/>
                <a:sym typeface="Arial"/>
              </a:rPr>
              <a:t>Se complementa muy bien con </a:t>
            </a:r>
            <a:r>
              <a:rPr lang="en-US" sz="2100" i="1">
                <a:solidFill>
                  <a:schemeClr val="tx1"/>
                </a:solidFill>
                <a:latin typeface="+mn-lt"/>
                <a:ea typeface="+mn-ea"/>
                <a:cs typeface="+mn-cs"/>
                <a:sym typeface="Arial"/>
              </a:rPr>
              <a:t>Bootstrap</a:t>
            </a:r>
            <a:r>
              <a:rPr lang="en-US" sz="2100">
                <a:solidFill>
                  <a:schemeClr val="tx1"/>
                </a:solidFill>
                <a:latin typeface="+mn-lt"/>
                <a:ea typeface="+mn-ea"/>
                <a:cs typeface="+mn-cs"/>
                <a:sym typeface="Arial"/>
              </a:rPr>
              <a:t> o </a:t>
            </a:r>
            <a:r>
              <a:rPr lang="en-US" sz="2100" i="1">
                <a:solidFill>
                  <a:schemeClr val="tx1"/>
                </a:solidFill>
                <a:latin typeface="+mn-lt"/>
                <a:ea typeface="+mn-ea"/>
                <a:cs typeface="+mn-cs"/>
                <a:sym typeface="Arial"/>
              </a:rPr>
              <a:t>Material Design</a:t>
            </a:r>
          </a:p>
          <a:p>
            <a:pPr marL="0" indent="-228600">
              <a:lnSpc>
                <a:spcPct val="90000"/>
              </a:lnSpc>
              <a:spcAft>
                <a:spcPts val="600"/>
              </a:spcAft>
              <a:buFont typeface="Arial" panose="020B0604020202020204" pitchFamily="34" charset="0"/>
              <a:buChar char="•"/>
            </a:pPr>
            <a:endParaRPr lang="en-US" sz="2100">
              <a:solidFill>
                <a:schemeClr val="tx1"/>
              </a:solidFill>
              <a:latin typeface="+mn-lt"/>
              <a:ea typeface="+mn-ea"/>
              <a:cs typeface="+mn-cs"/>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651"/>
        <p:cNvGrpSpPr/>
        <p:nvPr/>
      </p:nvGrpSpPr>
      <p:grpSpPr>
        <a:xfrm>
          <a:off x="0" y="0"/>
          <a:ext cx="0" cy="0"/>
          <a:chOff x="0" y="0"/>
          <a:chExt cx="0" cy="0"/>
        </a:xfrm>
      </p:grpSpPr>
      <p:sp useBgFill="1">
        <p:nvSpPr>
          <p:cNvPr id="83" name="Rectangle 82">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2" name="Google Shape;652;p76"/>
          <p:cNvSpPr txBox="1">
            <a:spLocks noGrp="1"/>
          </p:cNvSpPr>
          <p:nvPr>
            <p:ph type="title"/>
          </p:nvPr>
        </p:nvSpPr>
        <p:spPr>
          <a:xfrm>
            <a:off x="767290" y="1780661"/>
            <a:ext cx="3582073" cy="1463472"/>
          </a:xfrm>
          <a:prstGeom prst="rect">
            <a:avLst/>
          </a:prstGeom>
        </p:spPr>
        <p:txBody>
          <a:bodyPr spcFirstLastPara="1" vert="horz" lIns="91440" tIns="45720" rIns="91440" bIns="45720" rtlCol="0" anchor="t" anchorCtr="0">
            <a:normAutofit/>
          </a:bodyPr>
          <a:lstStyle/>
          <a:p>
            <a:pPr>
              <a:lnSpc>
                <a:spcPct val="90000"/>
              </a:lnSpc>
              <a:spcBef>
                <a:spcPct val="0"/>
              </a:spcBef>
            </a:pPr>
            <a:r>
              <a:rPr lang="en-US" sz="4400" kern="1200">
                <a:solidFill>
                  <a:schemeClr val="bg1"/>
                </a:solidFill>
                <a:latin typeface="+mj-lt"/>
                <a:ea typeface="+mj-ea"/>
                <a:cs typeface="+mj-cs"/>
              </a:rPr>
              <a:t>Componentes</a:t>
            </a:r>
          </a:p>
        </p:txBody>
      </p:sp>
      <p:grpSp>
        <p:nvGrpSpPr>
          <p:cNvPr id="87" name="Group 86">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88"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89"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653" name="Google Shape;653;p76"/>
          <p:cNvSpPr txBox="1">
            <a:spLocks noGrp="1"/>
          </p:cNvSpPr>
          <p:nvPr>
            <p:ph type="body" idx="4294967295"/>
          </p:nvPr>
        </p:nvSpPr>
        <p:spPr>
          <a:xfrm>
            <a:off x="767290" y="3383121"/>
            <a:ext cx="3582072" cy="2793251"/>
          </a:xfrm>
          <a:prstGeom prst="rect">
            <a:avLst/>
          </a:prstGeom>
        </p:spPr>
        <p:txBody>
          <a:bodyPr spcFirstLastPara="1" vert="horz" lIns="91440" tIns="45720" rIns="91440" bIns="45720" rtlCol="0" anchor="t" anchorCtr="0">
            <a:normAutofit/>
          </a:bodyPr>
          <a:lstStyle/>
          <a:p>
            <a:pPr marL="0"/>
            <a:r>
              <a:rPr lang="en-US" sz="2000">
                <a:solidFill>
                  <a:schemeClr val="bg1"/>
                </a:solidFill>
              </a:rPr>
              <a:t>Un componente supone una nueva </a:t>
            </a:r>
            <a:r>
              <a:rPr lang="en-US" sz="2000" b="1">
                <a:solidFill>
                  <a:schemeClr val="bg1"/>
                </a:solidFill>
                <a:sym typeface="Helvetica Neue"/>
              </a:rPr>
              <a:t>etiqueta HTML</a:t>
            </a:r>
            <a:r>
              <a:rPr lang="en-US" sz="2000">
                <a:solidFill>
                  <a:schemeClr val="bg1"/>
                </a:solidFill>
              </a:rPr>
              <a:t> con </a:t>
            </a:r>
          </a:p>
          <a:p>
            <a:r>
              <a:rPr lang="en-US" sz="2000">
                <a:solidFill>
                  <a:schemeClr val="bg1"/>
                </a:solidFill>
              </a:rPr>
              <a:t>una vista y </a:t>
            </a:r>
          </a:p>
          <a:p>
            <a:r>
              <a:rPr lang="en-US" sz="2000">
                <a:solidFill>
                  <a:schemeClr val="bg1"/>
                </a:solidFill>
              </a:rPr>
              <a:t>una lógica</a:t>
            </a:r>
          </a:p>
          <a:p>
            <a:pPr marL="0"/>
            <a:r>
              <a:rPr lang="en-US" sz="2000">
                <a:solidFill>
                  <a:schemeClr val="bg1"/>
                </a:solidFill>
              </a:rPr>
              <a:t>definidas por el desarrollador</a:t>
            </a:r>
          </a:p>
        </p:txBody>
      </p:sp>
      <p:pic>
        <p:nvPicPr>
          <p:cNvPr id="654" name="Google Shape;654;p76"/>
          <p:cNvPicPr preferRelativeResize="0"/>
          <p:nvPr/>
        </p:nvPicPr>
        <p:blipFill>
          <a:blip r:embed="rId3"/>
          <a:stretch>
            <a:fillRect/>
          </a:stretch>
        </p:blipFill>
        <p:spPr>
          <a:xfrm>
            <a:off x="5116652" y="1022577"/>
            <a:ext cx="6642532" cy="4234613"/>
          </a:xfrm>
          <a:prstGeom prst="rect">
            <a:avLst/>
          </a:prstGeom>
          <a:noFill/>
        </p:spPr>
      </p:pic>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635"/>
        <p:cNvGrpSpPr/>
        <p:nvPr/>
      </p:nvGrpSpPr>
      <p:grpSpPr>
        <a:xfrm>
          <a:off x="0" y="0"/>
          <a:ext cx="0" cy="0"/>
          <a:chOff x="0" y="0"/>
          <a:chExt cx="0" cy="0"/>
        </a:xfrm>
      </p:grpSpPr>
      <p:sp useBgFill="1">
        <p:nvSpPr>
          <p:cNvPr id="134" name="Rectangle 133">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137">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6" name="Google Shape;636;p74"/>
          <p:cNvSpPr txBox="1">
            <a:spLocks noGrp="1"/>
          </p:cNvSpPr>
          <p:nvPr>
            <p:ph type="title"/>
          </p:nvPr>
        </p:nvSpPr>
        <p:spPr>
          <a:xfrm>
            <a:off x="1371599" y="294538"/>
            <a:ext cx="9895951" cy="1033669"/>
          </a:xfrm>
          <a:prstGeom prst="rect">
            <a:avLst/>
          </a:prstGeom>
        </p:spPr>
        <p:txBody>
          <a:bodyPr spcFirstLastPara="1" vert="horz" lIns="91440" tIns="45720" rIns="91440" bIns="45720" rtlCol="0" anchor="ctr" anchorCtr="0">
            <a:normAutofit/>
          </a:bodyPr>
          <a:lstStyle/>
          <a:p>
            <a:pPr>
              <a:lnSpc>
                <a:spcPct val="90000"/>
              </a:lnSpc>
              <a:spcBef>
                <a:spcPct val="0"/>
              </a:spcBef>
            </a:pPr>
            <a:r>
              <a:rPr lang="es-ES" sz="4000" kern="1200" dirty="0">
                <a:solidFill>
                  <a:srgbClr val="FFFFFF"/>
                </a:solidFill>
                <a:latin typeface="+mj-lt"/>
                <a:ea typeface="+mj-ea"/>
                <a:cs typeface="+mj-cs"/>
              </a:rPr>
              <a:t>Estructura de un componente</a:t>
            </a:r>
          </a:p>
        </p:txBody>
      </p:sp>
      <p:sp>
        <p:nvSpPr>
          <p:cNvPr id="13" name="Google Shape;660;p77">
            <a:extLst>
              <a:ext uri="{FF2B5EF4-FFF2-40B4-BE49-F238E27FC236}">
                <a16:creationId xmlns:a16="http://schemas.microsoft.com/office/drawing/2014/main" id="{E12B8619-42A5-4FD5-8758-869D9BD31794}"/>
              </a:ext>
            </a:extLst>
          </p:cNvPr>
          <p:cNvSpPr txBox="1">
            <a:spLocks/>
          </p:cNvSpPr>
          <p:nvPr/>
        </p:nvSpPr>
        <p:spPr>
          <a:xfrm>
            <a:off x="1236926" y="3231077"/>
            <a:ext cx="3200800" cy="1896400"/>
          </a:xfrm>
          <a:prstGeom prst="rect">
            <a:avLst/>
          </a:prstGeom>
        </p:spPr>
        <p:txBody>
          <a:bodyPr spcFirstLastPara="1" vert="horz" wrap="square" lIns="68567" tIns="68567" rIns="68567" bIns="68567"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474121">
              <a:buFont typeface="Arial" panose="020B0604020202020204" pitchFamily="34" charset="0"/>
              <a:buChar char="●"/>
            </a:pPr>
            <a:r>
              <a:rPr lang="es-ES"/>
              <a:t>importación</a:t>
            </a:r>
          </a:p>
          <a:p>
            <a:pPr indent="-474121">
              <a:buFont typeface="Arial" panose="020B0604020202020204" pitchFamily="34" charset="0"/>
              <a:buChar char="●"/>
            </a:pPr>
            <a:r>
              <a:rPr lang="es-ES"/>
              <a:t>decoración</a:t>
            </a:r>
          </a:p>
          <a:p>
            <a:pPr indent="-474121">
              <a:buFont typeface="Arial" panose="020B0604020202020204" pitchFamily="34" charset="0"/>
              <a:buChar char="●"/>
            </a:pPr>
            <a:r>
              <a:rPr lang="es-ES"/>
              <a:t>clase exportada</a:t>
            </a:r>
            <a:br>
              <a:rPr lang="es-ES"/>
            </a:br>
            <a:r>
              <a:rPr lang="es-ES"/>
              <a:t>(lógica) </a:t>
            </a:r>
            <a:br>
              <a:rPr lang="es-ES"/>
            </a:br>
            <a:endParaRPr lang="es-ES"/>
          </a:p>
        </p:txBody>
      </p:sp>
      <p:sp>
        <p:nvSpPr>
          <p:cNvPr id="14" name="Google Shape;661;p77">
            <a:extLst>
              <a:ext uri="{FF2B5EF4-FFF2-40B4-BE49-F238E27FC236}">
                <a16:creationId xmlns:a16="http://schemas.microsoft.com/office/drawing/2014/main" id="{D9961875-52A9-4176-B601-711BC276CE17}"/>
              </a:ext>
            </a:extLst>
          </p:cNvPr>
          <p:cNvSpPr txBox="1"/>
          <p:nvPr/>
        </p:nvSpPr>
        <p:spPr>
          <a:xfrm>
            <a:off x="5388860" y="2491677"/>
            <a:ext cx="5237200" cy="32520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dirty="0">
                <a:solidFill>
                  <a:srgbClr val="4B83CD"/>
                </a:solidFill>
                <a:latin typeface="Courier New"/>
                <a:ea typeface="Courier New"/>
                <a:cs typeface="Courier New"/>
                <a:sym typeface="Courier New"/>
              </a:rPr>
              <a:t>import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Component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4B83CD"/>
                </a:solidFill>
                <a:latin typeface="Courier New"/>
                <a:ea typeface="Courier New"/>
                <a:cs typeface="Courier New"/>
                <a:sym typeface="Courier New"/>
              </a:rPr>
              <a:t>from</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@angular/core</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777777"/>
                </a:solidFill>
                <a:latin typeface="Courier New"/>
                <a:ea typeface="Courier New"/>
                <a:cs typeface="Courier New"/>
                <a:sym typeface="Courier New"/>
              </a:rPr>
              <a:t>@</a:t>
            </a:r>
            <a:r>
              <a:rPr lang="es" sz="1400" b="1" dirty="0">
                <a:solidFill>
                  <a:srgbClr val="AA3731"/>
                </a:solidFill>
                <a:latin typeface="Courier New"/>
                <a:ea typeface="Courier New"/>
                <a:cs typeface="Courier New"/>
                <a:sym typeface="Courier New"/>
              </a:rPr>
              <a:t>Component</a:t>
            </a:r>
            <a:r>
              <a:rPr lang="es" sz="1400" dirty="0">
                <a:solidFill>
                  <a:srgbClr val="333333"/>
                </a:solidFill>
                <a:latin typeface="Courier New"/>
                <a:ea typeface="Courier New"/>
                <a:cs typeface="Courier New"/>
                <a:sym typeface="Courier New"/>
              </a:rPr>
              <a:t>(</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selector</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ico-root</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templateUrl</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./app.component.html</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styleUrls</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./app.component.css</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a:t>
            </a:r>
            <a:endParaRPr sz="1400" dirty="0">
              <a:solidFill>
                <a:srgbClr val="333333"/>
              </a:solidFill>
              <a:latin typeface="Courier New"/>
              <a:ea typeface="Courier New"/>
              <a:cs typeface="Courier New"/>
              <a:sym typeface="Courier New"/>
            </a:endParaRPr>
          </a:p>
          <a:p>
            <a:pPr>
              <a:lnSpc>
                <a:spcPct val="135714"/>
              </a:lnSpc>
            </a:pP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a:t>
            </a:r>
            <a:endParaRPr sz="1400" dirty="0">
              <a:solidFill>
                <a:srgbClr val="333333"/>
              </a:solidFill>
              <a:latin typeface="Courier New"/>
              <a:ea typeface="Courier New"/>
              <a:cs typeface="Courier New"/>
              <a:sym typeface="Courier New"/>
            </a:endParaRPr>
          </a:p>
          <a:p>
            <a:pPr>
              <a:lnSpc>
                <a:spcPct val="135714"/>
              </a:lnSpc>
            </a:pPr>
            <a:r>
              <a:rPr lang="es" sz="1400" dirty="0">
                <a:solidFill>
                  <a:srgbClr val="4B83CD"/>
                </a:solidFill>
                <a:latin typeface="Courier New"/>
                <a:ea typeface="Courier New"/>
                <a:cs typeface="Courier New"/>
                <a:sym typeface="Courier New"/>
              </a:rPr>
              <a:t>export</a:t>
            </a: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class</a:t>
            </a:r>
            <a:r>
              <a:rPr lang="es" sz="1400" dirty="0">
                <a:solidFill>
                  <a:srgbClr val="333333"/>
                </a:solidFill>
                <a:latin typeface="Courier New"/>
                <a:ea typeface="Courier New"/>
                <a:cs typeface="Courier New"/>
                <a:sym typeface="Courier New"/>
              </a:rPr>
              <a:t> </a:t>
            </a:r>
            <a:r>
              <a:rPr lang="es" sz="1400" b="1" dirty="0">
                <a:solidFill>
                  <a:srgbClr val="7A3E9D"/>
                </a:solidFill>
                <a:latin typeface="Courier New"/>
                <a:ea typeface="Courier New"/>
                <a:cs typeface="Courier New"/>
                <a:sym typeface="Courier New"/>
              </a:rPr>
              <a:t>AppComponent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title</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KeepCoding</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p:txBody>
      </p:sp>
      <p:cxnSp>
        <p:nvCxnSpPr>
          <p:cNvPr id="15" name="Google Shape;662;p77">
            <a:extLst>
              <a:ext uri="{FF2B5EF4-FFF2-40B4-BE49-F238E27FC236}">
                <a16:creationId xmlns:a16="http://schemas.microsoft.com/office/drawing/2014/main" id="{CFACC12D-03BF-4423-A547-4BA4AEEA7BD8}"/>
              </a:ext>
            </a:extLst>
          </p:cNvPr>
          <p:cNvCxnSpPr/>
          <p:nvPr/>
        </p:nvCxnSpPr>
        <p:spPr>
          <a:xfrm rot="10800000" flipH="1">
            <a:off x="3754793" y="2877477"/>
            <a:ext cx="1526800" cy="616000"/>
          </a:xfrm>
          <a:prstGeom prst="straightConnector1">
            <a:avLst/>
          </a:prstGeom>
          <a:noFill/>
          <a:ln w="9525" cap="flat" cmpd="sng">
            <a:solidFill>
              <a:schemeClr val="dk2"/>
            </a:solidFill>
            <a:prstDash val="solid"/>
            <a:round/>
            <a:headEnd type="none" w="med" len="med"/>
            <a:tailEnd type="triangle" w="med" len="med"/>
          </a:ln>
        </p:spPr>
      </p:cxnSp>
      <p:cxnSp>
        <p:nvCxnSpPr>
          <p:cNvPr id="16" name="Google Shape;663;p77">
            <a:extLst>
              <a:ext uri="{FF2B5EF4-FFF2-40B4-BE49-F238E27FC236}">
                <a16:creationId xmlns:a16="http://schemas.microsoft.com/office/drawing/2014/main" id="{135636CC-7AD0-401C-B410-24661CFAF6C0}"/>
              </a:ext>
            </a:extLst>
          </p:cNvPr>
          <p:cNvCxnSpPr/>
          <p:nvPr/>
        </p:nvCxnSpPr>
        <p:spPr>
          <a:xfrm rot="10800000" flipH="1">
            <a:off x="3714626" y="3466710"/>
            <a:ext cx="1647600" cy="468800"/>
          </a:xfrm>
          <a:prstGeom prst="straightConnector1">
            <a:avLst/>
          </a:prstGeom>
          <a:noFill/>
          <a:ln w="9525" cap="flat" cmpd="sng">
            <a:solidFill>
              <a:schemeClr val="dk2"/>
            </a:solidFill>
            <a:prstDash val="solid"/>
            <a:round/>
            <a:headEnd type="none" w="med" len="med"/>
            <a:tailEnd type="triangle" w="med" len="med"/>
          </a:ln>
        </p:spPr>
      </p:cxnSp>
      <p:cxnSp>
        <p:nvCxnSpPr>
          <p:cNvPr id="17" name="Google Shape;664;p77">
            <a:extLst>
              <a:ext uri="{FF2B5EF4-FFF2-40B4-BE49-F238E27FC236}">
                <a16:creationId xmlns:a16="http://schemas.microsoft.com/office/drawing/2014/main" id="{7BCB63D9-95B4-4062-879D-603E6A0C68DE}"/>
              </a:ext>
            </a:extLst>
          </p:cNvPr>
          <p:cNvCxnSpPr/>
          <p:nvPr/>
        </p:nvCxnSpPr>
        <p:spPr>
          <a:xfrm>
            <a:off x="4062860" y="4524844"/>
            <a:ext cx="1299200" cy="495600"/>
          </a:xfrm>
          <a:prstGeom prst="straightConnector1">
            <a:avLst/>
          </a:prstGeom>
          <a:noFill/>
          <a:ln w="9525"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43804844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668"/>
        <p:cNvGrpSpPr/>
        <p:nvPr/>
      </p:nvGrpSpPr>
      <p:grpSpPr>
        <a:xfrm>
          <a:off x="0" y="0"/>
          <a:ext cx="0" cy="0"/>
          <a:chOff x="0" y="0"/>
          <a:chExt cx="0" cy="0"/>
        </a:xfrm>
      </p:grpSpPr>
      <p:sp>
        <p:nvSpPr>
          <p:cNvPr id="669" name="Google Shape;669;p78"/>
          <p:cNvSpPr txBox="1">
            <a:spLocks noGrp="1"/>
          </p:cNvSpPr>
          <p:nvPr>
            <p:ph type="title"/>
          </p:nvPr>
        </p:nvSpPr>
        <p:spPr>
          <a:xfrm>
            <a:off x="1204161" y="444685"/>
            <a:ext cx="7474172" cy="977716"/>
          </a:xfrm>
          <a:prstGeom prst="rect">
            <a:avLst/>
          </a:prstGeom>
        </p:spPr>
        <p:txBody>
          <a:bodyPr spcFirstLastPara="1" vert="horz" lIns="91440" tIns="45720" rIns="91440" bIns="45720" rtlCol="0" anchor="ctr" anchorCtr="0">
            <a:normAutofit/>
          </a:bodyPr>
          <a:lstStyle/>
          <a:p>
            <a:pPr>
              <a:lnSpc>
                <a:spcPct val="90000"/>
              </a:lnSpc>
              <a:spcBef>
                <a:spcPct val="0"/>
              </a:spcBef>
            </a:pPr>
            <a:r>
              <a:rPr lang="es-ES" sz="4400" kern="1200" dirty="0">
                <a:solidFill>
                  <a:schemeClr val="tx1"/>
                </a:solidFill>
                <a:latin typeface="+mj-lt"/>
                <a:ea typeface="+mj-ea"/>
                <a:cs typeface="+mj-cs"/>
              </a:rPr>
              <a:t>Decorador</a:t>
            </a:r>
            <a:r>
              <a:rPr lang="en-US" sz="4400" kern="1200" dirty="0">
                <a:solidFill>
                  <a:schemeClr val="tx1"/>
                </a:solidFill>
                <a:latin typeface="+mj-lt"/>
                <a:ea typeface="+mj-ea"/>
                <a:cs typeface="+mj-cs"/>
              </a:rPr>
              <a:t> del </a:t>
            </a:r>
            <a:r>
              <a:rPr lang="es-ES" sz="4400" kern="1200" dirty="0">
                <a:solidFill>
                  <a:schemeClr val="tx1"/>
                </a:solidFill>
                <a:latin typeface="+mj-lt"/>
                <a:ea typeface="+mj-ea"/>
                <a:cs typeface="+mj-cs"/>
              </a:rPr>
              <a:t>componente</a:t>
            </a:r>
          </a:p>
        </p:txBody>
      </p:sp>
      <p:sp>
        <p:nvSpPr>
          <p:cNvPr id="670" name="Google Shape;670;p78"/>
          <p:cNvSpPr txBox="1">
            <a:spLocks noGrp="1"/>
          </p:cNvSpPr>
          <p:nvPr>
            <p:ph type="body" idx="4294967295"/>
          </p:nvPr>
        </p:nvSpPr>
        <p:spPr>
          <a:xfrm>
            <a:off x="880666" y="2358912"/>
            <a:ext cx="3300104" cy="3450613"/>
          </a:xfrm>
          <a:prstGeom prst="rect">
            <a:avLst/>
          </a:prstGeom>
        </p:spPr>
        <p:txBody>
          <a:bodyPr spcFirstLastPara="1" vert="horz" lIns="91440" tIns="45720" rIns="91440" bIns="45720" rtlCol="0" anchor="ctr" anchorCtr="0">
            <a:normAutofit/>
          </a:bodyPr>
          <a:lstStyle/>
          <a:p>
            <a:pPr marL="0" indent="0">
              <a:buNone/>
            </a:pPr>
            <a:r>
              <a:rPr lang="en-US" sz="2400" dirty="0"/>
              <a:t>@Component({</a:t>
            </a:r>
          </a:p>
          <a:p>
            <a:pPr marL="0" indent="0">
              <a:buNone/>
            </a:pPr>
            <a:r>
              <a:rPr lang="en-US" sz="2400" dirty="0"/>
              <a:t>	selector</a:t>
            </a:r>
            <a:br>
              <a:rPr lang="en-US" sz="2400" dirty="0"/>
            </a:br>
            <a:r>
              <a:rPr lang="en-US" sz="2400" dirty="0"/>
              <a:t>	template</a:t>
            </a:r>
            <a:br>
              <a:rPr lang="en-US" sz="2400" dirty="0"/>
            </a:br>
            <a:r>
              <a:rPr lang="en-US" sz="2400" dirty="0"/>
              <a:t>	</a:t>
            </a:r>
            <a:r>
              <a:rPr lang="en-US" sz="2400" dirty="0" err="1"/>
              <a:t>templateUrl</a:t>
            </a:r>
            <a:br>
              <a:rPr lang="en-US" sz="2400" dirty="0"/>
            </a:br>
            <a:r>
              <a:rPr lang="en-US" sz="2400" dirty="0"/>
              <a:t>	styles</a:t>
            </a:r>
            <a:br>
              <a:rPr lang="en-US" sz="2400" dirty="0"/>
            </a:br>
            <a:r>
              <a:rPr lang="en-US" sz="2400" dirty="0"/>
              <a:t>	</a:t>
            </a:r>
            <a:r>
              <a:rPr lang="en-US" sz="2400" dirty="0" err="1"/>
              <a:t>styleUrls</a:t>
            </a:r>
            <a:br>
              <a:rPr lang="en-US" sz="2400" dirty="0"/>
            </a:br>
            <a:r>
              <a:rPr lang="en-US" sz="2400" dirty="0"/>
              <a:t>	encapsulation</a:t>
            </a:r>
            <a:br>
              <a:rPr lang="en-US" sz="2400" dirty="0"/>
            </a:br>
            <a:r>
              <a:rPr lang="en-US" sz="2400" dirty="0"/>
              <a:t>	animations</a:t>
            </a:r>
          </a:p>
          <a:p>
            <a:pPr marL="0" indent="0">
              <a:buNone/>
            </a:pPr>
            <a:r>
              <a:rPr lang="en-US" sz="2400" dirty="0"/>
              <a:t>})</a:t>
            </a:r>
          </a:p>
        </p:txBody>
      </p:sp>
      <p:sp>
        <p:nvSpPr>
          <p:cNvPr id="102" name="Rectangle 101">
            <a:extLst>
              <a:ext uri="{FF2B5EF4-FFF2-40B4-BE49-F238E27FC236}">
                <a16:creationId xmlns:a16="http://schemas.microsoft.com/office/drawing/2014/main" id="{59A309A7-1751-4ABE-A3C1-EEC40366A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88880" y="0"/>
            <a:ext cx="210312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967D8EB6-EAE1-4F9C-B398-83321E2872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15400" y="2358913"/>
            <a:ext cx="2140172" cy="2140172"/>
          </a:xfrm>
          <a:prstGeom prst="ellipse">
            <a:avLst/>
          </a:prstGeom>
          <a:solidFill>
            <a:srgbClr val="FFFFFF"/>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9" name="Graphic 98" descr="Pintura">
            <a:extLst>
              <a:ext uri="{FF2B5EF4-FFF2-40B4-BE49-F238E27FC236}">
                <a16:creationId xmlns:a16="http://schemas.microsoft.com/office/drawing/2014/main" id="{4B302822-0BBC-4874-AA90-D1C480C04CA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13987" y="2857501"/>
            <a:ext cx="1142998" cy="1142998"/>
          </a:xfrm>
          <a:prstGeom prst="rect">
            <a:avLst/>
          </a:prstGeom>
        </p:spPr>
      </p:pic>
      <p:sp>
        <p:nvSpPr>
          <p:cNvPr id="671" name="Google Shape;671;p78"/>
          <p:cNvSpPr txBox="1"/>
          <p:nvPr/>
        </p:nvSpPr>
        <p:spPr>
          <a:xfrm>
            <a:off x="5125248" y="1737259"/>
            <a:ext cx="3690506" cy="4693920"/>
          </a:xfrm>
          <a:prstGeom prst="rect">
            <a:avLst/>
          </a:prstGeom>
          <a:noFill/>
          <a:ln>
            <a:noFill/>
          </a:ln>
        </p:spPr>
        <p:txBody>
          <a:bodyPr spcFirstLastPara="1" wrap="square" lIns="121900" tIns="121900" rIns="121900" bIns="121900" anchor="ctr" anchorCtr="0">
            <a:noAutofit/>
          </a:bodyPr>
          <a:lstStyle/>
          <a:p>
            <a:pPr>
              <a:spcAft>
                <a:spcPts val="600"/>
              </a:spcAft>
            </a:pPr>
            <a:r>
              <a:rPr lang="es" sz="2400" dirty="0">
                <a:solidFill>
                  <a:srgbClr val="4A4A4A"/>
                </a:solidFill>
                <a:latin typeface="Helvetica Neue Light"/>
                <a:ea typeface="Helvetica Neue Light"/>
                <a:cs typeface="Helvetica Neue Light"/>
                <a:sym typeface="Helvetica Neue Light"/>
              </a:rPr>
              <a:t>Otros metadatos</a:t>
            </a:r>
            <a:endParaRPr lang="es-ES" sz="1400" dirty="0">
              <a:solidFill>
                <a:srgbClr val="979797"/>
              </a:solidFill>
            </a:endParaRPr>
          </a:p>
          <a:p>
            <a:pPr lvl="1">
              <a:spcAft>
                <a:spcPts val="600"/>
              </a:spcAft>
            </a:pPr>
            <a:r>
              <a:rPr lang="es" sz="2000" dirty="0">
                <a:solidFill>
                  <a:srgbClr val="979797"/>
                </a:solidFill>
              </a:rPr>
              <a:t>changeDetection</a:t>
            </a:r>
            <a:endParaRPr lang="es-ES" sz="2000" dirty="0">
              <a:solidFill>
                <a:srgbClr val="979797"/>
              </a:solidFill>
            </a:endParaRPr>
          </a:p>
          <a:p>
            <a:pPr lvl="1">
              <a:spcAft>
                <a:spcPts val="600"/>
              </a:spcAft>
            </a:pPr>
            <a:r>
              <a:rPr lang="es" sz="2000" dirty="0">
                <a:solidFill>
                  <a:srgbClr val="979797"/>
                </a:solidFill>
              </a:rPr>
              <a:t>viewProviders</a:t>
            </a:r>
            <a:endParaRPr lang="es-ES" sz="2000" dirty="0">
              <a:solidFill>
                <a:srgbClr val="979797"/>
              </a:solidFill>
            </a:endParaRPr>
          </a:p>
          <a:p>
            <a:pPr lvl="1">
              <a:spcAft>
                <a:spcPts val="600"/>
              </a:spcAft>
            </a:pPr>
            <a:r>
              <a:rPr lang="es" sz="2000" dirty="0">
                <a:solidFill>
                  <a:srgbClr val="979797"/>
                </a:solidFill>
              </a:rPr>
              <a:t>moduleId</a:t>
            </a:r>
            <a:endParaRPr lang="es-ES" sz="2000" dirty="0">
              <a:solidFill>
                <a:srgbClr val="979797"/>
              </a:solidFill>
            </a:endParaRPr>
          </a:p>
          <a:p>
            <a:pPr lvl="1">
              <a:spcAft>
                <a:spcPts val="600"/>
              </a:spcAft>
            </a:pPr>
            <a:r>
              <a:rPr lang="es" sz="2000" dirty="0">
                <a:solidFill>
                  <a:srgbClr val="979797"/>
                </a:solidFill>
              </a:rPr>
              <a:t>interpolation</a:t>
            </a:r>
            <a:endParaRPr lang="es-ES" sz="2000" dirty="0">
              <a:solidFill>
                <a:srgbClr val="979797"/>
              </a:solidFill>
            </a:endParaRPr>
          </a:p>
          <a:p>
            <a:pPr lvl="1">
              <a:spcAft>
                <a:spcPts val="600"/>
              </a:spcAft>
            </a:pPr>
            <a:r>
              <a:rPr lang="es" sz="2000" dirty="0">
                <a:solidFill>
                  <a:srgbClr val="979797"/>
                </a:solidFill>
              </a:rPr>
              <a:t>entryComponents</a:t>
            </a:r>
            <a:endParaRPr lang="es-ES" sz="2000" dirty="0">
              <a:solidFill>
                <a:srgbClr val="979797"/>
              </a:solidFill>
            </a:endParaRPr>
          </a:p>
          <a:p>
            <a:pPr lvl="1">
              <a:spcAft>
                <a:spcPts val="600"/>
              </a:spcAft>
            </a:pPr>
            <a:r>
              <a:rPr lang="es" sz="2000" dirty="0">
                <a:solidFill>
                  <a:srgbClr val="979797"/>
                </a:solidFill>
              </a:rPr>
              <a:t>preserveWhitespaces</a:t>
            </a:r>
            <a:endParaRPr lang="es-ES" sz="2000" dirty="0">
              <a:solidFill>
                <a:srgbClr val="979797"/>
              </a:solidFill>
            </a:endParaRPr>
          </a:p>
          <a:p>
            <a:pPr>
              <a:spcAft>
                <a:spcPts val="600"/>
              </a:spcAft>
            </a:pPr>
            <a:r>
              <a:rPr lang="es" sz="2000" dirty="0">
                <a:solidFill>
                  <a:srgbClr val="979797"/>
                </a:solidFill>
              </a:rPr>
              <a:t>// inherited from core/Directive</a:t>
            </a:r>
            <a:endParaRPr lang="es-ES" sz="2000" dirty="0">
              <a:solidFill>
                <a:srgbClr val="979797"/>
              </a:solidFill>
            </a:endParaRPr>
          </a:p>
          <a:p>
            <a:pPr lvl="1">
              <a:spcAft>
                <a:spcPts val="600"/>
              </a:spcAft>
            </a:pPr>
            <a:r>
              <a:rPr lang="es" sz="2000" dirty="0">
                <a:solidFill>
                  <a:srgbClr val="979797"/>
                </a:solidFill>
              </a:rPr>
              <a:t>host</a:t>
            </a:r>
            <a:endParaRPr lang="es-ES" sz="2000" dirty="0">
              <a:solidFill>
                <a:srgbClr val="979797"/>
              </a:solidFill>
            </a:endParaRPr>
          </a:p>
          <a:p>
            <a:pPr lvl="1">
              <a:spcAft>
                <a:spcPts val="600"/>
              </a:spcAft>
            </a:pPr>
            <a:r>
              <a:rPr lang="es" sz="2000" dirty="0">
                <a:solidFill>
                  <a:srgbClr val="979797"/>
                </a:solidFill>
              </a:rPr>
              <a:t>providers</a:t>
            </a:r>
            <a:endParaRPr lang="es-ES" sz="2000" dirty="0">
              <a:solidFill>
                <a:srgbClr val="979797"/>
              </a:solidFill>
            </a:endParaRPr>
          </a:p>
          <a:p>
            <a:pPr lvl="1">
              <a:spcAft>
                <a:spcPts val="600"/>
              </a:spcAft>
            </a:pPr>
            <a:r>
              <a:rPr lang="es" sz="2000" dirty="0">
                <a:solidFill>
                  <a:srgbClr val="979797"/>
                </a:solidFill>
              </a:rPr>
              <a:t>exportAs</a:t>
            </a:r>
            <a:endParaRPr lang="es-ES" sz="2000" dirty="0">
              <a:solidFill>
                <a:srgbClr val="979797"/>
              </a:solidFill>
            </a:endParaRPr>
          </a:p>
          <a:p>
            <a:pPr lvl="1">
              <a:spcAft>
                <a:spcPts val="600"/>
              </a:spcAft>
            </a:pPr>
            <a:r>
              <a:rPr lang="es" sz="2000" dirty="0">
                <a:solidFill>
                  <a:srgbClr val="979797"/>
                </a:solidFill>
              </a:rPr>
              <a:t>queries</a:t>
            </a:r>
            <a:endParaRPr lang="es-ES" sz="2000" dirty="0">
              <a:solidFill>
                <a:srgbClr val="979797"/>
              </a:solidFill>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629"/>
        <p:cNvGrpSpPr/>
        <p:nvPr/>
      </p:nvGrpSpPr>
      <p:grpSpPr>
        <a:xfrm>
          <a:off x="0" y="0"/>
          <a:ext cx="0" cy="0"/>
          <a:chOff x="0" y="0"/>
          <a:chExt cx="0" cy="0"/>
        </a:xfrm>
      </p:grpSpPr>
      <p:sp useBgFill="1">
        <p:nvSpPr>
          <p:cNvPr id="124" name="Rectangle 123">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0" name="Google Shape;630;p73"/>
          <p:cNvSpPr txBox="1">
            <a:spLocks noGrp="1"/>
          </p:cNvSpPr>
          <p:nvPr>
            <p:ph type="title"/>
          </p:nvPr>
        </p:nvSpPr>
        <p:spPr>
          <a:xfrm>
            <a:off x="690137" y="360954"/>
            <a:ext cx="10808677" cy="1325563"/>
          </a:xfrm>
          <a:prstGeom prst="rect">
            <a:avLst/>
          </a:prstGeom>
        </p:spPr>
        <p:txBody>
          <a:bodyPr spcFirstLastPara="1" vert="horz" lIns="91440" tIns="45720" rIns="91440" bIns="45720" rtlCol="0" anchor="ctr" anchorCtr="0">
            <a:normAutofit fontScale="90000"/>
          </a:bodyPr>
          <a:lstStyle/>
          <a:p>
            <a:pPr>
              <a:lnSpc>
                <a:spcPct val="90000"/>
              </a:lnSpc>
              <a:spcBef>
                <a:spcPct val="0"/>
              </a:spcBef>
            </a:pPr>
            <a:r>
              <a:rPr lang="es" sz="5400" dirty="0"/>
              <a:t>Vista del componente: HTML template</a:t>
            </a:r>
            <a:endParaRPr lang="en-US" sz="5400" kern="1200" dirty="0">
              <a:solidFill>
                <a:schemeClr val="tx1"/>
              </a:solidFill>
              <a:latin typeface="+mj-lt"/>
              <a:ea typeface="+mj-ea"/>
              <a:cs typeface="+mj-cs"/>
            </a:endParaRPr>
          </a:p>
        </p:txBody>
      </p:sp>
      <p:sp>
        <p:nvSpPr>
          <p:cNvPr id="12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1" name="Google Shape;631;p73"/>
          <p:cNvSpPr txBox="1">
            <a:spLocks noGrp="1"/>
          </p:cNvSpPr>
          <p:nvPr>
            <p:ph type="body" idx="1"/>
          </p:nvPr>
        </p:nvSpPr>
        <p:spPr>
          <a:xfrm>
            <a:off x="838200" y="1929384"/>
            <a:ext cx="10515600" cy="503154"/>
          </a:xfrm>
          <a:prstGeom prst="rect">
            <a:avLst/>
          </a:prstGeom>
        </p:spPr>
        <p:txBody>
          <a:bodyPr spcFirstLastPara="1" vert="horz" lIns="91440" tIns="45720" rIns="91440" bIns="45720" rtlCol="0" anchorCtr="0">
            <a:normAutofit fontScale="70000" lnSpcReduction="20000"/>
          </a:bodyPr>
          <a:lstStyle/>
          <a:p>
            <a:pPr indent="-228600">
              <a:lnSpc>
                <a:spcPct val="90000"/>
              </a:lnSpc>
              <a:spcAft>
                <a:spcPts val="600"/>
              </a:spcAft>
              <a:buFont typeface="Arial" panose="020B0604020202020204" pitchFamily="34" charset="0"/>
              <a:buChar char="•"/>
            </a:pPr>
            <a:r>
              <a:rPr lang="es-ES" sz="2200" dirty="0">
                <a:solidFill>
                  <a:schemeClr val="tx1"/>
                </a:solidFill>
                <a:latin typeface="+mn-lt"/>
                <a:ea typeface="+mn-ea"/>
                <a:cs typeface="+mn-cs"/>
              </a:rPr>
              <a:t>La vista del componente (HTML) se genera en función de dos elementos</a:t>
            </a:r>
            <a:br>
              <a:rPr lang="en-US" sz="2200" dirty="0">
                <a:solidFill>
                  <a:schemeClr val="tx1"/>
                </a:solidFill>
                <a:latin typeface="+mn-lt"/>
                <a:ea typeface="+mn-ea"/>
                <a:cs typeface="+mn-cs"/>
              </a:rPr>
            </a:br>
            <a:endParaRPr lang="en-US" sz="2200" dirty="0">
              <a:solidFill>
                <a:schemeClr val="tx1"/>
              </a:solidFill>
              <a:latin typeface="+mn-lt"/>
              <a:ea typeface="+mn-ea"/>
              <a:cs typeface="+mn-cs"/>
            </a:endParaRPr>
          </a:p>
        </p:txBody>
      </p:sp>
      <p:sp>
        <p:nvSpPr>
          <p:cNvPr id="6" name="Google Shape;678;p79">
            <a:extLst>
              <a:ext uri="{FF2B5EF4-FFF2-40B4-BE49-F238E27FC236}">
                <a16:creationId xmlns:a16="http://schemas.microsoft.com/office/drawing/2014/main" id="{9B75D08B-BF09-4521-8754-20E7E63F8214}"/>
              </a:ext>
            </a:extLst>
          </p:cNvPr>
          <p:cNvSpPr txBox="1"/>
          <p:nvPr/>
        </p:nvSpPr>
        <p:spPr>
          <a:xfrm>
            <a:off x="1085165" y="3012080"/>
            <a:ext cx="4888086" cy="2985975"/>
          </a:xfrm>
          <a:prstGeom prst="rect">
            <a:avLst/>
          </a:prstGeom>
          <a:noFill/>
          <a:ln>
            <a:noFill/>
          </a:ln>
        </p:spPr>
        <p:txBody>
          <a:bodyPr spcFirstLastPara="1" wrap="square" lIns="121900" tIns="121900" rIns="121900" bIns="121900" anchor="ctr" anchorCtr="0">
            <a:noAutofit/>
          </a:bodyPr>
          <a:lstStyle/>
          <a:p>
            <a:pPr marL="609585" indent="-423323">
              <a:buSzPts val="1400"/>
              <a:buChar char="●"/>
            </a:pPr>
            <a:r>
              <a:rPr lang="es" sz="2000" dirty="0"/>
              <a:t>su estado, definido por el valor de los atributos de la clase en un determinado momento</a:t>
            </a:r>
            <a:endParaRPr sz="2000" dirty="0"/>
          </a:p>
          <a:p>
            <a:pPr marL="609585" indent="-423323">
              <a:buSzPts val="1400"/>
              <a:buChar char="●"/>
            </a:pPr>
            <a:r>
              <a:rPr lang="es" sz="2000" dirty="0"/>
              <a:t>la plantilla o template que tiene asociado el componente, donde además de HTML puede haber referencia a dichos atributos mediante el lenguaje de plantillas de Angular</a:t>
            </a:r>
            <a:endParaRPr sz="2000" dirty="0"/>
          </a:p>
        </p:txBody>
      </p:sp>
      <p:sp>
        <p:nvSpPr>
          <p:cNvPr id="7" name="Google Shape;679;p79">
            <a:extLst>
              <a:ext uri="{FF2B5EF4-FFF2-40B4-BE49-F238E27FC236}">
                <a16:creationId xmlns:a16="http://schemas.microsoft.com/office/drawing/2014/main" id="{028749B2-9BB4-4AED-843E-9BF3964D6843}"/>
              </a:ext>
            </a:extLst>
          </p:cNvPr>
          <p:cNvSpPr txBox="1"/>
          <p:nvPr/>
        </p:nvSpPr>
        <p:spPr>
          <a:xfrm>
            <a:off x="6414808" y="2372510"/>
            <a:ext cx="4595009" cy="17384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b="1" dirty="0">
                <a:solidFill>
                  <a:srgbClr val="777777"/>
                </a:solidFill>
                <a:latin typeface="Courier New"/>
                <a:ea typeface="Courier New"/>
                <a:cs typeface="Courier New"/>
                <a:sym typeface="Courier New"/>
              </a:rPr>
              <a:t>@</a:t>
            </a:r>
            <a:r>
              <a:rPr lang="es" sz="1400" b="1" dirty="0">
                <a:solidFill>
                  <a:srgbClr val="AA3731"/>
                </a:solidFill>
                <a:latin typeface="Courier New"/>
                <a:ea typeface="Courier New"/>
                <a:cs typeface="Courier New"/>
                <a:sym typeface="Courier New"/>
              </a:rPr>
              <a:t>Component</a:t>
            </a:r>
            <a:r>
              <a:rPr lang="es" sz="1400" b="1" dirty="0">
                <a:solidFill>
                  <a:srgbClr val="333333"/>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333333"/>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333333"/>
                </a:solidFill>
                <a:latin typeface="Courier New"/>
                <a:ea typeface="Courier New"/>
                <a:cs typeface="Courier New"/>
                <a:sym typeface="Courier New"/>
              </a:rPr>
              <a:t>)</a:t>
            </a:r>
            <a:endParaRPr sz="1400" b="1" dirty="0">
              <a:solidFill>
                <a:srgbClr val="333333"/>
              </a:solidFill>
              <a:latin typeface="Courier New"/>
              <a:ea typeface="Courier New"/>
              <a:cs typeface="Courier New"/>
              <a:sym typeface="Courier New"/>
            </a:endParaRPr>
          </a:p>
          <a:p>
            <a:pPr>
              <a:lnSpc>
                <a:spcPct val="135714"/>
              </a:lnSpc>
            </a:pPr>
            <a:r>
              <a:rPr lang="es" sz="1400" b="1" dirty="0">
                <a:solidFill>
                  <a:srgbClr val="4B83CD"/>
                </a:solidFill>
                <a:latin typeface="Courier New"/>
                <a:ea typeface="Courier New"/>
                <a:cs typeface="Courier New"/>
                <a:sym typeface="Courier New"/>
              </a:rPr>
              <a:t>export</a:t>
            </a:r>
            <a:r>
              <a:rPr lang="es" sz="1400" b="1" dirty="0">
                <a:solidFill>
                  <a:srgbClr val="333333"/>
                </a:solidFill>
                <a:latin typeface="Courier New"/>
                <a:ea typeface="Courier New"/>
                <a:cs typeface="Courier New"/>
                <a:sym typeface="Courier New"/>
              </a:rPr>
              <a:t> </a:t>
            </a:r>
            <a:r>
              <a:rPr lang="es" sz="1400" b="1" dirty="0">
                <a:solidFill>
                  <a:srgbClr val="7A3E9D"/>
                </a:solidFill>
                <a:latin typeface="Courier New"/>
                <a:ea typeface="Courier New"/>
                <a:cs typeface="Courier New"/>
                <a:sym typeface="Courier New"/>
              </a:rPr>
              <a:t>class</a:t>
            </a:r>
            <a:r>
              <a:rPr lang="es" sz="1400" b="1" dirty="0">
                <a:solidFill>
                  <a:srgbClr val="333333"/>
                </a:solidFill>
                <a:latin typeface="Courier New"/>
                <a:ea typeface="Courier New"/>
                <a:cs typeface="Courier New"/>
                <a:sym typeface="Courier New"/>
              </a:rPr>
              <a:t> </a:t>
            </a:r>
            <a:r>
              <a:rPr lang="es" sz="1400" b="1" dirty="0">
                <a:solidFill>
                  <a:srgbClr val="7A3E9D"/>
                </a:solidFill>
                <a:latin typeface="Courier New"/>
                <a:ea typeface="Courier New"/>
                <a:cs typeface="Courier New"/>
                <a:sym typeface="Courier New"/>
              </a:rPr>
              <a:t>AppComponent</a:t>
            </a:r>
            <a:r>
              <a:rPr lang="es" sz="1400" b="1" dirty="0">
                <a:solidFill>
                  <a:srgbClr val="333333"/>
                </a:solidFill>
                <a:latin typeface="Courier New"/>
                <a:ea typeface="Courier New"/>
                <a:cs typeface="Courier New"/>
                <a:sym typeface="Courier New"/>
              </a:rPr>
              <a:t> </a:t>
            </a:r>
            <a:r>
              <a:rPr lang="es" sz="1400" b="1" dirty="0">
                <a:solidFill>
                  <a:srgbClr val="777777"/>
                </a:solidFill>
                <a:latin typeface="Courier New"/>
                <a:ea typeface="Courier New"/>
                <a:cs typeface="Courier New"/>
                <a:sym typeface="Courier New"/>
              </a:rPr>
              <a:t>{</a:t>
            </a:r>
            <a:endParaRPr sz="1400" b="1" dirty="0">
              <a:solidFill>
                <a:srgbClr val="777777"/>
              </a:solidFill>
              <a:latin typeface="Courier New"/>
              <a:ea typeface="Courier New"/>
              <a:cs typeface="Courier New"/>
              <a:sym typeface="Courier New"/>
            </a:endParaRPr>
          </a:p>
          <a:p>
            <a:pPr>
              <a:lnSpc>
                <a:spcPct val="135714"/>
              </a:lnSpc>
            </a:pPr>
            <a:r>
              <a:rPr lang="es" sz="1400" b="1" dirty="0">
                <a:solidFill>
                  <a:srgbClr val="333333"/>
                </a:solidFill>
                <a:latin typeface="Courier New"/>
                <a:ea typeface="Courier New"/>
                <a:cs typeface="Courier New"/>
                <a:sym typeface="Courier New"/>
              </a:rPr>
              <a:t> </a:t>
            </a:r>
            <a:r>
              <a:rPr lang="es" sz="1400" b="1" dirty="0">
                <a:solidFill>
                  <a:srgbClr val="7A3E9D"/>
                </a:solidFill>
                <a:latin typeface="Courier New"/>
                <a:ea typeface="Courier New"/>
                <a:cs typeface="Courier New"/>
                <a:sym typeface="Courier New"/>
              </a:rPr>
              <a:t>title</a:t>
            </a:r>
            <a:r>
              <a:rPr lang="es" sz="1400" b="1" dirty="0">
                <a:solidFill>
                  <a:srgbClr val="333333"/>
                </a:solidFill>
                <a:latin typeface="Courier New"/>
                <a:ea typeface="Courier New"/>
                <a:cs typeface="Courier New"/>
                <a:sym typeface="Courier New"/>
              </a:rPr>
              <a:t> </a:t>
            </a:r>
            <a:r>
              <a:rPr lang="es" sz="1400" b="1" dirty="0">
                <a:solidFill>
                  <a:srgbClr val="777777"/>
                </a:solidFill>
                <a:latin typeface="Courier New"/>
                <a:ea typeface="Courier New"/>
                <a:cs typeface="Courier New"/>
                <a:sym typeface="Courier New"/>
              </a:rPr>
              <a:t>=</a:t>
            </a:r>
            <a:r>
              <a:rPr lang="es" sz="1400" b="1" dirty="0">
                <a:solidFill>
                  <a:srgbClr val="333333"/>
                </a:solidFill>
                <a:latin typeface="Courier New"/>
                <a:ea typeface="Courier New"/>
                <a:cs typeface="Courier New"/>
                <a:sym typeface="Courier New"/>
              </a:rPr>
              <a:t> </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Icono</a:t>
            </a:r>
            <a:r>
              <a:rPr lang="es" sz="1400" b="1" dirty="0">
                <a:solidFill>
                  <a:srgbClr val="777777"/>
                </a:solidFill>
                <a:latin typeface="Courier New"/>
                <a:ea typeface="Courier New"/>
                <a:cs typeface="Courier New"/>
                <a:sym typeface="Courier New"/>
              </a:rPr>
              <a:t>';</a:t>
            </a:r>
            <a:endParaRPr sz="1400" b="1" dirty="0">
              <a:solidFill>
                <a:srgbClr val="777777"/>
              </a:solidFill>
              <a:latin typeface="Courier New"/>
              <a:ea typeface="Courier New"/>
              <a:cs typeface="Courier New"/>
              <a:sym typeface="Courier New"/>
            </a:endParaRPr>
          </a:p>
          <a:p>
            <a:pPr>
              <a:lnSpc>
                <a:spcPct val="135714"/>
              </a:lnSpc>
            </a:pPr>
            <a:r>
              <a:rPr lang="es" sz="1400" b="1" dirty="0">
                <a:solidFill>
                  <a:srgbClr val="7A3E9D"/>
                </a:solidFill>
                <a:latin typeface="Courier New"/>
                <a:ea typeface="Courier New"/>
                <a:cs typeface="Courier New"/>
                <a:sym typeface="Courier New"/>
              </a:rPr>
              <a:t> logo</a:t>
            </a:r>
            <a:r>
              <a:rPr lang="es" sz="1400" b="1" dirty="0">
                <a:solidFill>
                  <a:srgbClr val="333333"/>
                </a:solidFill>
                <a:latin typeface="Courier New"/>
                <a:ea typeface="Courier New"/>
                <a:cs typeface="Courier New"/>
                <a:sym typeface="Courier New"/>
              </a:rPr>
              <a:t> </a:t>
            </a:r>
            <a:r>
              <a:rPr lang="es" sz="1400" b="1" dirty="0">
                <a:solidFill>
                  <a:srgbClr val="777777"/>
                </a:solidFill>
                <a:latin typeface="Courier New"/>
                <a:ea typeface="Courier New"/>
                <a:cs typeface="Courier New"/>
                <a:sym typeface="Courier New"/>
              </a:rPr>
              <a:t>=</a:t>
            </a:r>
            <a:r>
              <a:rPr lang="es" sz="1400" b="1" dirty="0">
                <a:solidFill>
                  <a:srgbClr val="333333"/>
                </a:solidFill>
                <a:latin typeface="Courier New"/>
                <a:ea typeface="Courier New"/>
                <a:cs typeface="Courier New"/>
                <a:sym typeface="Courier New"/>
              </a:rPr>
              <a:t> </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../assets/angular_logo.svg</a:t>
            </a:r>
            <a:r>
              <a:rPr lang="es" sz="1400" b="1" dirty="0">
                <a:solidFill>
                  <a:srgbClr val="777777"/>
                </a:solidFill>
                <a:latin typeface="Courier New"/>
                <a:ea typeface="Courier New"/>
                <a:cs typeface="Courier New"/>
                <a:sym typeface="Courier New"/>
              </a:rPr>
              <a:t>';</a:t>
            </a:r>
            <a:endParaRPr sz="1400" b="1" dirty="0">
              <a:solidFill>
                <a:srgbClr val="777777"/>
              </a:solidFill>
              <a:latin typeface="Courier New"/>
              <a:ea typeface="Courier New"/>
              <a:cs typeface="Courier New"/>
              <a:sym typeface="Courier New"/>
            </a:endParaRPr>
          </a:p>
          <a:p>
            <a:pPr>
              <a:lnSpc>
                <a:spcPct val="135714"/>
              </a:lnSpc>
            </a:pPr>
            <a:r>
              <a:rPr lang="es" sz="1400" b="1" dirty="0">
                <a:solidFill>
                  <a:srgbClr val="777777"/>
                </a:solidFill>
                <a:latin typeface="Courier New"/>
                <a:ea typeface="Courier New"/>
                <a:cs typeface="Courier New"/>
                <a:sym typeface="Courier New"/>
              </a:rPr>
              <a:t>}</a:t>
            </a:r>
            <a:endParaRPr sz="1400" b="1" dirty="0">
              <a:solidFill>
                <a:srgbClr val="777777"/>
              </a:solidFill>
              <a:latin typeface="Courier New"/>
              <a:ea typeface="Courier New"/>
              <a:cs typeface="Courier New"/>
              <a:sym typeface="Courier New"/>
            </a:endParaRPr>
          </a:p>
        </p:txBody>
      </p:sp>
      <p:sp>
        <p:nvSpPr>
          <p:cNvPr id="8" name="Google Shape;680;p79">
            <a:extLst>
              <a:ext uri="{FF2B5EF4-FFF2-40B4-BE49-F238E27FC236}">
                <a16:creationId xmlns:a16="http://schemas.microsoft.com/office/drawing/2014/main" id="{E1AEAD40-D589-4136-9884-30268EFD18C5}"/>
              </a:ext>
            </a:extLst>
          </p:cNvPr>
          <p:cNvSpPr txBox="1"/>
          <p:nvPr/>
        </p:nvSpPr>
        <p:spPr>
          <a:xfrm>
            <a:off x="6535964" y="4571543"/>
            <a:ext cx="3966887" cy="17384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h1</a:t>
            </a:r>
            <a:r>
              <a:rPr lang="es" sz="1400" b="1" dirty="0">
                <a:solidFill>
                  <a:srgbClr val="91B3E0"/>
                </a:solidFill>
                <a:latin typeface="Courier New"/>
                <a:ea typeface="Courier New"/>
                <a:cs typeface="Courier New"/>
                <a:sym typeface="Courier New"/>
              </a:rPr>
              <a:t>&gt;</a:t>
            </a:r>
            <a:r>
              <a:rPr lang="es" sz="1400" b="1" dirty="0">
                <a:solidFill>
                  <a:srgbClr val="333333"/>
                </a:solidFill>
                <a:latin typeface="Courier New"/>
                <a:ea typeface="Courier New"/>
                <a:cs typeface="Courier New"/>
                <a:sym typeface="Courier New"/>
              </a:rPr>
              <a:t>Welcome to {{ title }}!</a:t>
            </a: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h1</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pPr>
            <a:r>
              <a:rPr lang="es" sz="1400" b="1" dirty="0">
                <a:solidFill>
                  <a:srgbClr val="91B3E0"/>
                </a:solidFill>
                <a:latin typeface="Courier New"/>
                <a:ea typeface="Courier New"/>
                <a:cs typeface="Courier New"/>
                <a:sym typeface="Courier New"/>
              </a:rPr>
              <a:t>&lt;</a:t>
            </a:r>
            <a:r>
              <a:rPr lang="es" sz="1400" b="1" dirty="0">
                <a:solidFill>
                  <a:srgbClr val="4B83CD"/>
                </a:solidFill>
                <a:latin typeface="Courier New"/>
                <a:ea typeface="Courier New"/>
                <a:cs typeface="Courier New"/>
                <a:sym typeface="Courier New"/>
              </a:rPr>
              <a:t>img</a:t>
            </a:r>
            <a:r>
              <a:rPr lang="es" sz="1400" b="1" dirty="0">
                <a:solidFill>
                  <a:srgbClr val="91B3E0"/>
                </a:solidFill>
                <a:latin typeface="Courier New"/>
                <a:ea typeface="Courier New"/>
                <a:cs typeface="Courier New"/>
                <a:sym typeface="Courier New"/>
              </a:rPr>
              <a:t> </a:t>
            </a:r>
            <a:r>
              <a:rPr lang="es" sz="1400" b="1" i="1" dirty="0">
                <a:solidFill>
                  <a:srgbClr val="8190A0"/>
                </a:solidFill>
                <a:latin typeface="Courier New"/>
                <a:ea typeface="Courier New"/>
                <a:cs typeface="Courier New"/>
                <a:sym typeface="Courier New"/>
              </a:rPr>
              <a:t>class</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img-fluid</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 </a:t>
            </a:r>
            <a:endParaRPr sz="1400" b="1" dirty="0">
              <a:solidFill>
                <a:srgbClr val="91B3E0"/>
              </a:solidFill>
              <a:latin typeface="Courier New"/>
              <a:ea typeface="Courier New"/>
              <a:cs typeface="Courier New"/>
              <a:sym typeface="Courier New"/>
            </a:endParaRPr>
          </a:p>
          <a:p>
            <a:pPr indent="609585">
              <a:lnSpc>
                <a:spcPct val="135714"/>
              </a:lnSpc>
            </a:pPr>
            <a:r>
              <a:rPr lang="es" sz="1400" b="1" i="1" dirty="0">
                <a:solidFill>
                  <a:srgbClr val="8190A0"/>
                </a:solidFill>
                <a:latin typeface="Courier New"/>
                <a:ea typeface="Courier New"/>
                <a:cs typeface="Courier New"/>
                <a:sym typeface="Courier New"/>
              </a:rPr>
              <a:t>alt</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Angular Logo</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 </a:t>
            </a:r>
            <a:endParaRPr sz="1400" b="1" dirty="0">
              <a:solidFill>
                <a:srgbClr val="91B3E0"/>
              </a:solidFill>
              <a:latin typeface="Courier New"/>
              <a:ea typeface="Courier New"/>
              <a:cs typeface="Courier New"/>
              <a:sym typeface="Courier New"/>
            </a:endParaRPr>
          </a:p>
          <a:p>
            <a:pPr indent="609585">
              <a:lnSpc>
                <a:spcPct val="135714"/>
              </a:lnSpc>
            </a:pPr>
            <a:r>
              <a:rPr lang="es" sz="1400" b="1" dirty="0">
                <a:solidFill>
                  <a:srgbClr val="91B3E0"/>
                </a:solidFill>
                <a:latin typeface="Courier New"/>
                <a:ea typeface="Courier New"/>
                <a:cs typeface="Courier New"/>
                <a:sym typeface="Courier New"/>
              </a:rPr>
              <a:t>[</a:t>
            </a:r>
            <a:r>
              <a:rPr lang="es" sz="1400" b="1" i="1" dirty="0">
                <a:solidFill>
                  <a:srgbClr val="8190A0"/>
                </a:solidFill>
                <a:latin typeface="Courier New"/>
                <a:ea typeface="Courier New"/>
                <a:cs typeface="Courier New"/>
                <a:sym typeface="Courier New"/>
              </a:rPr>
              <a:t>src</a:t>
            </a:r>
            <a:r>
              <a:rPr lang="es" sz="1400" b="1" dirty="0">
                <a:solidFill>
                  <a:srgbClr val="91B3E0"/>
                </a:solidFill>
                <a:latin typeface="Courier New"/>
                <a:ea typeface="Courier New"/>
                <a:cs typeface="Courier New"/>
                <a:sym typeface="Courier New"/>
              </a:rPr>
              <a:t>]=</a:t>
            </a:r>
            <a:r>
              <a:rPr lang="es" sz="1400" b="1" dirty="0">
                <a:solidFill>
                  <a:srgbClr val="777777"/>
                </a:solidFill>
                <a:latin typeface="Courier New"/>
                <a:ea typeface="Courier New"/>
                <a:cs typeface="Courier New"/>
                <a:sym typeface="Courier New"/>
              </a:rPr>
              <a:t>"</a:t>
            </a:r>
            <a:r>
              <a:rPr lang="es" sz="1400" b="1" dirty="0">
                <a:solidFill>
                  <a:srgbClr val="448C27"/>
                </a:solidFill>
                <a:latin typeface="Courier New"/>
                <a:ea typeface="Courier New"/>
                <a:cs typeface="Courier New"/>
                <a:sym typeface="Courier New"/>
              </a:rPr>
              <a:t>logo</a:t>
            </a:r>
            <a:r>
              <a:rPr lang="es" sz="1400" b="1" dirty="0">
                <a:solidFill>
                  <a:srgbClr val="777777"/>
                </a:solidFill>
                <a:latin typeface="Courier New"/>
                <a:ea typeface="Courier New"/>
                <a:cs typeface="Courier New"/>
                <a:sym typeface="Courier New"/>
              </a:rPr>
              <a:t>"</a:t>
            </a:r>
            <a:r>
              <a:rPr lang="es" sz="1400" b="1" dirty="0">
                <a:solidFill>
                  <a:srgbClr val="91B3E0"/>
                </a:solidFill>
                <a:latin typeface="Courier New"/>
                <a:ea typeface="Courier New"/>
                <a:cs typeface="Courier New"/>
                <a:sym typeface="Courier New"/>
              </a:rPr>
              <a:t>&gt;</a:t>
            </a:r>
            <a:endParaRPr sz="1400" b="1" dirty="0">
              <a:solidFill>
                <a:srgbClr val="91B3E0"/>
              </a:solidFill>
              <a:latin typeface="Courier New"/>
              <a:ea typeface="Courier New"/>
              <a:cs typeface="Courier New"/>
              <a:sym typeface="Courier New"/>
            </a:endParaRPr>
          </a:p>
          <a:p>
            <a:pPr>
              <a:lnSpc>
                <a:spcPct val="135714"/>
              </a:lnSpc>
            </a:pPr>
            <a:endParaRPr sz="1400" dirty="0">
              <a:solidFill>
                <a:srgbClr val="777777"/>
              </a:solidFill>
              <a:latin typeface="Courier New"/>
              <a:ea typeface="Courier New"/>
              <a:cs typeface="Courier New"/>
              <a:sym typeface="Courier New"/>
            </a:endParaRPr>
          </a:p>
        </p:txBody>
      </p:sp>
      <p:cxnSp>
        <p:nvCxnSpPr>
          <p:cNvPr id="9" name="Google Shape;681;p79">
            <a:extLst>
              <a:ext uri="{FF2B5EF4-FFF2-40B4-BE49-F238E27FC236}">
                <a16:creationId xmlns:a16="http://schemas.microsoft.com/office/drawing/2014/main" id="{31CDBA60-D868-44E6-823E-4A844954D863}"/>
              </a:ext>
            </a:extLst>
          </p:cNvPr>
          <p:cNvCxnSpPr>
            <a:endCxn id="7" idx="1"/>
          </p:cNvCxnSpPr>
          <p:nvPr/>
        </p:nvCxnSpPr>
        <p:spPr>
          <a:xfrm flipV="1">
            <a:off x="6013417" y="3241710"/>
            <a:ext cx="401391" cy="333600"/>
          </a:xfrm>
          <a:prstGeom prst="straightConnector1">
            <a:avLst/>
          </a:prstGeom>
          <a:noFill/>
          <a:ln w="9525" cap="flat" cmpd="sng">
            <a:solidFill>
              <a:schemeClr val="dk2"/>
            </a:solidFill>
            <a:prstDash val="solid"/>
            <a:round/>
            <a:headEnd type="none" w="med" len="med"/>
            <a:tailEnd type="triangle" w="med" len="med"/>
          </a:ln>
        </p:spPr>
      </p:cxnSp>
      <p:cxnSp>
        <p:nvCxnSpPr>
          <p:cNvPr id="10" name="Google Shape;682;p79">
            <a:extLst>
              <a:ext uri="{FF2B5EF4-FFF2-40B4-BE49-F238E27FC236}">
                <a16:creationId xmlns:a16="http://schemas.microsoft.com/office/drawing/2014/main" id="{34C09143-116B-4791-9B39-EB68C0D261DA}"/>
              </a:ext>
            </a:extLst>
          </p:cNvPr>
          <p:cNvCxnSpPr>
            <a:endCxn id="8" idx="1"/>
          </p:cNvCxnSpPr>
          <p:nvPr/>
        </p:nvCxnSpPr>
        <p:spPr>
          <a:xfrm>
            <a:off x="5973251" y="5195943"/>
            <a:ext cx="562713" cy="244800"/>
          </a:xfrm>
          <a:prstGeom prst="straightConnector1">
            <a:avLst/>
          </a:prstGeom>
          <a:noFill/>
          <a:ln w="9525"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406940592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15"/>
        <p:cNvGrpSpPr/>
        <p:nvPr/>
      </p:nvGrpSpPr>
      <p:grpSpPr>
        <a:xfrm>
          <a:off x="0" y="0"/>
          <a:ext cx="0" cy="0"/>
          <a:chOff x="0" y="0"/>
          <a:chExt cx="0" cy="0"/>
        </a:xfrm>
      </p:grpSpPr>
      <p:sp>
        <p:nvSpPr>
          <p:cNvPr id="84" name="Rectangle 83">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0222"/>
            <a:ext cx="6711020" cy="2781866"/>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716" name="Google Shape;716;p83"/>
          <p:cNvSpPr txBox="1">
            <a:spLocks noGrp="1"/>
          </p:cNvSpPr>
          <p:nvPr>
            <p:ph type="title"/>
          </p:nvPr>
        </p:nvSpPr>
        <p:spPr>
          <a:xfrm>
            <a:off x="774698" y="762000"/>
            <a:ext cx="6108725" cy="2144162"/>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4400">
                <a:solidFill>
                  <a:srgbClr val="FFFFFF"/>
                </a:solidFill>
                <a:latin typeface="+mj-lt"/>
                <a:ea typeface="+mj-ea"/>
                <a:cs typeface="+mj-cs"/>
              </a:rPr>
              <a:t>Ciclo de vida de componentes y directivas</a:t>
            </a:r>
          </a:p>
        </p:txBody>
      </p:sp>
      <p:sp>
        <p:nvSpPr>
          <p:cNvPr id="86" name="Rectangle 85">
            <a:extLst>
              <a:ext uri="{FF2B5EF4-FFF2-40B4-BE49-F238E27FC236}">
                <a16:creationId xmlns:a16="http://schemas.microsoft.com/office/drawing/2014/main" id="{2A8B9026-04DF-499B-A388-67FCB7435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7505" y="3395972"/>
            <a:ext cx="1332806" cy="1417320"/>
          </a:xfrm>
          <a:prstGeom prst="rect">
            <a:avLst/>
          </a:prstGeom>
          <a:solidFill>
            <a:srgbClr val="7AD5F4">
              <a:alpha val="95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88" name="Rectangle 87">
            <a:extLst>
              <a:ext uri="{FF2B5EF4-FFF2-40B4-BE49-F238E27FC236}">
                <a16:creationId xmlns:a16="http://schemas.microsoft.com/office/drawing/2014/main" id="{05CC4153-3F0D-4F4C-8F12-E8FC3FA40A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4" y="4965191"/>
            <a:ext cx="1338257" cy="1437773"/>
          </a:xfrm>
          <a:prstGeom prst="rect">
            <a:avLst/>
          </a:prstGeom>
          <a:solidFill>
            <a:srgbClr val="A5A5A5"/>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90" name="Rectangle 89">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75100" y="3395974"/>
            <a:ext cx="5193903" cy="3006991"/>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7" name="Google Shape;717;p83"/>
          <p:cNvSpPr txBox="1">
            <a:spLocks noGrp="1"/>
          </p:cNvSpPr>
          <p:nvPr>
            <p:ph type="body" idx="4294967295"/>
          </p:nvPr>
        </p:nvSpPr>
        <p:spPr>
          <a:xfrm>
            <a:off x="2286000" y="3648548"/>
            <a:ext cx="4525347" cy="2481864"/>
          </a:xfrm>
          <a:prstGeom prst="rect">
            <a:avLst/>
          </a:prstGeom>
        </p:spPr>
        <p:txBody>
          <a:bodyPr spcFirstLastPara="1" vert="horz" lIns="91440" tIns="45720" rIns="91440" bIns="45720" rtlCol="0" anchor="ctr" anchorCtr="0">
            <a:normAutofit/>
          </a:bodyPr>
          <a:lstStyle/>
          <a:p>
            <a:pPr marL="0"/>
            <a:r>
              <a:rPr lang="en-US" sz="1800" dirty="0" err="1"/>
              <a:t>Existen</a:t>
            </a:r>
            <a:r>
              <a:rPr lang="en-US" sz="1800" dirty="0"/>
              <a:t> “hooks” </a:t>
            </a:r>
            <a:r>
              <a:rPr lang="en-US" sz="1800" dirty="0" err="1"/>
              <a:t>asociados</a:t>
            </a:r>
            <a:r>
              <a:rPr lang="en-US" sz="1800" dirty="0"/>
              <a:t> a </a:t>
            </a:r>
            <a:r>
              <a:rPr lang="en-US" sz="1800" dirty="0" err="1"/>
              <a:t>diversas</a:t>
            </a:r>
            <a:r>
              <a:rPr lang="en-US" sz="1800" dirty="0"/>
              <a:t> </a:t>
            </a:r>
            <a:r>
              <a:rPr lang="en-US" sz="1800" dirty="0" err="1"/>
              <a:t>circunstancias</a:t>
            </a:r>
            <a:r>
              <a:rPr lang="en-US" sz="1800" dirty="0"/>
              <a:t> en las que se </a:t>
            </a:r>
            <a:r>
              <a:rPr lang="en-US" sz="1800" dirty="0" err="1"/>
              <a:t>ejecutará</a:t>
            </a:r>
            <a:r>
              <a:rPr lang="en-US" sz="1800" dirty="0"/>
              <a:t> </a:t>
            </a:r>
            <a:r>
              <a:rPr lang="en-US" sz="1800" dirty="0" err="1"/>
              <a:t>automáticamente</a:t>
            </a:r>
            <a:r>
              <a:rPr lang="en-US" sz="1800" dirty="0"/>
              <a:t> el </a:t>
            </a:r>
            <a:r>
              <a:rPr lang="en-US" sz="1800" dirty="0" err="1"/>
              <a:t>código</a:t>
            </a:r>
            <a:r>
              <a:rPr lang="en-US" sz="1800" dirty="0"/>
              <a:t> </a:t>
            </a:r>
            <a:r>
              <a:rPr lang="en-US" sz="1800" dirty="0" err="1"/>
              <a:t>asociado</a:t>
            </a:r>
            <a:r>
              <a:rPr lang="en-US" sz="1800" dirty="0"/>
              <a:t> a </a:t>
            </a:r>
            <a:r>
              <a:rPr lang="en-US" sz="1800" dirty="0" err="1"/>
              <a:t>ellos</a:t>
            </a:r>
            <a:endParaRPr lang="en-US" sz="1800" dirty="0"/>
          </a:p>
          <a:p>
            <a:pPr marL="0"/>
            <a:r>
              <a:rPr lang="es" sz="1800" dirty="0"/>
              <a:t>Los indicados en azul son exclusivos de los componentes (no existen en la directivas)</a:t>
            </a:r>
            <a:endParaRPr lang="es-ES" sz="1800" dirty="0"/>
          </a:p>
        </p:txBody>
      </p:sp>
      <p:pic>
        <p:nvPicPr>
          <p:cNvPr id="718" name="Google Shape;718;p83"/>
          <p:cNvPicPr preferRelativeResize="0"/>
          <p:nvPr/>
        </p:nvPicPr>
        <p:blipFill rotWithShape="1">
          <a:blip r:embed="rId3"/>
          <a:srcRect r="426" b="1"/>
          <a:stretch/>
        </p:blipFill>
        <p:spPr>
          <a:xfrm>
            <a:off x="7339089" y="450221"/>
            <a:ext cx="4371502" cy="5952744"/>
          </a:xfrm>
          <a:prstGeom prst="rect">
            <a:avLst/>
          </a:prstGeom>
          <a:noFill/>
        </p:spPr>
      </p:pic>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686"/>
        <p:cNvGrpSpPr/>
        <p:nvPr/>
      </p:nvGrpSpPr>
      <p:grpSpPr>
        <a:xfrm>
          <a:off x="0" y="0"/>
          <a:ext cx="0" cy="0"/>
          <a:chOff x="0" y="0"/>
          <a:chExt cx="0" cy="0"/>
        </a:xfrm>
      </p:grpSpPr>
      <p:sp useBgFill="1">
        <p:nvSpPr>
          <p:cNvPr id="119" name="Rectangle 118">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3" name="Group 122">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24"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25"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687" name="Google Shape;687;p80"/>
          <p:cNvSpPr txBox="1">
            <a:spLocks noGrp="1"/>
          </p:cNvSpPr>
          <p:nvPr>
            <p:ph type="title"/>
          </p:nvPr>
        </p:nvSpPr>
        <p:spPr>
          <a:xfrm>
            <a:off x="767290" y="1166932"/>
            <a:ext cx="3582073" cy="4279709"/>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4800" kern="1200">
                <a:solidFill>
                  <a:schemeClr val="bg1"/>
                </a:solidFill>
                <a:latin typeface="+mj-lt"/>
                <a:ea typeface="+mj-ea"/>
                <a:cs typeface="+mj-cs"/>
              </a:rPr>
              <a:t>Generadores de angular CLI</a:t>
            </a:r>
          </a:p>
        </p:txBody>
      </p:sp>
      <p:sp>
        <p:nvSpPr>
          <p:cNvPr id="688" name="Google Shape;688;p80"/>
          <p:cNvSpPr txBox="1">
            <a:spLocks noGrp="1"/>
          </p:cNvSpPr>
          <p:nvPr>
            <p:ph type="body" idx="4294967295"/>
          </p:nvPr>
        </p:nvSpPr>
        <p:spPr>
          <a:xfrm>
            <a:off x="5143206" y="1289145"/>
            <a:ext cx="4017720" cy="4279709"/>
          </a:xfrm>
          <a:prstGeom prst="rect">
            <a:avLst/>
          </a:prstGeom>
        </p:spPr>
        <p:txBody>
          <a:bodyPr spcFirstLastPara="1" vert="horz" lIns="91440" tIns="45720" rIns="91440" bIns="45720" rtlCol="0" anchor="ctr" anchorCtr="0">
            <a:normAutofit lnSpcReduction="10000"/>
          </a:bodyPr>
          <a:lstStyle/>
          <a:p>
            <a:pPr marL="0"/>
            <a:r>
              <a:rPr lang="en-US" sz="2400" dirty="0"/>
              <a:t>La </a:t>
            </a:r>
            <a:r>
              <a:rPr lang="en-US" sz="2400" dirty="0" err="1"/>
              <a:t>herramienta</a:t>
            </a:r>
            <a:r>
              <a:rPr lang="en-US" sz="2400" dirty="0"/>
              <a:t> generate (g) de Angular CLI </a:t>
            </a:r>
            <a:r>
              <a:rPr lang="en-US" sz="2400" dirty="0" err="1"/>
              <a:t>permite</a:t>
            </a:r>
            <a:r>
              <a:rPr lang="en-US" sz="2400" dirty="0"/>
              <a:t> </a:t>
            </a:r>
            <a:r>
              <a:rPr lang="en-US" sz="2400" dirty="0" err="1"/>
              <a:t>generar</a:t>
            </a:r>
            <a:r>
              <a:rPr lang="en-US" sz="2400" dirty="0"/>
              <a:t> la </a:t>
            </a:r>
            <a:r>
              <a:rPr lang="en-US" sz="2400" dirty="0" err="1"/>
              <a:t>estructura</a:t>
            </a:r>
            <a:r>
              <a:rPr lang="en-US" sz="2400" dirty="0"/>
              <a:t> </a:t>
            </a:r>
            <a:r>
              <a:rPr lang="en-US" sz="2400" dirty="0" err="1"/>
              <a:t>básica</a:t>
            </a:r>
            <a:r>
              <a:rPr lang="en-US" sz="2400" dirty="0"/>
              <a:t> de los </a:t>
            </a:r>
            <a:r>
              <a:rPr lang="en-US" sz="2400" dirty="0" err="1"/>
              <a:t>distintos</a:t>
            </a:r>
            <a:r>
              <a:rPr lang="en-US" sz="2400" dirty="0"/>
              <a:t> </a:t>
            </a:r>
            <a:r>
              <a:rPr lang="en-US" sz="2400" dirty="0" err="1"/>
              <a:t>elementos</a:t>
            </a:r>
            <a:r>
              <a:rPr lang="en-US" sz="2400" dirty="0"/>
              <a:t> que </a:t>
            </a:r>
            <a:r>
              <a:rPr lang="en-US" sz="2400" dirty="0" err="1"/>
              <a:t>componen</a:t>
            </a:r>
            <a:r>
              <a:rPr lang="en-US" sz="2400" dirty="0"/>
              <a:t> el framework</a:t>
            </a:r>
          </a:p>
          <a:p>
            <a:pPr marL="0"/>
            <a:endParaRPr lang="en-US" sz="2400" dirty="0"/>
          </a:p>
          <a:p>
            <a:pPr marL="0"/>
            <a:r>
              <a:rPr lang="en-US" sz="2400" dirty="0" err="1"/>
              <a:t>Desde</a:t>
            </a:r>
            <a:r>
              <a:rPr lang="en-US" sz="2400" dirty="0"/>
              <a:t> Angular 6 se </a:t>
            </a:r>
            <a:r>
              <a:rPr lang="en-US" sz="2400" dirty="0" err="1"/>
              <a:t>emplea</a:t>
            </a:r>
            <a:r>
              <a:rPr lang="en-US" sz="2400" dirty="0"/>
              <a:t> el API </a:t>
            </a:r>
            <a:r>
              <a:rPr lang="en-US" sz="2400" dirty="0" err="1"/>
              <a:t>abierto</a:t>
            </a:r>
            <a:r>
              <a:rPr lang="en-US" sz="2400" dirty="0"/>
              <a:t> Schematics, disponible para que </a:t>
            </a:r>
            <a:r>
              <a:rPr lang="en-US" sz="2400" dirty="0" err="1"/>
              <a:t>programas</a:t>
            </a:r>
            <a:r>
              <a:rPr lang="en-US" sz="2400" dirty="0"/>
              <a:t> de </a:t>
            </a:r>
            <a:r>
              <a:rPr lang="en-US" sz="2400" dirty="0" err="1"/>
              <a:t>terceros</a:t>
            </a:r>
            <a:r>
              <a:rPr lang="en-US" sz="2400" dirty="0"/>
              <a:t> </a:t>
            </a:r>
            <a:r>
              <a:rPr lang="en-US" sz="2400" dirty="0" err="1"/>
              <a:t>puedan</a:t>
            </a:r>
            <a:r>
              <a:rPr lang="en-US" sz="2400" dirty="0"/>
              <a:t> usar ng g para </a:t>
            </a:r>
            <a:r>
              <a:rPr lang="en-US" sz="2400" dirty="0" err="1"/>
              <a:t>crear</a:t>
            </a:r>
            <a:r>
              <a:rPr lang="en-US" sz="2400" dirty="0"/>
              <a:t> sus </a:t>
            </a:r>
            <a:r>
              <a:rPr lang="en-US" sz="2400" dirty="0" err="1"/>
              <a:t>propios</a:t>
            </a:r>
            <a:r>
              <a:rPr lang="en-US" sz="2400" dirty="0"/>
              <a:t> </a:t>
            </a:r>
            <a:r>
              <a:rPr lang="en-US" sz="2400" dirty="0" err="1"/>
              <a:t>elementos</a:t>
            </a:r>
            <a:endParaRPr lang="en-US" sz="2400" dirty="0"/>
          </a:p>
          <a:p>
            <a:pPr marL="0"/>
            <a:endParaRPr lang="en-US" sz="2400" dirty="0"/>
          </a:p>
        </p:txBody>
      </p:sp>
      <p:sp>
        <p:nvSpPr>
          <p:cNvPr id="689" name="Google Shape;689;p80"/>
          <p:cNvSpPr txBox="1"/>
          <p:nvPr/>
        </p:nvSpPr>
        <p:spPr>
          <a:xfrm>
            <a:off x="9413326" y="550297"/>
            <a:ext cx="2526274" cy="5757406"/>
          </a:xfrm>
          <a:prstGeom prst="rect">
            <a:avLst/>
          </a:prstGeom>
          <a:noFill/>
          <a:ln>
            <a:noFill/>
          </a:ln>
        </p:spPr>
        <p:txBody>
          <a:bodyPr spcFirstLastPara="1" wrap="square" lIns="121900" tIns="121900" rIns="121900" bIns="121900" anchor="ctr" anchorCtr="0">
            <a:noAutofit/>
          </a:bodyPr>
          <a:lstStyle/>
          <a:p>
            <a:pPr marL="609585" indent="-423323">
              <a:spcAft>
                <a:spcPts val="600"/>
              </a:spcAft>
              <a:buSzPts val="1400"/>
              <a:buChar char="●"/>
            </a:pPr>
            <a:r>
              <a:rPr lang="es" sz="2400" dirty="0"/>
              <a:t>class</a:t>
            </a:r>
            <a:endParaRPr lang="es-ES" sz="2400" dirty="0"/>
          </a:p>
          <a:p>
            <a:pPr marL="609585" indent="-423323">
              <a:spcAft>
                <a:spcPts val="600"/>
              </a:spcAft>
              <a:buSzPts val="1400"/>
              <a:buChar char="●"/>
            </a:pPr>
            <a:r>
              <a:rPr lang="es" sz="2400" dirty="0"/>
              <a:t>component</a:t>
            </a:r>
            <a:endParaRPr lang="es-ES" sz="2400" dirty="0"/>
          </a:p>
          <a:p>
            <a:pPr marL="609585" indent="-423323">
              <a:spcAft>
                <a:spcPts val="600"/>
              </a:spcAft>
              <a:buSzPts val="1400"/>
              <a:buChar char="●"/>
            </a:pPr>
            <a:r>
              <a:rPr lang="es" sz="2400" dirty="0"/>
              <a:t>directive</a:t>
            </a:r>
            <a:endParaRPr lang="es-ES" sz="2400" dirty="0"/>
          </a:p>
          <a:p>
            <a:pPr marL="609585" indent="-423323">
              <a:spcAft>
                <a:spcPts val="600"/>
              </a:spcAft>
              <a:buSzPts val="1400"/>
              <a:buChar char="●"/>
            </a:pPr>
            <a:r>
              <a:rPr lang="es" sz="2400" dirty="0"/>
              <a:t>enum</a:t>
            </a:r>
            <a:endParaRPr lang="es-ES" sz="2400" dirty="0"/>
          </a:p>
          <a:p>
            <a:pPr marL="609585" indent="-423323">
              <a:spcAft>
                <a:spcPts val="600"/>
              </a:spcAft>
              <a:buSzPts val="1400"/>
              <a:buChar char="●"/>
            </a:pPr>
            <a:r>
              <a:rPr lang="es" sz="2400" dirty="0"/>
              <a:t>guard</a:t>
            </a:r>
            <a:endParaRPr lang="es-ES" sz="2400" dirty="0"/>
          </a:p>
          <a:p>
            <a:pPr marL="609585" indent="-423323">
              <a:spcAft>
                <a:spcPts val="600"/>
              </a:spcAft>
              <a:buSzPts val="1400"/>
              <a:buChar char="●"/>
            </a:pPr>
            <a:r>
              <a:rPr lang="es" sz="2400" dirty="0"/>
              <a:t>interface</a:t>
            </a:r>
            <a:endParaRPr lang="es-ES" sz="2400" dirty="0"/>
          </a:p>
          <a:p>
            <a:pPr marL="609585" indent="-423323">
              <a:spcAft>
                <a:spcPts val="600"/>
              </a:spcAft>
              <a:buSzPts val="1400"/>
              <a:buChar char="●"/>
            </a:pPr>
            <a:r>
              <a:rPr lang="es" sz="2400" dirty="0"/>
              <a:t>module</a:t>
            </a:r>
            <a:endParaRPr lang="es-ES" sz="2400" dirty="0"/>
          </a:p>
          <a:p>
            <a:pPr marL="609585" indent="-423323">
              <a:spcAft>
                <a:spcPts val="600"/>
              </a:spcAft>
              <a:buSzPts val="1400"/>
              <a:buChar char="●"/>
            </a:pPr>
            <a:r>
              <a:rPr lang="es" sz="2400" dirty="0"/>
              <a:t>pipe</a:t>
            </a:r>
            <a:endParaRPr lang="es-ES" sz="2400" dirty="0"/>
          </a:p>
          <a:p>
            <a:pPr marL="609585" indent="-423323">
              <a:spcAft>
                <a:spcPts val="600"/>
              </a:spcAft>
              <a:buSzPts val="1400"/>
              <a:buChar char="●"/>
            </a:pPr>
            <a:r>
              <a:rPr lang="es" sz="2400" dirty="0"/>
              <a:t>service</a:t>
            </a:r>
            <a:endParaRPr lang="es-ES" sz="2400" dirty="0"/>
          </a:p>
          <a:p>
            <a:pPr marL="609585" indent="-423323">
              <a:spcAft>
                <a:spcPts val="600"/>
              </a:spcAft>
              <a:buSzPts val="1400"/>
              <a:buChar char="●"/>
            </a:pPr>
            <a:r>
              <a:rPr lang="es" sz="2400" dirty="0"/>
              <a:t>application</a:t>
            </a:r>
            <a:endParaRPr lang="es-ES" sz="2400" dirty="0"/>
          </a:p>
          <a:p>
            <a:pPr marL="609585" indent="-423323">
              <a:spcAft>
                <a:spcPts val="600"/>
              </a:spcAft>
              <a:buSzPts val="1400"/>
              <a:buChar char="●"/>
            </a:pPr>
            <a:r>
              <a:rPr lang="es" sz="2400" dirty="0"/>
              <a:t>library</a:t>
            </a:r>
            <a:endParaRPr lang="es-ES" sz="2400" dirty="0"/>
          </a:p>
          <a:p>
            <a:pPr marL="609585" indent="-423323">
              <a:spcAft>
                <a:spcPts val="600"/>
              </a:spcAft>
              <a:buSzPts val="1400"/>
              <a:buChar char="●"/>
            </a:pPr>
            <a:r>
              <a:rPr lang="es" sz="2400" dirty="0"/>
              <a:t>universal</a:t>
            </a:r>
            <a:endParaRPr lang="es-ES" sz="2400" dirty="0"/>
          </a:p>
        </p:txBody>
      </p:sp>
      <p:sp>
        <p:nvSpPr>
          <p:cNvPr id="690" name="Google Shape;690;p80"/>
          <p:cNvSpPr txBox="1"/>
          <p:nvPr/>
        </p:nvSpPr>
        <p:spPr>
          <a:xfrm>
            <a:off x="2451200" y="5114033"/>
            <a:ext cx="8184000" cy="1340954"/>
          </a:xfrm>
          <a:prstGeom prst="rect">
            <a:avLst/>
          </a:prstGeom>
          <a:noFill/>
          <a:ln>
            <a:noFill/>
          </a:ln>
        </p:spPr>
        <p:txBody>
          <a:bodyPr spcFirstLastPara="1" wrap="square" lIns="121900" tIns="121900" rIns="121900" bIns="121900" anchor="t" anchorCtr="0">
            <a:noAutofit/>
          </a:bodyPr>
          <a:lstStyle/>
          <a:p>
            <a:endParaRPr sz="2400" dirty="0"/>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51"/>
        <p:cNvGrpSpPr/>
        <p:nvPr/>
      </p:nvGrpSpPr>
      <p:grpSpPr>
        <a:xfrm>
          <a:off x="0" y="0"/>
          <a:ext cx="0" cy="0"/>
          <a:chOff x="0" y="0"/>
          <a:chExt cx="0" cy="0"/>
        </a:xfrm>
      </p:grpSpPr>
      <p:sp useBgFill="1">
        <p:nvSpPr>
          <p:cNvPr id="759" name="Rectangle 121">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0" name="Freeform: Shape 123">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2"/>
          </a:solidFill>
          <a:ln w="8199" cap="flat">
            <a:noFill/>
            <a:prstDash val="solid"/>
            <a:miter/>
          </a:ln>
        </p:spPr>
        <p:txBody>
          <a:bodyPr rtlCol="0" anchor="ctr"/>
          <a:lstStyle/>
          <a:p>
            <a:endParaRPr lang="en-US"/>
          </a:p>
        </p:txBody>
      </p:sp>
      <p:sp>
        <p:nvSpPr>
          <p:cNvPr id="752" name="Google Shape;752;p87"/>
          <p:cNvSpPr txBox="1">
            <a:spLocks noGrp="1"/>
          </p:cNvSpPr>
          <p:nvPr>
            <p:ph type="title"/>
          </p:nvPr>
        </p:nvSpPr>
        <p:spPr>
          <a:xfrm>
            <a:off x="838200" y="401221"/>
            <a:ext cx="10515600" cy="1348065"/>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5400" kern="1200">
                <a:solidFill>
                  <a:srgbClr val="FFFFFF"/>
                </a:solidFill>
                <a:latin typeface="+mj-lt"/>
                <a:ea typeface="+mj-ea"/>
                <a:cs typeface="+mj-cs"/>
              </a:rPr>
              <a:t>Creación de un módulo</a:t>
            </a:r>
          </a:p>
        </p:txBody>
      </p:sp>
      <p:sp>
        <p:nvSpPr>
          <p:cNvPr id="753" name="Google Shape;753;p87"/>
          <p:cNvSpPr txBox="1">
            <a:spLocks noGrp="1"/>
          </p:cNvSpPr>
          <p:nvPr>
            <p:ph type="body" idx="4294967295"/>
          </p:nvPr>
        </p:nvSpPr>
        <p:spPr>
          <a:xfrm>
            <a:off x="838200" y="5316415"/>
            <a:ext cx="10515600" cy="860548"/>
          </a:xfrm>
          <a:prstGeom prst="rect">
            <a:avLst/>
          </a:prstGeom>
        </p:spPr>
        <p:txBody>
          <a:bodyPr spcFirstLastPara="1" vert="horz" lIns="91440" tIns="45720" rIns="91440" bIns="45720" rtlCol="0" anchorCtr="0">
            <a:normAutofit/>
          </a:bodyPr>
          <a:lstStyle/>
          <a:p>
            <a:r>
              <a:rPr lang="es-ES" sz="2000" dirty="0"/>
              <a:t>Un módulo nuevo, si no carga de forma diferida, debe ser importado por otro módulo, para incorporarse al árbol de módulos de la aplicación</a:t>
            </a:r>
          </a:p>
        </p:txBody>
      </p:sp>
      <p:sp>
        <p:nvSpPr>
          <p:cNvPr id="19" name="Google Shape;697;p81">
            <a:extLst>
              <a:ext uri="{FF2B5EF4-FFF2-40B4-BE49-F238E27FC236}">
                <a16:creationId xmlns:a16="http://schemas.microsoft.com/office/drawing/2014/main" id="{272FF502-603F-449C-B754-3EBC9D042FE0}"/>
              </a:ext>
            </a:extLst>
          </p:cNvPr>
          <p:cNvSpPr txBox="1"/>
          <p:nvPr/>
        </p:nvSpPr>
        <p:spPr>
          <a:xfrm>
            <a:off x="1313399" y="3590500"/>
            <a:ext cx="2183200" cy="637200"/>
          </a:xfrm>
          <a:prstGeom prst="rect">
            <a:avLst/>
          </a:prstGeom>
          <a:solidFill>
            <a:srgbClr val="000000"/>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s" sz="2400" b="1">
                <a:solidFill>
                  <a:schemeClr val="lt1"/>
                </a:solidFill>
              </a:rPr>
              <a:t>ng g m --help</a:t>
            </a:r>
            <a:endParaRPr sz="2400" b="1">
              <a:solidFill>
                <a:schemeClr val="lt1"/>
              </a:solidFill>
            </a:endParaRPr>
          </a:p>
        </p:txBody>
      </p:sp>
      <p:sp>
        <p:nvSpPr>
          <p:cNvPr id="20" name="Google Shape;699;p81">
            <a:extLst>
              <a:ext uri="{FF2B5EF4-FFF2-40B4-BE49-F238E27FC236}">
                <a16:creationId xmlns:a16="http://schemas.microsoft.com/office/drawing/2014/main" id="{AF928FD5-301A-4488-B624-3C357F9602FF}"/>
              </a:ext>
            </a:extLst>
          </p:cNvPr>
          <p:cNvSpPr txBox="1"/>
          <p:nvPr/>
        </p:nvSpPr>
        <p:spPr>
          <a:xfrm>
            <a:off x="4673317" y="2748635"/>
            <a:ext cx="5837200" cy="2320931"/>
          </a:xfrm>
          <a:prstGeom prst="rect">
            <a:avLst/>
          </a:prstGeom>
          <a:noFill/>
          <a:ln>
            <a:noFill/>
          </a:ln>
        </p:spPr>
        <p:txBody>
          <a:bodyPr spcFirstLastPara="1" wrap="square" lIns="121900" tIns="121900" rIns="121900" bIns="121900" anchor="t" anchorCtr="0">
            <a:noAutofit/>
          </a:bodyPr>
          <a:lstStyle/>
          <a:p>
            <a:r>
              <a:rPr lang="es" sz="1600" dirty="0"/>
              <a:t> --dry-run (-d)     Run through without making any changes.</a:t>
            </a:r>
            <a:br>
              <a:rPr lang="es" sz="1600" dirty="0"/>
            </a:br>
            <a:r>
              <a:rPr lang="es" sz="1600" dirty="0"/>
              <a:t>  --flat     Flag to indicate if a dir is created.</a:t>
            </a:r>
            <a:br>
              <a:rPr lang="es" sz="1600" dirty="0"/>
            </a:br>
            <a:r>
              <a:rPr lang="es" sz="1600" dirty="0"/>
              <a:t>  --force (-f)     Forces overwriting of files.</a:t>
            </a:r>
            <a:br>
              <a:rPr lang="es" sz="1600" dirty="0"/>
            </a:br>
            <a:r>
              <a:rPr lang="es" sz="1600" dirty="0"/>
              <a:t>  --module (-m)    Allows specification of the declaring module.</a:t>
            </a:r>
            <a:br>
              <a:rPr lang="es" sz="1600" dirty="0"/>
            </a:br>
            <a:r>
              <a:rPr lang="es" sz="1600" dirty="0"/>
              <a:t>  --project    The name of the project.</a:t>
            </a:r>
            <a:br>
              <a:rPr lang="es" sz="1600" dirty="0"/>
            </a:br>
            <a:r>
              <a:rPr lang="es" sz="1600" dirty="0"/>
              <a:t>  --routing    Generates a routing module.</a:t>
            </a:r>
            <a:br>
              <a:rPr lang="es" sz="1600" dirty="0"/>
            </a:br>
            <a:r>
              <a:rPr lang="es" sz="1600" dirty="0"/>
              <a:t>  --routing-scope    The scope for the generated routing.</a:t>
            </a:r>
            <a:br>
              <a:rPr lang="es" sz="1600" dirty="0"/>
            </a:br>
            <a:r>
              <a:rPr lang="es" sz="1600" dirty="0"/>
              <a:t>  --spec    Specifies if a spec file is generated.</a:t>
            </a:r>
            <a:endParaRPr sz="1600" dirty="0"/>
          </a:p>
        </p:txBody>
      </p:sp>
      <p:cxnSp>
        <p:nvCxnSpPr>
          <p:cNvPr id="21" name="Google Shape;700;p81">
            <a:extLst>
              <a:ext uri="{FF2B5EF4-FFF2-40B4-BE49-F238E27FC236}">
                <a16:creationId xmlns:a16="http://schemas.microsoft.com/office/drawing/2014/main" id="{07B5FC23-1A1E-4903-9056-98DD44094BC0}"/>
              </a:ext>
            </a:extLst>
          </p:cNvPr>
          <p:cNvCxnSpPr>
            <a:cxnSpLocks/>
            <a:stCxn id="19" idx="3"/>
            <a:endCxn id="20" idx="1"/>
          </p:cNvCxnSpPr>
          <p:nvPr/>
        </p:nvCxnSpPr>
        <p:spPr>
          <a:xfrm>
            <a:off x="3496599" y="3909100"/>
            <a:ext cx="1176718" cy="1"/>
          </a:xfrm>
          <a:prstGeom prst="straightConnector1">
            <a:avLst/>
          </a:prstGeom>
          <a:noFill/>
          <a:ln w="9525"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79596741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kern="1200" dirty="0">
                <a:solidFill>
                  <a:srgbClr val="FFFFFF"/>
                </a:solidFill>
                <a:latin typeface="+mj-lt"/>
                <a:ea typeface="+mj-ea"/>
                <a:cs typeface="+mj-cs"/>
              </a:rPr>
              <a:t>Práctica</a:t>
            </a: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2"/>
            <a:ext cx="7037591" cy="5475129"/>
          </a:xfrm>
        </p:spPr>
        <p:txBody>
          <a:bodyPr vert="horz" lIns="91440" tIns="45720" rIns="91440" bIns="45720" rtlCol="0" anchor="ctr">
            <a:normAutofit/>
          </a:bodyPr>
          <a:lstStyle/>
          <a:p>
            <a:pPr indent="-228600">
              <a:buFont typeface="Arial" panose="020B0604020202020204" pitchFamily="34" charset="0"/>
              <a:buChar char="•"/>
            </a:pPr>
            <a:r>
              <a:rPr lang="es-ES" sz="2600" dirty="0"/>
              <a:t>Creación del módulo </a:t>
            </a:r>
            <a:r>
              <a:rPr lang="es-ES" sz="2600" dirty="0" err="1"/>
              <a:t>core</a:t>
            </a:r>
            <a:endParaRPr lang="es-ES" sz="2600" dirty="0"/>
          </a:p>
          <a:p>
            <a:pPr lvl="1" indent="-228600">
              <a:buFont typeface="Arial" panose="020B0604020202020204" pitchFamily="34" charset="0"/>
              <a:buChar char="•"/>
            </a:pPr>
            <a:r>
              <a:rPr lang="es-ES" sz="2400" dirty="0"/>
              <a:t>ng g m </a:t>
            </a:r>
            <a:r>
              <a:rPr lang="es-ES" sz="2400" dirty="0" err="1"/>
              <a:t>core</a:t>
            </a:r>
            <a:r>
              <a:rPr lang="es-ES" sz="2400" dirty="0"/>
              <a:t> (–m app)</a:t>
            </a:r>
          </a:p>
          <a:p>
            <a:pPr indent="-228600">
              <a:buFont typeface="Arial" panose="020B0604020202020204" pitchFamily="34" charset="0"/>
              <a:buChar char="•"/>
            </a:pPr>
            <a:r>
              <a:rPr lang="es-ES" sz="2600" dirty="0"/>
              <a:t>Creación de los componentes del módulo </a:t>
            </a:r>
            <a:r>
              <a:rPr lang="es-ES" sz="2600" dirty="0" err="1"/>
              <a:t>core</a:t>
            </a:r>
            <a:endParaRPr lang="es-ES" sz="2600" dirty="0"/>
          </a:p>
          <a:p>
            <a:pPr lvl="1" indent="-228600">
              <a:buFont typeface="Arial" panose="020B0604020202020204" pitchFamily="34" charset="0"/>
              <a:buChar char="•"/>
            </a:pPr>
            <a:r>
              <a:rPr lang="es-ES" sz="2400" dirty="0" err="1"/>
              <a:t>header</a:t>
            </a:r>
            <a:endParaRPr lang="es-ES" sz="2400" dirty="0"/>
          </a:p>
          <a:p>
            <a:pPr lvl="1" indent="-228600">
              <a:buFont typeface="Arial" panose="020B0604020202020204" pitchFamily="34" charset="0"/>
              <a:buChar char="•"/>
            </a:pPr>
            <a:r>
              <a:rPr lang="es-ES" sz="2400" dirty="0" err="1"/>
              <a:t>footer</a:t>
            </a:r>
            <a:endParaRPr lang="es-ES" sz="2400" dirty="0"/>
          </a:p>
          <a:p>
            <a:pPr lvl="1" indent="-228600">
              <a:buFont typeface="Arial" panose="020B0604020202020204" pitchFamily="34" charset="0"/>
              <a:buChar char="•"/>
            </a:pPr>
            <a:r>
              <a:rPr lang="es-ES" sz="2400" dirty="0" err="1"/>
              <a:t>menu</a:t>
            </a:r>
            <a:endParaRPr lang="es-ES" sz="2400" dirty="0"/>
          </a:p>
          <a:p>
            <a:pPr lvl="1" indent="-228600">
              <a:buFont typeface="Arial" panose="020B0604020202020204" pitchFamily="34" charset="0"/>
              <a:buChar char="•"/>
            </a:pPr>
            <a:r>
              <a:rPr lang="es-ES" sz="2400" dirty="0" err="1"/>
              <a:t>main</a:t>
            </a:r>
            <a:r>
              <a:rPr lang="es-ES" sz="2400" dirty="0"/>
              <a:t> (opcional)</a:t>
            </a:r>
            <a:endParaRPr lang="en-US" sz="2600" dirty="0"/>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99384125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A4D9D1-FCFB-43A8-B6BC-BDC5B9652A4C}"/>
              </a:ext>
            </a:extLst>
          </p:cNvPr>
          <p:cNvSpPr>
            <a:spLocks noGrp="1"/>
          </p:cNvSpPr>
          <p:nvPr>
            <p:ph type="title"/>
          </p:nvPr>
        </p:nvSpPr>
        <p:spPr/>
        <p:txBody>
          <a:bodyPr/>
          <a:lstStyle/>
          <a:p>
            <a:r>
              <a:rPr lang="es-ES" dirty="0"/>
              <a:t>Práctica: creación del módulo </a:t>
            </a:r>
            <a:r>
              <a:rPr lang="es-ES" dirty="0" err="1"/>
              <a:t>core</a:t>
            </a:r>
            <a:endParaRPr lang="es-ES" dirty="0"/>
          </a:p>
        </p:txBody>
      </p:sp>
      <p:sp>
        <p:nvSpPr>
          <p:cNvPr id="3" name="Google Shape;696;p81">
            <a:extLst>
              <a:ext uri="{FF2B5EF4-FFF2-40B4-BE49-F238E27FC236}">
                <a16:creationId xmlns:a16="http://schemas.microsoft.com/office/drawing/2014/main" id="{5F271230-6D7C-418D-B8AE-6F956D2374AA}"/>
              </a:ext>
            </a:extLst>
          </p:cNvPr>
          <p:cNvSpPr txBox="1">
            <a:spLocks/>
          </p:cNvSpPr>
          <p:nvPr/>
        </p:nvSpPr>
        <p:spPr>
          <a:xfrm>
            <a:off x="1170539" y="1590901"/>
            <a:ext cx="10448800" cy="990599"/>
          </a:xfrm>
          <a:prstGeom prst="rect">
            <a:avLst/>
          </a:prstGeom>
        </p:spPr>
        <p:txBody>
          <a:bodyPr spcFirstLastPara="1" vert="horz" wrap="square" lIns="68567" tIns="68567" rIns="68567" bIns="68567"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ES" dirty="0"/>
              <a:t>“</a:t>
            </a:r>
            <a:r>
              <a:rPr lang="es-ES" dirty="0" err="1"/>
              <a:t>core</a:t>
            </a:r>
            <a:r>
              <a:rPr lang="es-ES" dirty="0"/>
              <a:t>”: nombre arbitrario para un módulo que contendrá los componentes comunes a toda la app</a:t>
            </a:r>
          </a:p>
        </p:txBody>
      </p:sp>
      <p:sp>
        <p:nvSpPr>
          <p:cNvPr id="4" name="Google Shape;698;p81">
            <a:extLst>
              <a:ext uri="{FF2B5EF4-FFF2-40B4-BE49-F238E27FC236}">
                <a16:creationId xmlns:a16="http://schemas.microsoft.com/office/drawing/2014/main" id="{DEC00DA4-6A84-48A6-AEE3-2FD63A7BA46C}"/>
              </a:ext>
            </a:extLst>
          </p:cNvPr>
          <p:cNvSpPr txBox="1"/>
          <p:nvPr/>
        </p:nvSpPr>
        <p:spPr>
          <a:xfrm>
            <a:off x="1343737" y="3767986"/>
            <a:ext cx="3568232" cy="637200"/>
          </a:xfrm>
          <a:prstGeom prst="rect">
            <a:avLst/>
          </a:prstGeom>
          <a:solidFill>
            <a:srgbClr val="000000"/>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s" sz="2400" b="1" dirty="0">
                <a:solidFill>
                  <a:schemeClr val="lt1"/>
                </a:solidFill>
              </a:rPr>
              <a:t>ng g m core –module=app  </a:t>
            </a:r>
            <a:endParaRPr sz="2400" b="1" dirty="0">
              <a:solidFill>
                <a:schemeClr val="lt1"/>
              </a:solidFill>
            </a:endParaRPr>
          </a:p>
        </p:txBody>
      </p:sp>
      <p:sp>
        <p:nvSpPr>
          <p:cNvPr id="5" name="Google Shape;701;p81">
            <a:extLst>
              <a:ext uri="{FF2B5EF4-FFF2-40B4-BE49-F238E27FC236}">
                <a16:creationId xmlns:a16="http://schemas.microsoft.com/office/drawing/2014/main" id="{9608EBE7-0C70-4B51-9BC6-A33C1FAC0EC1}"/>
              </a:ext>
            </a:extLst>
          </p:cNvPr>
          <p:cNvSpPr txBox="1"/>
          <p:nvPr/>
        </p:nvSpPr>
        <p:spPr>
          <a:xfrm>
            <a:off x="5872944" y="3226036"/>
            <a:ext cx="4818502" cy="1721101"/>
          </a:xfrm>
          <a:prstGeom prst="rect">
            <a:avLst/>
          </a:prstGeom>
          <a:noFill/>
          <a:ln>
            <a:noFill/>
          </a:ln>
        </p:spPr>
        <p:txBody>
          <a:bodyPr spcFirstLastPara="1" wrap="square" lIns="121900" tIns="121900" rIns="121900" bIns="121900" anchor="t" anchorCtr="0">
            <a:noAutofit/>
          </a:bodyPr>
          <a:lstStyle/>
          <a:p>
            <a:r>
              <a:rPr lang="es" sz="2400" dirty="0"/>
              <a:t>El módulo nuevo es importado por el módulo principal, para incorporarse al árbol de módulos de la aplicación</a:t>
            </a:r>
            <a:endParaRPr sz="2400" dirty="0"/>
          </a:p>
        </p:txBody>
      </p:sp>
      <p:cxnSp>
        <p:nvCxnSpPr>
          <p:cNvPr id="6" name="Google Shape;702;p81">
            <a:extLst>
              <a:ext uri="{FF2B5EF4-FFF2-40B4-BE49-F238E27FC236}">
                <a16:creationId xmlns:a16="http://schemas.microsoft.com/office/drawing/2014/main" id="{E6F1DF65-8CE7-47BF-8305-958690BBF10C}"/>
              </a:ext>
            </a:extLst>
          </p:cNvPr>
          <p:cNvCxnSpPr>
            <a:cxnSpLocks/>
            <a:stCxn id="4" idx="3"/>
            <a:endCxn id="5" idx="1"/>
          </p:cNvCxnSpPr>
          <p:nvPr/>
        </p:nvCxnSpPr>
        <p:spPr>
          <a:xfrm>
            <a:off x="4911969" y="4086586"/>
            <a:ext cx="960975" cy="1"/>
          </a:xfrm>
          <a:prstGeom prst="straightConnector1">
            <a:avLst/>
          </a:prstGeom>
          <a:noFill/>
          <a:ln w="9525"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347213816"/>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0107D4D-9C3F-4995-B6B2-48D95658C9E9}"/>
              </a:ext>
            </a:extLst>
          </p:cNvPr>
          <p:cNvSpPr>
            <a:spLocks noGrp="1"/>
          </p:cNvSpPr>
          <p:nvPr>
            <p:ph type="title"/>
          </p:nvPr>
        </p:nvSpPr>
        <p:spPr>
          <a:solidFill>
            <a:schemeClr val="tx1">
              <a:lumMod val="65000"/>
              <a:lumOff val="35000"/>
            </a:schemeClr>
          </a:solidFill>
        </p:spPr>
        <p:txBody>
          <a:bodyPr vert="horz" lIns="91440" tIns="45720" rIns="91440" bIns="45720" rtlCol="0" anchor="ctr">
            <a:normAutofit/>
          </a:bodyPr>
          <a:lstStyle/>
          <a:p>
            <a:pPr marL="180000"/>
            <a:r>
              <a:rPr lang="es-ES" dirty="0"/>
              <a:t>Práctica: Componentes del módulo “</a:t>
            </a:r>
            <a:r>
              <a:rPr lang="es-ES" err="1"/>
              <a:t>core</a:t>
            </a:r>
            <a:r>
              <a:rPr lang="es-ES"/>
              <a:t>”</a:t>
            </a:r>
            <a:endParaRPr lang="en-US" dirty="0"/>
          </a:p>
        </p:txBody>
      </p:sp>
      <p:sp>
        <p:nvSpPr>
          <p:cNvPr id="3" name="Marcador de texto 2">
            <a:extLst>
              <a:ext uri="{FF2B5EF4-FFF2-40B4-BE49-F238E27FC236}">
                <a16:creationId xmlns:a16="http://schemas.microsoft.com/office/drawing/2014/main" id="{80107A30-5DFB-4F3D-887B-0FAB6685781D}"/>
              </a:ext>
            </a:extLst>
          </p:cNvPr>
          <p:cNvSpPr>
            <a:spLocks noGrp="1"/>
          </p:cNvSpPr>
          <p:nvPr>
            <p:ph type="body" idx="4294967295"/>
          </p:nvPr>
        </p:nvSpPr>
        <p:spPr>
          <a:xfrm>
            <a:off x="1157550" y="1718102"/>
            <a:ext cx="3345245" cy="2181119"/>
          </a:xfrm>
          <a:noFill/>
          <a:ln>
            <a:noFill/>
          </a:ln>
        </p:spPr>
        <p:txBody>
          <a:bodyPr spcFirstLastPara="1" vert="horz" wrap="square" lIns="68567" tIns="68567" rIns="68567" bIns="68567" rtlCol="0" anchor="t" anchorCtr="0">
            <a:noAutofit/>
          </a:bodyPr>
          <a:lstStyle/>
          <a:p>
            <a:pPr indent="-474121">
              <a:buChar char="●"/>
            </a:pPr>
            <a:r>
              <a:rPr lang="es-ES" sz="2400" dirty="0"/>
              <a:t>head</a:t>
            </a:r>
          </a:p>
          <a:p>
            <a:pPr indent="-474121">
              <a:buChar char="●"/>
            </a:pPr>
            <a:r>
              <a:rPr lang="es-ES" sz="2400" dirty="0" err="1"/>
              <a:t>footer</a:t>
            </a:r>
            <a:endParaRPr lang="es-ES" sz="2400" dirty="0"/>
          </a:p>
          <a:p>
            <a:pPr indent="-474121">
              <a:buChar char="●"/>
            </a:pPr>
            <a:r>
              <a:rPr lang="es-ES" sz="2400" dirty="0" err="1"/>
              <a:t>menu</a:t>
            </a:r>
            <a:endParaRPr lang="es-ES" sz="2400" dirty="0"/>
          </a:p>
          <a:p>
            <a:pPr indent="-474121">
              <a:buChar char="●"/>
            </a:pPr>
            <a:r>
              <a:rPr lang="es-ES" sz="2400" dirty="0" err="1"/>
              <a:t>main</a:t>
            </a:r>
            <a:endParaRPr lang="es-ES" sz="2400" dirty="0"/>
          </a:p>
          <a:p>
            <a:pPr indent="-474121">
              <a:buChar char="●"/>
            </a:pPr>
            <a:endParaRPr lang="es-ES" sz="2400" dirty="0"/>
          </a:p>
        </p:txBody>
      </p:sp>
      <p:sp>
        <p:nvSpPr>
          <p:cNvPr id="6" name="Google Shape;709;p82">
            <a:extLst>
              <a:ext uri="{FF2B5EF4-FFF2-40B4-BE49-F238E27FC236}">
                <a16:creationId xmlns:a16="http://schemas.microsoft.com/office/drawing/2014/main" id="{EA9BCE60-7822-49A3-9E12-88A9844641A2}"/>
              </a:ext>
            </a:extLst>
          </p:cNvPr>
          <p:cNvSpPr txBox="1"/>
          <p:nvPr/>
        </p:nvSpPr>
        <p:spPr>
          <a:xfrm>
            <a:off x="1618137" y="4164484"/>
            <a:ext cx="2531600" cy="1728315"/>
          </a:xfrm>
          <a:prstGeom prst="rect">
            <a:avLst/>
          </a:prstGeom>
          <a:solidFill>
            <a:srgbClr val="000000"/>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r>
              <a:rPr lang="es" sz="2400" b="1" dirty="0">
                <a:solidFill>
                  <a:schemeClr val="lt1"/>
                </a:solidFill>
              </a:rPr>
              <a:t>ng g c core/head </a:t>
            </a:r>
            <a:endParaRPr sz="2400" b="1" dirty="0">
              <a:solidFill>
                <a:schemeClr val="lt1"/>
              </a:solidFill>
            </a:endParaRPr>
          </a:p>
          <a:p>
            <a:r>
              <a:rPr lang="es" sz="2400" b="1" dirty="0">
                <a:solidFill>
                  <a:schemeClr val="lt1"/>
                </a:solidFill>
              </a:rPr>
              <a:t>ng g c core/footer  </a:t>
            </a:r>
            <a:endParaRPr sz="2400" b="1" dirty="0">
              <a:solidFill>
                <a:schemeClr val="lt1"/>
              </a:solidFill>
            </a:endParaRPr>
          </a:p>
          <a:p>
            <a:r>
              <a:rPr lang="es" sz="2400" b="1" dirty="0">
                <a:solidFill>
                  <a:schemeClr val="lt1"/>
                </a:solidFill>
              </a:rPr>
              <a:t>ng g c core/menu  </a:t>
            </a:r>
            <a:endParaRPr sz="2400" b="1" dirty="0">
              <a:solidFill>
                <a:schemeClr val="lt1"/>
              </a:solidFill>
            </a:endParaRPr>
          </a:p>
          <a:p>
            <a:pPr>
              <a:buClr>
                <a:schemeClr val="dk1"/>
              </a:buClr>
              <a:buSzPts val="1100"/>
            </a:pPr>
            <a:r>
              <a:rPr lang="es" sz="2400" b="1" dirty="0">
                <a:solidFill>
                  <a:schemeClr val="lt1"/>
                </a:solidFill>
              </a:rPr>
              <a:t>ng g c core/main  </a:t>
            </a:r>
            <a:endParaRPr sz="2400" b="1" dirty="0">
              <a:solidFill>
                <a:schemeClr val="lt1"/>
              </a:solidFill>
            </a:endParaRPr>
          </a:p>
        </p:txBody>
      </p:sp>
      <p:sp>
        <p:nvSpPr>
          <p:cNvPr id="7" name="Google Shape;710;p82">
            <a:extLst>
              <a:ext uri="{FF2B5EF4-FFF2-40B4-BE49-F238E27FC236}">
                <a16:creationId xmlns:a16="http://schemas.microsoft.com/office/drawing/2014/main" id="{A92796B1-8323-4FA8-AC3E-998307C3C9BF}"/>
              </a:ext>
            </a:extLst>
          </p:cNvPr>
          <p:cNvSpPr txBox="1"/>
          <p:nvPr/>
        </p:nvSpPr>
        <p:spPr>
          <a:xfrm>
            <a:off x="5044820" y="1874433"/>
            <a:ext cx="5692800" cy="4356000"/>
          </a:xfrm>
          <a:prstGeom prst="rect">
            <a:avLst/>
          </a:prstGeom>
          <a:solidFill>
            <a:srgbClr val="FFF2CC"/>
          </a:solidFill>
          <a:ln w="9525" cap="flat" cmpd="sng">
            <a:solidFill>
              <a:srgbClr val="980000"/>
            </a:solidFill>
            <a:prstDash val="solid"/>
            <a:round/>
            <a:headEnd type="none" w="sm" len="sm"/>
            <a:tailEnd type="none" w="sm" len="sm"/>
          </a:ln>
        </p:spPr>
        <p:txBody>
          <a:bodyPr spcFirstLastPara="1" wrap="square" lIns="121900" tIns="121900" rIns="121900" bIns="121900" anchor="ctr" anchorCtr="0">
            <a:noAutofit/>
          </a:bodyPr>
          <a:lstStyle/>
          <a:p>
            <a:pPr>
              <a:lnSpc>
                <a:spcPct val="135714"/>
              </a:lnSpc>
            </a:pPr>
            <a:r>
              <a:rPr lang="es" sz="1400" dirty="0">
                <a:solidFill>
                  <a:srgbClr val="4B83CD"/>
                </a:solidFill>
                <a:latin typeface="Courier New"/>
                <a:ea typeface="Courier New"/>
                <a:cs typeface="Courier New"/>
                <a:sym typeface="Courier New"/>
              </a:rPr>
              <a:t>import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Component</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OnInit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4B83CD"/>
                </a:solidFill>
                <a:latin typeface="Courier New"/>
                <a:ea typeface="Courier New"/>
                <a:cs typeface="Courier New"/>
                <a:sym typeface="Courier New"/>
              </a:rPr>
              <a:t>from</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@angular/core</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777777"/>
                </a:solidFill>
                <a:latin typeface="Courier New"/>
                <a:ea typeface="Courier New"/>
                <a:cs typeface="Courier New"/>
                <a:sym typeface="Courier New"/>
              </a:rPr>
              <a:t>@</a:t>
            </a:r>
            <a:r>
              <a:rPr lang="es" sz="1400" b="1" dirty="0">
                <a:solidFill>
                  <a:srgbClr val="AA3731"/>
                </a:solidFill>
                <a:latin typeface="Courier New"/>
                <a:ea typeface="Courier New"/>
                <a:cs typeface="Courier New"/>
                <a:sym typeface="Courier New"/>
              </a:rPr>
              <a:t>Component</a:t>
            </a:r>
            <a:r>
              <a:rPr lang="es" sz="1400" dirty="0">
                <a:solidFill>
                  <a:srgbClr val="333333"/>
                </a:solidFill>
                <a:latin typeface="Courier New"/>
                <a:ea typeface="Courier New"/>
                <a:cs typeface="Courier New"/>
                <a:sym typeface="Courier New"/>
              </a:rPr>
              <a:t>(</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selector</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ico-head</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templateUrl</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./head.component.html</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styleUrls</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448C27"/>
                </a:solidFill>
                <a:latin typeface="Courier New"/>
                <a:ea typeface="Courier New"/>
                <a:cs typeface="Courier New"/>
                <a:sym typeface="Courier New"/>
              </a:rPr>
              <a:t>./head.component.css</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a:t>
            </a:r>
            <a:endParaRPr sz="1400" dirty="0">
              <a:solidFill>
                <a:srgbClr val="333333"/>
              </a:solidFill>
              <a:latin typeface="Courier New"/>
              <a:ea typeface="Courier New"/>
              <a:cs typeface="Courier New"/>
              <a:sym typeface="Courier New"/>
            </a:endParaRPr>
          </a:p>
          <a:p>
            <a:pPr>
              <a:lnSpc>
                <a:spcPct val="135714"/>
              </a:lnSpc>
            </a:pP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a:t>
            </a:r>
            <a:endParaRPr sz="1400" dirty="0">
              <a:solidFill>
                <a:srgbClr val="333333"/>
              </a:solidFill>
              <a:latin typeface="Courier New"/>
              <a:ea typeface="Courier New"/>
              <a:cs typeface="Courier New"/>
              <a:sym typeface="Courier New"/>
            </a:endParaRPr>
          </a:p>
          <a:p>
            <a:pPr>
              <a:lnSpc>
                <a:spcPct val="135714"/>
              </a:lnSpc>
            </a:pPr>
            <a:r>
              <a:rPr lang="es" sz="1400" dirty="0">
                <a:solidFill>
                  <a:srgbClr val="4B83CD"/>
                </a:solidFill>
                <a:latin typeface="Courier New"/>
                <a:ea typeface="Courier New"/>
                <a:cs typeface="Courier New"/>
                <a:sym typeface="Courier New"/>
              </a:rPr>
              <a:t>export</a:t>
            </a: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class</a:t>
            </a:r>
            <a:r>
              <a:rPr lang="es" sz="1400" dirty="0">
                <a:solidFill>
                  <a:srgbClr val="333333"/>
                </a:solidFill>
                <a:latin typeface="Courier New"/>
                <a:ea typeface="Courier New"/>
                <a:cs typeface="Courier New"/>
                <a:sym typeface="Courier New"/>
              </a:rPr>
              <a:t> </a:t>
            </a:r>
            <a:r>
              <a:rPr lang="es" sz="1400" b="1" dirty="0">
                <a:solidFill>
                  <a:srgbClr val="7A3E9D"/>
                </a:solidFill>
                <a:latin typeface="Courier New"/>
                <a:ea typeface="Courier New"/>
                <a:cs typeface="Courier New"/>
                <a:sym typeface="Courier New"/>
              </a:rPr>
              <a:t>HeadComponent</a:t>
            </a:r>
            <a:r>
              <a:rPr lang="es" sz="1400" dirty="0">
                <a:solidFill>
                  <a:srgbClr val="333333"/>
                </a:solidFill>
                <a:latin typeface="Courier New"/>
                <a:ea typeface="Courier New"/>
                <a:cs typeface="Courier New"/>
                <a:sym typeface="Courier New"/>
              </a:rPr>
              <a:t> </a:t>
            </a:r>
            <a:r>
              <a:rPr lang="es" sz="1400" dirty="0">
                <a:solidFill>
                  <a:srgbClr val="4B83CD"/>
                </a:solidFill>
                <a:latin typeface="Courier New"/>
                <a:ea typeface="Courier New"/>
                <a:cs typeface="Courier New"/>
                <a:sym typeface="Courier New"/>
              </a:rPr>
              <a:t>implements</a:t>
            </a:r>
            <a:r>
              <a:rPr lang="es" sz="1400" dirty="0">
                <a:solidFill>
                  <a:srgbClr val="333333"/>
                </a:solidFill>
                <a:latin typeface="Courier New"/>
                <a:ea typeface="Courier New"/>
                <a:cs typeface="Courier New"/>
                <a:sym typeface="Courier New"/>
              </a:rPr>
              <a:t> </a:t>
            </a:r>
            <a:r>
              <a:rPr lang="es" sz="1400" b="1" dirty="0">
                <a:solidFill>
                  <a:srgbClr val="7A3E9D"/>
                </a:solidFill>
                <a:latin typeface="Courier New"/>
                <a:ea typeface="Courier New"/>
                <a:cs typeface="Courier New"/>
                <a:sym typeface="Courier New"/>
              </a:rPr>
              <a:t>OnInit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a:t>
            </a:r>
            <a:r>
              <a:rPr lang="es" sz="1400" dirty="0">
                <a:solidFill>
                  <a:srgbClr val="7A3E9D"/>
                </a:solidFill>
                <a:latin typeface="Courier New"/>
                <a:ea typeface="Courier New"/>
                <a:cs typeface="Courier New"/>
                <a:sym typeface="Courier New"/>
              </a:rPr>
              <a:t>constructor</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333333"/>
                </a:solidFill>
                <a:latin typeface="Courier New"/>
                <a:ea typeface="Courier New"/>
                <a:cs typeface="Courier New"/>
                <a:sym typeface="Courier New"/>
              </a:rPr>
              <a:t> </a:t>
            </a:r>
            <a:r>
              <a:rPr lang="es" sz="1400" b="1" dirty="0">
                <a:solidFill>
                  <a:srgbClr val="AA3731"/>
                </a:solidFill>
                <a:latin typeface="Courier New"/>
                <a:ea typeface="Courier New"/>
                <a:cs typeface="Courier New"/>
                <a:sym typeface="Courier New"/>
              </a:rPr>
              <a:t>ngOnInit</a:t>
            </a:r>
            <a:r>
              <a:rPr lang="es" sz="1400" dirty="0">
                <a:solidFill>
                  <a:srgbClr val="777777"/>
                </a:solidFill>
                <a:latin typeface="Courier New"/>
                <a:ea typeface="Courier New"/>
                <a:cs typeface="Courier New"/>
                <a:sym typeface="Courier New"/>
              </a:rPr>
              <a:t>()</a:t>
            </a:r>
            <a:r>
              <a:rPr lang="es" sz="1400" dirty="0">
                <a:solidFill>
                  <a:srgbClr val="333333"/>
                </a:solidFill>
                <a:latin typeface="Courier New"/>
                <a:ea typeface="Courier New"/>
                <a:cs typeface="Courier New"/>
                <a:sym typeface="Courier New"/>
              </a:rPr>
              <a:t> </a:t>
            </a:r>
            <a:r>
              <a:rPr lang="es" sz="1400" dirty="0">
                <a:solidFill>
                  <a:srgbClr val="777777"/>
                </a:solidFill>
                <a:latin typeface="Courier New"/>
                <a:ea typeface="Courier New"/>
                <a:cs typeface="Courier New"/>
                <a:sym typeface="Courier New"/>
              </a:rPr>
              <a:t>{ }</a:t>
            </a:r>
            <a:endParaRPr sz="1400" dirty="0">
              <a:solidFill>
                <a:srgbClr val="777777"/>
              </a:solidFill>
              <a:latin typeface="Courier New"/>
              <a:ea typeface="Courier New"/>
              <a:cs typeface="Courier New"/>
              <a:sym typeface="Courier New"/>
            </a:endParaRPr>
          </a:p>
          <a:p>
            <a:pPr>
              <a:lnSpc>
                <a:spcPct val="135714"/>
              </a:lnSpc>
            </a:pPr>
            <a:r>
              <a:rPr lang="es" sz="1400" dirty="0">
                <a:solidFill>
                  <a:srgbClr val="777777"/>
                </a:solidFill>
                <a:latin typeface="Courier New"/>
                <a:ea typeface="Courier New"/>
                <a:cs typeface="Courier New"/>
                <a:sym typeface="Courier New"/>
              </a:rPr>
              <a:t>}</a:t>
            </a:r>
            <a:endParaRPr sz="1400" dirty="0">
              <a:solidFill>
                <a:srgbClr val="777777"/>
              </a:solidFill>
              <a:latin typeface="Courier New"/>
              <a:ea typeface="Courier New"/>
              <a:cs typeface="Courier New"/>
              <a:sym typeface="Courier New"/>
            </a:endParaRPr>
          </a:p>
          <a:p>
            <a:pPr>
              <a:lnSpc>
                <a:spcPct val="135714"/>
              </a:lnSpc>
            </a:pPr>
            <a:endParaRPr sz="1400" b="1" dirty="0">
              <a:solidFill>
                <a:srgbClr val="91B3E0"/>
              </a:solidFill>
              <a:latin typeface="Courier New"/>
              <a:ea typeface="Courier New"/>
              <a:cs typeface="Courier New"/>
              <a:sym typeface="Courier New"/>
            </a:endParaRPr>
          </a:p>
        </p:txBody>
      </p:sp>
      <p:sp>
        <p:nvSpPr>
          <p:cNvPr id="9" name="Google Shape;711;p82">
            <a:extLst>
              <a:ext uri="{FF2B5EF4-FFF2-40B4-BE49-F238E27FC236}">
                <a16:creationId xmlns:a16="http://schemas.microsoft.com/office/drawing/2014/main" id="{48A6D25C-4F04-4667-9B3F-B4FC279B9F93}"/>
              </a:ext>
            </a:extLst>
          </p:cNvPr>
          <p:cNvSpPr txBox="1"/>
          <p:nvPr/>
        </p:nvSpPr>
        <p:spPr>
          <a:xfrm>
            <a:off x="7245651" y="4694287"/>
            <a:ext cx="4170305" cy="1391359"/>
          </a:xfrm>
          <a:prstGeom prst="rect">
            <a:avLst/>
          </a:prstGeom>
          <a:solidFill>
            <a:srgbClr val="E69138"/>
          </a:solidFill>
          <a:ln>
            <a:noFill/>
          </a:ln>
        </p:spPr>
        <p:txBody>
          <a:bodyPr spcFirstLastPara="1" wrap="square" lIns="121900" tIns="121900" rIns="121900" bIns="121900" anchor="t" anchorCtr="0">
            <a:noAutofit/>
          </a:bodyPr>
          <a:lstStyle/>
          <a:p>
            <a:r>
              <a:rPr lang="es" sz="2400" dirty="0"/>
              <a:t>Todos los componentes, excepto el inicial, implementan el interface OnInit</a:t>
            </a:r>
            <a:endParaRPr sz="2400" dirty="0"/>
          </a:p>
        </p:txBody>
      </p:sp>
    </p:spTree>
    <p:extLst>
      <p:ext uri="{BB962C8B-B14F-4D97-AF65-F5344CB8AC3E}">
        <p14:creationId xmlns:p14="http://schemas.microsoft.com/office/powerpoint/2010/main" val="2864896249"/>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12265</TotalTime>
  <Words>12437</Words>
  <Application>Microsoft Office PowerPoint</Application>
  <PresentationFormat>Panorámica</PresentationFormat>
  <Paragraphs>1756</Paragraphs>
  <Slides>191</Slides>
  <Notes>106</Notes>
  <HiddenSlides>0</HiddenSlides>
  <MMClips>0</MMClips>
  <ScaleCrop>false</ScaleCrop>
  <HeadingPairs>
    <vt:vector size="6" baseType="variant">
      <vt:variant>
        <vt:lpstr>Fuentes usadas</vt:lpstr>
      </vt:variant>
      <vt:variant>
        <vt:i4>9</vt:i4>
      </vt:variant>
      <vt:variant>
        <vt:lpstr>Tema</vt:lpstr>
      </vt:variant>
      <vt:variant>
        <vt:i4>2</vt:i4>
      </vt:variant>
      <vt:variant>
        <vt:lpstr>Títulos de diapositiva</vt:lpstr>
      </vt:variant>
      <vt:variant>
        <vt:i4>191</vt:i4>
      </vt:variant>
    </vt:vector>
  </HeadingPairs>
  <TitlesOfParts>
    <vt:vector size="202" baseType="lpstr">
      <vt:lpstr>Arial</vt:lpstr>
      <vt:lpstr>Calibri</vt:lpstr>
      <vt:lpstr>Calibri Light</vt:lpstr>
      <vt:lpstr>Consolas</vt:lpstr>
      <vt:lpstr>Courier New</vt:lpstr>
      <vt:lpstr>Gill Sans</vt:lpstr>
      <vt:lpstr>Helvetica Neue</vt:lpstr>
      <vt:lpstr>Helvetica Neue Light</vt:lpstr>
      <vt:lpstr>Rockwell</vt:lpstr>
      <vt:lpstr>Tema de Office</vt:lpstr>
      <vt:lpstr>White</vt:lpstr>
      <vt:lpstr>Angular</vt:lpstr>
      <vt:lpstr>Alejandro Cerezo Lasne</vt:lpstr>
      <vt:lpstr>Contenido (Temario)</vt:lpstr>
      <vt:lpstr>Fundamentos de Angular</vt:lpstr>
      <vt:lpstr>Fundamentos de Angular</vt:lpstr>
      <vt:lpstr>Introducción a Angular. Entrono de trabajo</vt:lpstr>
      <vt:lpstr>¿Que es Angular?</vt:lpstr>
      <vt:lpstr>Presentación de PowerPoint</vt:lpstr>
      <vt:lpstr>Orígenes: AngularJS 1.x</vt:lpstr>
      <vt:lpstr>Evolución: Angular 2,4,... 11x</vt:lpstr>
      <vt:lpstr>SPA: Single-Page Applications</vt:lpstr>
      <vt:lpstr>Funcionalidades</vt:lpstr>
      <vt:lpstr>Evolución del Front</vt:lpstr>
      <vt:lpstr>Lenguajes</vt:lpstr>
      <vt:lpstr>Versiones</vt:lpstr>
      <vt:lpstr>Elementos del entorno de trabajo</vt:lpstr>
      <vt:lpstr>Chrome</vt:lpstr>
      <vt:lpstr>Visual Studio Code</vt:lpstr>
      <vt:lpstr>Plugins para Angular</vt:lpstr>
      <vt:lpstr>Git</vt:lpstr>
      <vt:lpstr>GitHub</vt:lpstr>
      <vt:lpstr>Terminal o línea de comandos (Windows)</vt:lpstr>
      <vt:lpstr>Terminales en VSC</vt:lpstr>
      <vt:lpstr>Entorno: Node JS / nmp</vt:lpstr>
      <vt:lpstr>Entorno: Webpack</vt:lpstr>
      <vt:lpstr>Práctica</vt:lpstr>
      <vt:lpstr>Servidores Web de desarrollo</vt:lpstr>
      <vt:lpstr>Herramienta de Desarrollo de aplicaciones SPA: Angular CLI. </vt:lpstr>
      <vt:lpstr>Angular-CLI: comandos para el ciclo de desarrollo</vt:lpstr>
      <vt:lpstr>Angular-cli: herramientas</vt:lpstr>
      <vt:lpstr>Angular-cli: instalación global (1)</vt:lpstr>
      <vt:lpstr>Angular-cli: resultado de la instalación global</vt:lpstr>
      <vt:lpstr>Práctica</vt:lpstr>
      <vt:lpstr>Tecnologías implicadas</vt:lpstr>
      <vt:lpstr>Tecnologías implicadas</vt:lpstr>
      <vt:lpstr>ECMAScript 6</vt:lpstr>
      <vt:lpstr>ES6+</vt:lpstr>
      <vt:lpstr>ES6: Nuevos elementos de código</vt:lpstr>
      <vt:lpstr>ES6: This en las arrow functions</vt:lpstr>
      <vt:lpstr>ES6: Clases</vt:lpstr>
      <vt:lpstr>ES6: Módulos</vt:lpstr>
      <vt:lpstr>ES6: Promesas</vt:lpstr>
      <vt:lpstr>TypeScript</vt:lpstr>
      <vt:lpstr>Instalación de ts-node</vt:lpstr>
      <vt:lpstr>TS: Tipos</vt:lpstr>
      <vt:lpstr>TS: Clases </vt:lpstr>
      <vt:lpstr>TS: Constructores</vt:lpstr>
      <vt:lpstr>TS: Interfaces</vt:lpstr>
      <vt:lpstr>TS: Interfaces, clases y tipos</vt:lpstr>
      <vt:lpstr>TS: Herencia</vt:lpstr>
      <vt:lpstr>TS: Módulos y decoradores</vt:lpstr>
      <vt:lpstr>Web Components</vt:lpstr>
      <vt:lpstr>Custom elements</vt:lpstr>
      <vt:lpstr>Shadow DOM</vt:lpstr>
      <vt:lpstr>Templates</vt:lpstr>
      <vt:lpstr>Uso del template (deprecated)</vt:lpstr>
      <vt:lpstr>HTML Imports (deprecated)</vt:lpstr>
      <vt:lpstr>ES Imports</vt:lpstr>
      <vt:lpstr>Programación reactiva</vt:lpstr>
      <vt:lpstr>RxJS (ReactiveX) en Angular</vt:lpstr>
      <vt:lpstr>Aplicaciones SPA en Angular Desarrollo. </vt:lpstr>
      <vt:lpstr>Creación y ciclo de desarrollo de aplicaciones SPA</vt:lpstr>
      <vt:lpstr>Angular CLI: Creación del workspace</vt:lpstr>
      <vt:lpstr>Angular CLI: Creación de proyectos</vt:lpstr>
      <vt:lpstr>Práctica</vt:lpstr>
      <vt:lpstr>Angular cli: configuración git/github</vt:lpstr>
      <vt:lpstr>Angular-cli: creación de un proyecto</vt:lpstr>
      <vt:lpstr>Scaffolding con Angular</vt:lpstr>
      <vt:lpstr>Scaffolding con Angular</vt:lpstr>
      <vt:lpstr>Scaffolding con Angular</vt:lpstr>
      <vt:lpstr>Angular-cli: ejecutando un proyecto (1)</vt:lpstr>
      <vt:lpstr>Angular-cli: ejecutando un proyecto (2)</vt:lpstr>
      <vt:lpstr>Elementos de terceros: Bootstrap</vt:lpstr>
      <vt:lpstr>Bootstrap (CSS): incorporación al proyecto</vt:lpstr>
      <vt:lpstr>Práctica</vt:lpstr>
      <vt:lpstr>Modificando app component</vt:lpstr>
      <vt:lpstr>git / github desde VSC</vt:lpstr>
      <vt:lpstr>Introducción al Entorno de testing</vt:lpstr>
      <vt:lpstr>Pruebas unitarias: creación</vt:lpstr>
      <vt:lpstr>Pruebas: ejecución</vt:lpstr>
      <vt:lpstr>Práctica</vt:lpstr>
      <vt:lpstr>Angular CLI: Despliegue de la app</vt:lpstr>
      <vt:lpstr>Práctica</vt:lpstr>
      <vt:lpstr>Arquitectura de una SPA en Angular</vt:lpstr>
      <vt:lpstr>Aplicaciones SPA en Angular Arquitectura.</vt:lpstr>
      <vt:lpstr>Arquitectura de Angular</vt:lpstr>
      <vt:lpstr>Módulos</vt:lpstr>
      <vt:lpstr>Estructura de un módulo</vt:lpstr>
      <vt:lpstr>Decorador del módulo</vt:lpstr>
      <vt:lpstr>Componentes</vt:lpstr>
      <vt:lpstr>Estructura de un componente</vt:lpstr>
      <vt:lpstr>Decorador del componente</vt:lpstr>
      <vt:lpstr>Vista del componente: HTML template</vt:lpstr>
      <vt:lpstr>Ciclo de vida de componentes y directivas</vt:lpstr>
      <vt:lpstr>Generadores de angular CLI</vt:lpstr>
      <vt:lpstr>Creación de un módulo</vt:lpstr>
      <vt:lpstr>Práctica</vt:lpstr>
      <vt:lpstr>Práctica: creación del módulo core</vt:lpstr>
      <vt:lpstr>Práctica: Componentes del módulo “core”</vt:lpstr>
      <vt:lpstr>Práctica: Integración de los componentes</vt:lpstr>
      <vt:lpstr>Componente footer</vt:lpstr>
      <vt:lpstr>Componente menú</vt:lpstr>
      <vt:lpstr>Módulos funcionales</vt:lpstr>
      <vt:lpstr>Componentes en los módulos funcionales</vt:lpstr>
      <vt:lpstr>Modulos en la estructura de la aplicación</vt:lpstr>
      <vt:lpstr>Práctica</vt:lpstr>
      <vt:lpstr>Vistas de los componentes básicos</vt:lpstr>
      <vt:lpstr>SPA: Single-Page Applications</vt:lpstr>
      <vt:lpstr>Navegación “simulada”</vt:lpstr>
      <vt:lpstr>Principios básicos</vt:lpstr>
      <vt:lpstr>Práctica</vt:lpstr>
      <vt:lpstr>Módulo de enrutamiento</vt:lpstr>
      <vt:lpstr>Componentes main y menu (1)</vt:lpstr>
      <vt:lpstr>Componente menú: enlaces</vt:lpstr>
      <vt:lpstr>Carga perezosa de módulos: lazy loading</vt:lpstr>
      <vt:lpstr>Subrouting en los módulos</vt:lpstr>
      <vt:lpstr>Plantillas (Templates)</vt:lpstr>
      <vt:lpstr>Lenguaje de plantillas</vt:lpstr>
      <vt:lpstr>Gestión de eventos</vt:lpstr>
      <vt:lpstr>Lógica básica: binding de datos</vt:lpstr>
      <vt:lpstr>Datos enlazados (two-way data binding) </vt:lpstr>
      <vt:lpstr>Práctica. Saludo (1)</vt:lpstr>
      <vt:lpstr>Ejemplo de binding: componente saludo</vt:lpstr>
      <vt:lpstr>Expresiones</vt:lpstr>
      <vt:lpstr>Referencias locales en plantillas</vt:lpstr>
      <vt:lpstr>Práctica. Saludo (2)</vt:lpstr>
      <vt:lpstr>Práctica: binding Rx con formControl</vt:lpstr>
      <vt:lpstr>Práctica: referencias locales en plantillas</vt:lpstr>
      <vt:lpstr>Encapsulación de la vista</vt:lpstr>
      <vt:lpstr>Proyección de contenido</vt:lpstr>
      <vt:lpstr>Práctica. </vt:lpstr>
      <vt:lpstr>Práctica. Proyección de contenido</vt:lpstr>
      <vt:lpstr>Modelos de datos en Angular</vt:lpstr>
      <vt:lpstr>Práctica. </vt:lpstr>
      <vt:lpstr>Elementos declarables: directivas y pipes. Gestión de datos: Formularios. </vt:lpstr>
      <vt:lpstr>Aplicaciones SPA en Angular Arquitectura (2).</vt:lpstr>
      <vt:lpstr>Directivas</vt:lpstr>
      <vt:lpstr>Directivas estructurales</vt:lpstr>
      <vt:lpstr>Directivas de atributo</vt:lpstr>
      <vt:lpstr>Práctica. </vt:lpstr>
      <vt:lpstr>Código. Tareas</vt:lpstr>
      <vt:lpstr>Pipes</vt:lpstr>
      <vt:lpstr>Pipes</vt:lpstr>
      <vt:lpstr>Intercionalización (i18n)</vt:lpstr>
      <vt:lpstr>Comunicación entre componentes</vt:lpstr>
      <vt:lpstr>Configuración de propiedades</vt:lpstr>
      <vt:lpstr>Envío de eventos</vt:lpstr>
      <vt:lpstr>Código. Tareas</vt:lpstr>
      <vt:lpstr>Formularios</vt:lpstr>
      <vt:lpstr>Basados en la vista</vt:lpstr>
      <vt:lpstr>Basados en el Modelo</vt:lpstr>
      <vt:lpstr>Elementos HTML de un formulario</vt:lpstr>
      <vt:lpstr>Formulario ejemplo</vt:lpstr>
      <vt:lpstr>Controles dinámicos (1)</vt:lpstr>
      <vt:lpstr>Controles dinámicos (2)</vt:lpstr>
      <vt:lpstr>Controles dinámicos (3)</vt:lpstr>
      <vt:lpstr>Código.  Formulario Template Driven</vt:lpstr>
      <vt:lpstr>Modelos de datos en para el formulario</vt:lpstr>
      <vt:lpstr>Validación</vt:lpstr>
      <vt:lpstr>ngForm</vt:lpstr>
      <vt:lpstr>Requerimientos</vt:lpstr>
      <vt:lpstr>Estado</vt:lpstr>
      <vt:lpstr>Botones: envío y borrado</vt:lpstr>
      <vt:lpstr>Estado y controles</vt:lpstr>
      <vt:lpstr>Información al usuario</vt:lpstr>
      <vt:lpstr>Información al usuario: múltiples mensajes</vt:lpstr>
      <vt:lpstr>Código.  Validación del Formulario</vt:lpstr>
      <vt:lpstr>Bibliotecas de componentes</vt:lpstr>
      <vt:lpstr>Extra: componentes Bootstrap</vt:lpstr>
      <vt:lpstr>Codigo</vt:lpstr>
      <vt:lpstr>Servicios, enrutamiento…</vt:lpstr>
      <vt:lpstr>Providers, Inyectores y servicios</vt:lpstr>
      <vt:lpstr>Injectables (Servicios)</vt:lpstr>
      <vt:lpstr>Servicios</vt:lpstr>
      <vt:lpstr>Servicios: características técnicas</vt:lpstr>
      <vt:lpstr>Inyección de dependencias</vt:lpstr>
      <vt:lpstr>Inyector</vt:lpstr>
      <vt:lpstr>Provider</vt:lpstr>
      <vt:lpstr>Registro en módulos</vt:lpstr>
      <vt:lpstr>Registro en componentes</vt:lpstr>
      <vt:lpstr>Código. Libros mock</vt:lpstr>
      <vt:lpstr>Acceso a datos del Servidor. HttpClient</vt:lpstr>
      <vt:lpstr>Servicios HttpClient</vt:lpstr>
      <vt:lpstr>Código. Libros</vt:lpstr>
      <vt:lpstr>Observables en la respuesta HttpClient</vt:lpstr>
      <vt:lpstr>Servicios propios: encapsulación</vt:lpstr>
      <vt:lpstr>Código. Libros</vt:lpstr>
      <vt:lpstr>Ejemplo de servicio propios</vt:lpstr>
      <vt:lpstr>Routing Avanzado</vt:lpstr>
      <vt:lpstr>Conclusión</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dc:title>
  <dc:creator>Alejandro Cerezo</dc:creator>
  <cp:lastModifiedBy>Alejandro Cerezo</cp:lastModifiedBy>
  <cp:revision>2</cp:revision>
  <dcterms:created xsi:type="dcterms:W3CDTF">2021-02-04T21:43:21Z</dcterms:created>
  <dcterms:modified xsi:type="dcterms:W3CDTF">2021-05-08T09:23:26Z</dcterms:modified>
</cp:coreProperties>
</file>

<file path=docProps/thumbnail.jpeg>
</file>